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m4a" ContentType="audio/mp4"/>
  <Default Extension="rels" ContentType="application/vnd.openxmlformats-package.relationships+xml"/>
  <Default Extension="xml" ContentType="application/xml"/>
  <Default Extension="wav" ContentType="audio/x-wav"/>
  <Default Extension="gif" ContentType="image/gif"/>
  <Default Extension="vml" ContentType="application/vnd.openxmlformats-officedocument.vmlDrawing"/>
  <Default Extension="jpg" ContentType="image/jpeg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media/audio2.wav" ContentType="audio/wav"/>
  <Override PartName="/ppt/notesSlides/notesSlide1.xml" ContentType="application/vnd.openxmlformats-officedocument.presentationml.notesSlide+xml"/>
  <Override PartName="/ppt/media/audio5.wav" ContentType="audio/wav"/>
  <Override PartName="/ppt/media/audio7.wav" ContentType="audio/wav"/>
  <Override PartName="/ppt/media/audio8.wav" ContentType="audio/wav"/>
  <Override PartName="/ppt/notesSlides/notesSlide2.xml" ContentType="application/vnd.openxmlformats-officedocument.presentationml.notesSlide+xml"/>
  <Override PartName="/ppt/media/media3.gif" ContentType="video/unknown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  <p:sldMasterId id="2147483756" r:id="rId2"/>
    <p:sldMasterId id="2147483768" r:id="rId3"/>
    <p:sldMasterId id="2147483780" r:id="rId4"/>
    <p:sldMasterId id="2147483792" r:id="rId5"/>
  </p:sldMasterIdLst>
  <p:notesMasterIdLst>
    <p:notesMasterId r:id="rId27"/>
  </p:notesMasterIdLst>
  <p:sldIdLst>
    <p:sldId id="300" r:id="rId6"/>
    <p:sldId id="301" r:id="rId7"/>
    <p:sldId id="302" r:id="rId8"/>
    <p:sldId id="303" r:id="rId9"/>
    <p:sldId id="304" r:id="rId10"/>
    <p:sldId id="305" r:id="rId11"/>
    <p:sldId id="306" r:id="rId12"/>
    <p:sldId id="291" r:id="rId13"/>
    <p:sldId id="286" r:id="rId14"/>
    <p:sldId id="293" r:id="rId15"/>
    <p:sldId id="307" r:id="rId16"/>
    <p:sldId id="294" r:id="rId17"/>
    <p:sldId id="295" r:id="rId18"/>
    <p:sldId id="297" r:id="rId19"/>
    <p:sldId id="288" r:id="rId20"/>
    <p:sldId id="289" r:id="rId21"/>
    <p:sldId id="290" r:id="rId22"/>
    <p:sldId id="278" r:id="rId23"/>
    <p:sldId id="266" r:id="rId24"/>
    <p:sldId id="279" r:id="rId25"/>
    <p:sldId id="270" r:id="rId2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200F2"/>
    <a:srgbClr val="000000"/>
    <a:srgbClr val="32081B"/>
    <a:srgbClr val="891549"/>
    <a:srgbClr val="CC0066"/>
    <a:srgbClr val="D7823C"/>
    <a:srgbClr val="4C0C2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719" autoAdjust="0"/>
    <p:restoredTop sz="94660"/>
  </p:normalViewPr>
  <p:slideViewPr>
    <p:cSldViewPr>
      <p:cViewPr varScale="1">
        <p:scale>
          <a:sx n="65" d="100"/>
          <a:sy n="65" d="100"/>
        </p:scale>
        <p:origin x="72" y="120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presProps" Target="pres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E21BC3C-86AE-4197-AED4-B8D0057F869D}" type="datetimeFigureOut">
              <a:rPr lang="en-US" smtClean="0"/>
              <a:pPr/>
              <a:t>4/16/2020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D319B06-893F-430B-82A1-81BF1E5184E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38049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CF95EB8-D9B0-4299-8B37-07EFABD2325D}" type="slidenum">
              <a:rPr kumimoji="0" lang="en-I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IN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3630219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319B06-893F-430B-82A1-81BF1E5184E8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35329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4/16/2020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4/16/2020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4/16/2020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4/16/2020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958356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4/16/2020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9452999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4/16/2020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0791842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4/16/2020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7668140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4/16/2020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3518090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4/16/2020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434915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4/16/2020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2287733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4/16/2020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51600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4/16/2020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4/16/2020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4456261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4/16/2020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0769298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4/16/2020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6823657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4/16/2020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1725033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4/16/2020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0590717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4/16/2020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864890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4/16/2020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5016015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4/16/2020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4367018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4/16/2020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2214404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4/16/2020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785866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4/16/2020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4/16/2020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3842865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4/16/2020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5845206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4/16/2020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0696799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4/16/2020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8534820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4/16/2020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9336548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4/16/2020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5020341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4/16/2020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6525398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4/16/2020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5968081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4/16/2020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6989222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4/16/2020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168824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4/16/2020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4/16/2020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4365274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4/16/2020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40554009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4/16/2020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7300155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4/16/2020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93526454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4/16/2020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05554606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4/16/2020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26914853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4/16/2020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14456644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4/16/2020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41677515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4/16/2020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84365328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4/16/2020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31163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4/16/2020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4/16/2020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03067953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4/16/2020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50386575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4/16/2020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23945572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4/16/2020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15154944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4/16/2020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57591430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4/16/2020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935510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4/16/2020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4/16/2020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4/16/2020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4/16/2020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2.jpe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4.pn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image" Target="../media/image2.jpe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6">
            <a:extLst>
              <a:ext uri="{FF2B5EF4-FFF2-40B4-BE49-F238E27FC236}">
                <a16:creationId xmlns:a16="http://schemas.microsoft.com/office/drawing/2014/main" id="{8CDCB9E7-20C6-44D0-A68C-43D5FA46862D}"/>
              </a:ext>
            </a:extLst>
          </p:cNvPr>
          <p:cNvSpPr/>
          <p:nvPr userDrawn="1"/>
        </p:nvSpPr>
        <p:spPr>
          <a:xfrm>
            <a:off x="11201400" y="5943600"/>
            <a:ext cx="609600" cy="609600"/>
          </a:xfrm>
          <a:prstGeom prst="ellipse">
            <a:avLst/>
          </a:prstGeom>
          <a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blipFill>
                <a:blip r:embed="rId14"/>
                <a:tile tx="0" ty="0" sx="100000" sy="100000" flip="none" algn="tl"/>
              </a:blipFill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B7D646CD-77B6-492E-8EA9-5910B6442F89}"/>
              </a:ext>
            </a:extLst>
          </p:cNvPr>
          <p:cNvSpPr/>
          <p:nvPr userDrawn="1"/>
        </p:nvSpPr>
        <p:spPr>
          <a:xfrm>
            <a:off x="10515600" y="5969000"/>
            <a:ext cx="609600" cy="609600"/>
          </a:xfrm>
          <a:prstGeom prst="ellipse">
            <a:avLst/>
          </a:prstGeom>
          <a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blipFill>
                <a:blip r:embed="rId14"/>
                <a:tile tx="0" ty="0" sx="100000" sy="100000" flip="none" algn="tl"/>
              </a:blipFill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D0C6A836-E858-4561-AEBA-ED324E143CEA}"/>
              </a:ext>
            </a:extLst>
          </p:cNvPr>
          <p:cNvSpPr/>
          <p:nvPr userDrawn="1"/>
        </p:nvSpPr>
        <p:spPr>
          <a:xfrm>
            <a:off x="9829800" y="5981700"/>
            <a:ext cx="609600" cy="609600"/>
          </a:xfrm>
          <a:prstGeom prst="ellipse">
            <a:avLst/>
          </a:prstGeom>
          <a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blipFill>
                <a:blip r:embed="rId14"/>
                <a:tile tx="0" ty="0" sx="100000" sy="100000" flip="none" algn="tl"/>
              </a:blipFill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7AD1ADE7-8099-4D57-85C5-DE843C0EF53A}"/>
              </a:ext>
            </a:extLst>
          </p:cNvPr>
          <p:cNvSpPr/>
          <p:nvPr userDrawn="1"/>
        </p:nvSpPr>
        <p:spPr>
          <a:xfrm>
            <a:off x="385354" y="6248400"/>
            <a:ext cx="356540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s-IN" sz="2000" b="0" i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সার্বিক নির্দেশনায়,,জেলা প্রশাসন, ফরিদপুর।</a:t>
            </a:r>
            <a:endParaRPr lang="en-US" sz="2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</p:bld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81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6">
            <a:extLst>
              <a:ext uri="{FF2B5EF4-FFF2-40B4-BE49-F238E27FC236}">
                <a16:creationId xmlns:a16="http://schemas.microsoft.com/office/drawing/2014/main" id="{8CDCB9E7-20C6-44D0-A68C-43D5FA46862D}"/>
              </a:ext>
            </a:extLst>
          </p:cNvPr>
          <p:cNvSpPr/>
          <p:nvPr userDrawn="1"/>
        </p:nvSpPr>
        <p:spPr>
          <a:xfrm>
            <a:off x="11201400" y="5943600"/>
            <a:ext cx="609600" cy="609600"/>
          </a:xfrm>
          <a:prstGeom prst="ellipse">
            <a:avLst/>
          </a:prstGeom>
          <a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blipFill>
                <a:blip r:embed="rId14"/>
                <a:tile tx="0" ty="0" sx="100000" sy="100000" flip="none" algn="tl"/>
              </a:blip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B7D646CD-77B6-492E-8EA9-5910B6442F89}"/>
              </a:ext>
            </a:extLst>
          </p:cNvPr>
          <p:cNvSpPr/>
          <p:nvPr userDrawn="1"/>
        </p:nvSpPr>
        <p:spPr>
          <a:xfrm>
            <a:off x="10515600" y="5969000"/>
            <a:ext cx="609600" cy="609600"/>
          </a:xfrm>
          <a:prstGeom prst="ellipse">
            <a:avLst/>
          </a:prstGeom>
          <a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blipFill>
                <a:blip r:embed="rId14"/>
                <a:tile tx="0" ty="0" sx="100000" sy="100000" flip="none" algn="tl"/>
              </a:blip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D0C6A836-E858-4561-AEBA-ED324E143CEA}"/>
              </a:ext>
            </a:extLst>
          </p:cNvPr>
          <p:cNvSpPr/>
          <p:nvPr userDrawn="1"/>
        </p:nvSpPr>
        <p:spPr>
          <a:xfrm>
            <a:off x="9829800" y="5981700"/>
            <a:ext cx="609600" cy="609600"/>
          </a:xfrm>
          <a:prstGeom prst="ellipse">
            <a:avLst/>
          </a:prstGeom>
          <a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blipFill>
                <a:blip r:embed="rId14"/>
                <a:tile tx="0" ty="0" sx="100000" sy="100000" flip="none" algn="tl"/>
              </a:blip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7AD1ADE7-8099-4D57-85C5-DE843C0EF53A}"/>
              </a:ext>
            </a:extLst>
          </p:cNvPr>
          <p:cNvSpPr/>
          <p:nvPr userDrawn="1"/>
        </p:nvSpPr>
        <p:spPr>
          <a:xfrm>
            <a:off x="385354" y="6248400"/>
            <a:ext cx="356540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s-IN" sz="2000" b="0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সার্বিক নির্দেশনায়,,জেলা প্রশাসন, ফরিদপুর।</a:t>
            </a:r>
            <a:endParaRPr kumimoji="0" lang="en-US" sz="2000" b="0" i="0" u="none" strike="noStrike" kern="1200" cap="none" spc="0" normalizeH="0" baseline="0" noProof="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3451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</p:bld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1000" t="-1000" r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6">
            <a:extLst>
              <a:ext uri="{FF2B5EF4-FFF2-40B4-BE49-F238E27FC236}">
                <a16:creationId xmlns:a16="http://schemas.microsoft.com/office/drawing/2014/main" id="{8CDCB9E7-20C6-44D0-A68C-43D5FA46862D}"/>
              </a:ext>
            </a:extLst>
          </p:cNvPr>
          <p:cNvSpPr/>
          <p:nvPr userDrawn="1"/>
        </p:nvSpPr>
        <p:spPr>
          <a:xfrm>
            <a:off x="11201400" y="5943600"/>
            <a:ext cx="609600" cy="609600"/>
          </a:xfrm>
          <a:prstGeom prst="ellipse">
            <a:avLst/>
          </a:prstGeom>
          <a:blipFill>
            <a:blip r:embed="rId14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blipFill>
                <a:blip r:embed="rId14"/>
                <a:tile tx="0" ty="0" sx="100000" sy="100000" flip="none" algn="tl"/>
              </a:blip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B7D646CD-77B6-492E-8EA9-5910B6442F89}"/>
              </a:ext>
            </a:extLst>
          </p:cNvPr>
          <p:cNvSpPr/>
          <p:nvPr userDrawn="1"/>
        </p:nvSpPr>
        <p:spPr>
          <a:xfrm>
            <a:off x="10515600" y="5969000"/>
            <a:ext cx="609600" cy="609600"/>
          </a:xfrm>
          <a:prstGeom prst="ellipse">
            <a:avLst/>
          </a:prstGeom>
          <a:blipFill>
            <a:blip r:embed="rId14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blipFill>
                <a:blip r:embed="rId14"/>
                <a:tile tx="0" ty="0" sx="100000" sy="100000" flip="none" algn="tl"/>
              </a:blip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D0C6A836-E858-4561-AEBA-ED324E143CEA}"/>
              </a:ext>
            </a:extLst>
          </p:cNvPr>
          <p:cNvSpPr/>
          <p:nvPr userDrawn="1"/>
        </p:nvSpPr>
        <p:spPr>
          <a:xfrm>
            <a:off x="9829800" y="5981700"/>
            <a:ext cx="609600" cy="609600"/>
          </a:xfrm>
          <a:prstGeom prst="ellipse">
            <a:avLst/>
          </a:prstGeom>
          <a:blipFill>
            <a:blip r:embed="rId14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blipFill>
                <a:blip r:embed="rId14"/>
                <a:tile tx="0" ty="0" sx="100000" sy="100000" flip="none" algn="tl"/>
              </a:blip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7AD1ADE7-8099-4D57-85C5-DE843C0EF53A}"/>
              </a:ext>
            </a:extLst>
          </p:cNvPr>
          <p:cNvSpPr/>
          <p:nvPr userDrawn="1"/>
        </p:nvSpPr>
        <p:spPr>
          <a:xfrm>
            <a:off x="385354" y="6248400"/>
            <a:ext cx="356540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s-IN" sz="2000" b="0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সার্বিক নির্দেশনায়,,জেলা প্রশাসন, ফরিদপুর।</a:t>
            </a:r>
            <a:endParaRPr kumimoji="0" lang="en-US" sz="2000" b="0" i="0" u="none" strike="noStrike" kern="1200" cap="none" spc="0" normalizeH="0" baseline="0" noProof="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65353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</p:bld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6">
            <a:extLst>
              <a:ext uri="{FF2B5EF4-FFF2-40B4-BE49-F238E27FC236}">
                <a16:creationId xmlns:a16="http://schemas.microsoft.com/office/drawing/2014/main" id="{8CDCB9E7-20C6-44D0-A68C-43D5FA46862D}"/>
              </a:ext>
            </a:extLst>
          </p:cNvPr>
          <p:cNvSpPr/>
          <p:nvPr userDrawn="1"/>
        </p:nvSpPr>
        <p:spPr>
          <a:xfrm>
            <a:off x="11201400" y="5943600"/>
            <a:ext cx="609600" cy="609600"/>
          </a:xfrm>
          <a:prstGeom prst="ellipse">
            <a:avLst/>
          </a:prstGeom>
          <a:blipFill>
            <a:blip r:embed="rId13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blipFill>
                <a:blip r:embed="rId13"/>
                <a:tile tx="0" ty="0" sx="100000" sy="100000" flip="none" algn="tl"/>
              </a:blip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B7D646CD-77B6-492E-8EA9-5910B6442F89}"/>
              </a:ext>
            </a:extLst>
          </p:cNvPr>
          <p:cNvSpPr/>
          <p:nvPr userDrawn="1"/>
        </p:nvSpPr>
        <p:spPr>
          <a:xfrm>
            <a:off x="10515600" y="5969000"/>
            <a:ext cx="609600" cy="609600"/>
          </a:xfrm>
          <a:prstGeom prst="ellipse">
            <a:avLst/>
          </a:prstGeom>
          <a:blipFill>
            <a:blip r:embed="rId13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blipFill>
                <a:blip r:embed="rId13"/>
                <a:tile tx="0" ty="0" sx="100000" sy="100000" flip="none" algn="tl"/>
              </a:blip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D0C6A836-E858-4561-AEBA-ED324E143CEA}"/>
              </a:ext>
            </a:extLst>
          </p:cNvPr>
          <p:cNvSpPr/>
          <p:nvPr userDrawn="1"/>
        </p:nvSpPr>
        <p:spPr>
          <a:xfrm>
            <a:off x="9829800" y="5981700"/>
            <a:ext cx="609600" cy="609600"/>
          </a:xfrm>
          <a:prstGeom prst="ellipse">
            <a:avLst/>
          </a:prstGeom>
          <a:blipFill>
            <a:blip r:embed="rId13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blipFill>
                <a:blip r:embed="rId13"/>
                <a:tile tx="0" ty="0" sx="100000" sy="100000" flip="none" algn="tl"/>
              </a:blip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7AD1ADE7-8099-4D57-85C5-DE843C0EF53A}"/>
              </a:ext>
            </a:extLst>
          </p:cNvPr>
          <p:cNvSpPr/>
          <p:nvPr userDrawn="1"/>
        </p:nvSpPr>
        <p:spPr>
          <a:xfrm>
            <a:off x="385354" y="6248400"/>
            <a:ext cx="356540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s-IN" sz="2000" b="0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সার্বিক নির্দেশনায়,,জেলা প্রশাসন, ফরিদপুর।</a:t>
            </a:r>
            <a:endParaRPr kumimoji="0" lang="en-US" sz="2000" b="0" i="0" u="none" strike="noStrike" kern="1200" cap="none" spc="0" normalizeH="0" baseline="0" noProof="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42037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</p:bld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6">
            <a:extLst>
              <a:ext uri="{FF2B5EF4-FFF2-40B4-BE49-F238E27FC236}">
                <a16:creationId xmlns:a16="http://schemas.microsoft.com/office/drawing/2014/main" id="{8CDCB9E7-20C6-44D0-A68C-43D5FA46862D}"/>
              </a:ext>
            </a:extLst>
          </p:cNvPr>
          <p:cNvSpPr/>
          <p:nvPr userDrawn="1"/>
        </p:nvSpPr>
        <p:spPr>
          <a:xfrm>
            <a:off x="11201400" y="5943600"/>
            <a:ext cx="609600" cy="609600"/>
          </a:xfrm>
          <a:prstGeom prst="ellipse">
            <a:avLst/>
          </a:prstGeom>
          <a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blipFill>
                <a:blip r:embed="rId14"/>
                <a:tile tx="0" ty="0" sx="100000" sy="100000" flip="none" algn="tl"/>
              </a:blip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B7D646CD-77B6-492E-8EA9-5910B6442F89}"/>
              </a:ext>
            </a:extLst>
          </p:cNvPr>
          <p:cNvSpPr/>
          <p:nvPr userDrawn="1"/>
        </p:nvSpPr>
        <p:spPr>
          <a:xfrm>
            <a:off x="10515600" y="5969000"/>
            <a:ext cx="609600" cy="609600"/>
          </a:xfrm>
          <a:prstGeom prst="ellipse">
            <a:avLst/>
          </a:prstGeom>
          <a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blipFill>
                <a:blip r:embed="rId14"/>
                <a:tile tx="0" ty="0" sx="100000" sy="100000" flip="none" algn="tl"/>
              </a:blip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D0C6A836-E858-4561-AEBA-ED324E143CEA}"/>
              </a:ext>
            </a:extLst>
          </p:cNvPr>
          <p:cNvSpPr/>
          <p:nvPr userDrawn="1"/>
        </p:nvSpPr>
        <p:spPr>
          <a:xfrm>
            <a:off x="9829800" y="5981700"/>
            <a:ext cx="609600" cy="609600"/>
          </a:xfrm>
          <a:prstGeom prst="ellipse">
            <a:avLst/>
          </a:prstGeom>
          <a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blipFill>
                <a:blip r:embed="rId14"/>
                <a:tile tx="0" ty="0" sx="100000" sy="100000" flip="none" algn="tl"/>
              </a:blip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7AD1ADE7-8099-4D57-85C5-DE843C0EF53A}"/>
              </a:ext>
            </a:extLst>
          </p:cNvPr>
          <p:cNvSpPr/>
          <p:nvPr userDrawn="1"/>
        </p:nvSpPr>
        <p:spPr>
          <a:xfrm>
            <a:off x="385354" y="6248400"/>
            <a:ext cx="356540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s-IN" sz="2000" b="0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সার্বিক নির্দেশনায়,,জেলা প্রশাসন, ফরিদপুর।</a:t>
            </a:r>
            <a:endParaRPr kumimoji="0" lang="en-US" sz="2000" b="0" i="0" u="none" strike="noStrike" kern="1200" cap="none" spc="0" normalizeH="0" baseline="0" noProof="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21837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</p:bld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audio" Target="../media/audio1.wav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audio" Target="../media/audio5.wav"/><Relationship Id="rId13" Type="http://schemas.openxmlformats.org/officeDocument/2006/relationships/image" Target="../media/image18.png"/><Relationship Id="rId3" Type="http://schemas.openxmlformats.org/officeDocument/2006/relationships/slideLayout" Target="../slideLayouts/slideLayout18.xml"/><Relationship Id="rId7" Type="http://schemas.openxmlformats.org/officeDocument/2006/relationships/audio" Target="../media/audio6.wav"/><Relationship Id="rId12" Type="http://schemas.openxmlformats.org/officeDocument/2006/relationships/image" Target="../media/image21.jpeg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6" Type="http://schemas.openxmlformats.org/officeDocument/2006/relationships/audio" Target="../media/audio3.wav"/><Relationship Id="rId11" Type="http://schemas.openxmlformats.org/officeDocument/2006/relationships/image" Target="../media/image20.jpeg"/><Relationship Id="rId5" Type="http://schemas.openxmlformats.org/officeDocument/2006/relationships/audio" Target="../media/audio7.wav"/><Relationship Id="rId10" Type="http://schemas.openxmlformats.org/officeDocument/2006/relationships/audio" Target="../media/audio2.wav"/><Relationship Id="rId4" Type="http://schemas.openxmlformats.org/officeDocument/2006/relationships/notesSlide" Target="../notesSlides/notesSlide2.xml"/><Relationship Id="rId9" Type="http://schemas.openxmlformats.org/officeDocument/2006/relationships/audio" Target="../media/audio8.wav"/><Relationship Id="rId14" Type="http://schemas.openxmlformats.org/officeDocument/2006/relationships/audio" Target="../media/audio7.wav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1.xml"/><Relationship Id="rId7" Type="http://schemas.openxmlformats.org/officeDocument/2006/relationships/audio" Target="../media/audio7.wav"/><Relationship Id="rId2" Type="http://schemas.openxmlformats.org/officeDocument/2006/relationships/video" Target="../media/media3.gif"/><Relationship Id="rId1" Type="http://schemas.microsoft.com/office/2007/relationships/media" Target="../media/media3.gif"/><Relationship Id="rId5" Type="http://schemas.openxmlformats.org/officeDocument/2006/relationships/image" Target="../media/image22.png"/><Relationship Id="rId4" Type="http://schemas.openxmlformats.org/officeDocument/2006/relationships/audio" Target="../media/audio7.wav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audio" Target="../media/audio8.wav"/><Relationship Id="rId2" Type="http://schemas.openxmlformats.org/officeDocument/2006/relationships/audio" Target="../media/audio7.wav"/><Relationship Id="rId1" Type="http://schemas.openxmlformats.org/officeDocument/2006/relationships/slideLayout" Target="../slideLayouts/slideLayout7.xml"/><Relationship Id="rId5" Type="http://schemas.openxmlformats.org/officeDocument/2006/relationships/audio" Target="../media/audio7.wav"/><Relationship Id="rId4" Type="http://schemas.openxmlformats.org/officeDocument/2006/relationships/image" Target="../media/image23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audio" Target="../media/audio8.wav"/><Relationship Id="rId3" Type="http://schemas.openxmlformats.org/officeDocument/2006/relationships/slideLayout" Target="../slideLayouts/slideLayout18.xml"/><Relationship Id="rId7" Type="http://schemas.openxmlformats.org/officeDocument/2006/relationships/audio" Target="../media/audio5.wav"/><Relationship Id="rId12" Type="http://schemas.openxmlformats.org/officeDocument/2006/relationships/audio" Target="../media/audio7.wav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6" Type="http://schemas.openxmlformats.org/officeDocument/2006/relationships/audio" Target="../media/audio6.wav"/><Relationship Id="rId11" Type="http://schemas.openxmlformats.org/officeDocument/2006/relationships/image" Target="../media/image18.png"/><Relationship Id="rId5" Type="http://schemas.openxmlformats.org/officeDocument/2006/relationships/audio" Target="../media/audio2.wav"/><Relationship Id="rId10" Type="http://schemas.openxmlformats.org/officeDocument/2006/relationships/image" Target="../media/image25.jpeg"/><Relationship Id="rId4" Type="http://schemas.openxmlformats.org/officeDocument/2006/relationships/audio" Target="../media/audio7.wav"/><Relationship Id="rId9" Type="http://schemas.openxmlformats.org/officeDocument/2006/relationships/image" Target="../media/image24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audio" Target="../media/audio7.wav"/><Relationship Id="rId2" Type="http://schemas.openxmlformats.org/officeDocument/2006/relationships/video" Target="../media/media5.mp4"/><Relationship Id="rId1" Type="http://schemas.microsoft.com/office/2007/relationships/media" Target="../media/media5.mp4"/><Relationship Id="rId6" Type="http://schemas.openxmlformats.org/officeDocument/2006/relationships/image" Target="../media/image27.png"/><Relationship Id="rId5" Type="http://schemas.openxmlformats.org/officeDocument/2006/relationships/image" Target="../media/image26.jpg"/><Relationship Id="rId4" Type="http://schemas.openxmlformats.org/officeDocument/2006/relationships/audio" Target="../media/audio7.wav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7.xml"/><Relationship Id="rId5" Type="http://schemas.openxmlformats.org/officeDocument/2006/relationships/audio" Target="../media/audio3.wav"/><Relationship Id="rId4" Type="http://schemas.openxmlformats.org/officeDocument/2006/relationships/image" Target="../media/image29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audio" Target="../media/audio9.wav"/><Relationship Id="rId1" Type="http://schemas.openxmlformats.org/officeDocument/2006/relationships/slideLayout" Target="../slideLayouts/slideLayout7.xml"/><Relationship Id="rId5" Type="http://schemas.openxmlformats.org/officeDocument/2006/relationships/audio" Target="../media/audio9.wav"/><Relationship Id="rId4" Type="http://schemas.openxmlformats.org/officeDocument/2006/relationships/image" Target="../media/image31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audio" Target="../media/audio5.wav"/><Relationship Id="rId1" Type="http://schemas.openxmlformats.org/officeDocument/2006/relationships/slideLayout" Target="../slideLayouts/slideLayout7.xml"/><Relationship Id="rId5" Type="http://schemas.openxmlformats.org/officeDocument/2006/relationships/audio" Target="../media/audio5.wav"/><Relationship Id="rId4" Type="http://schemas.openxmlformats.org/officeDocument/2006/relationships/image" Target="../media/image33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4" Type="http://schemas.openxmlformats.org/officeDocument/2006/relationships/audio" Target="../media/audio2.wav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7.xml"/><Relationship Id="rId4" Type="http://schemas.openxmlformats.org/officeDocument/2006/relationships/audio" Target="../media/audio3.wav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9.xml"/><Relationship Id="rId5" Type="http://schemas.openxmlformats.org/officeDocument/2006/relationships/audio" Target="../media/audio2.wav"/><Relationship Id="rId4" Type="http://schemas.openxmlformats.org/officeDocument/2006/relationships/image" Target="../media/image7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g"/><Relationship Id="rId2" Type="http://schemas.openxmlformats.org/officeDocument/2006/relationships/audio" Target="../media/audio5.wav"/><Relationship Id="rId1" Type="http://schemas.openxmlformats.org/officeDocument/2006/relationships/slideLayout" Target="../slideLayouts/slideLayout7.xml"/><Relationship Id="rId4" Type="http://schemas.openxmlformats.org/officeDocument/2006/relationships/audio" Target="../media/audio5.wav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audio" Target="../media/audio5.wav"/><Relationship Id="rId1" Type="http://schemas.openxmlformats.org/officeDocument/2006/relationships/slideLayout" Target="../slideLayouts/slideLayout1.xml"/><Relationship Id="rId4" Type="http://schemas.openxmlformats.org/officeDocument/2006/relationships/audio" Target="../media/audio5.wav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audio" Target="../media/audio3.wav"/><Relationship Id="rId3" Type="http://schemas.openxmlformats.org/officeDocument/2006/relationships/audio" Target="../media/audio3.wav"/><Relationship Id="rId7" Type="http://schemas.openxmlformats.org/officeDocument/2006/relationships/image" Target="../media/image1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0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29.xml"/><Relationship Id="rId4" Type="http://schemas.openxmlformats.org/officeDocument/2006/relationships/audio" Target="../media/audio4.wav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audio5.wav"/><Relationship Id="rId2" Type="http://schemas.openxmlformats.org/officeDocument/2006/relationships/audio" Target="../media/audio5.wav"/><Relationship Id="rId1" Type="http://schemas.openxmlformats.org/officeDocument/2006/relationships/slideLayout" Target="../slideLayouts/slideLayout2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audio" Target="../media/audio2.wav"/><Relationship Id="rId2" Type="http://schemas.openxmlformats.org/officeDocument/2006/relationships/slideLayout" Target="../slideLayouts/slideLayout29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3.wmf"/><Relationship Id="rId5" Type="http://schemas.openxmlformats.org/officeDocument/2006/relationships/oleObject" Target="../embeddings/oleObject1.bin"/><Relationship Id="rId4" Type="http://schemas.openxmlformats.org/officeDocument/2006/relationships/image" Target="../media/image14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audio" Target="../media/audio6.wav"/><Relationship Id="rId1" Type="http://schemas.openxmlformats.org/officeDocument/2006/relationships/slideLayout" Target="../slideLayouts/slideLayout29.xml"/><Relationship Id="rId4" Type="http://schemas.openxmlformats.org/officeDocument/2006/relationships/audio" Target="../media/audio6.wav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audio" Target="../media/audio8.wav"/><Relationship Id="rId13" Type="http://schemas.openxmlformats.org/officeDocument/2006/relationships/audio" Target="../media/audio7.wav"/><Relationship Id="rId3" Type="http://schemas.openxmlformats.org/officeDocument/2006/relationships/slideLayout" Target="../slideLayouts/slideLayout18.xml"/><Relationship Id="rId7" Type="http://schemas.openxmlformats.org/officeDocument/2006/relationships/audio" Target="../media/audio5.wav"/><Relationship Id="rId12" Type="http://schemas.openxmlformats.org/officeDocument/2006/relationships/image" Target="../media/image18.png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audio" Target="../media/audio6.wav"/><Relationship Id="rId11" Type="http://schemas.openxmlformats.org/officeDocument/2006/relationships/image" Target="../media/image17.png"/><Relationship Id="rId5" Type="http://schemas.openxmlformats.org/officeDocument/2006/relationships/audio" Target="../media/audio1.wav"/><Relationship Id="rId10" Type="http://schemas.openxmlformats.org/officeDocument/2006/relationships/image" Target="../media/image16.jpeg"/><Relationship Id="rId4" Type="http://schemas.openxmlformats.org/officeDocument/2006/relationships/audio" Target="../media/audio7.wav"/><Relationship Id="rId9" Type="http://schemas.openxmlformats.org/officeDocument/2006/relationships/audio" Target="../media/audio2.wav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audio" Target="../media/audio8.wav"/><Relationship Id="rId2" Type="http://schemas.openxmlformats.org/officeDocument/2006/relationships/audio" Target="../media/audio7.wav"/><Relationship Id="rId1" Type="http://schemas.openxmlformats.org/officeDocument/2006/relationships/slideLayout" Target="../slideLayouts/slideLayout7.xml"/><Relationship Id="rId5" Type="http://schemas.openxmlformats.org/officeDocument/2006/relationships/audio" Target="../media/audio7.wav"/><Relationship Id="rId4" Type="http://schemas.openxmlformats.org/officeDocument/2006/relationships/image" Target="../media/image1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999933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  <p:sndAc>
          <p:stSnd>
            <p:snd r:embed="rId2" name="camera.wav"/>
          </p:stSnd>
        </p:sndAc>
      </p:transition>
    </mc:Choice>
    <mc:Fallback xmlns="">
      <p:transition spd="slow">
        <p:fade/>
        <p:sndAc>
          <p:stSnd>
            <p:snd r:embed="rId4" name="camera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1" cstate="print">
            <a:alphaModFix amt="35000"/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5436" y="-69204"/>
            <a:ext cx="6553200" cy="523176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4191000" y="3739640"/>
            <a:ext cx="8229600" cy="264687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600" b="1" i="0" u="none" strike="noStrike" kern="1200" cap="none" spc="0" normalizeH="0" baseline="0" noProof="0" dirty="0" err="1" smtClean="0">
                <a:ln/>
                <a:solidFill>
                  <a:srgbClr val="FF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মিঞাসাহেব</a:t>
            </a:r>
            <a:endParaRPr kumimoji="0" lang="en-US" sz="9600" b="1" i="0" u="none" strike="noStrike" kern="1200" cap="none" spc="0" normalizeH="0" baseline="0" noProof="0" dirty="0">
              <a:ln/>
              <a:solidFill>
                <a:prstClr val="black"/>
              </a:solidFill>
              <a:effectLst/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584371" y="3730268"/>
            <a:ext cx="2057400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200F2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ঞ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F200F2"/>
              </a:solidFill>
              <a:effectLst/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143000" y="685801"/>
            <a:ext cx="1828800" cy="29238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ঞ</a:t>
            </a:r>
            <a:endParaRPr kumimoji="0" lang="en-US" sz="16600" b="1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143000" y="3352800"/>
            <a:ext cx="1828800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600" b="1" i="0" u="none" strike="noStrike" kern="1200" cap="none" spc="0" normalizeH="0" baseline="0" noProof="0" dirty="0" smtClean="0">
                <a:ln w="18000">
                  <a:solidFill>
                    <a:srgbClr val="FF0000"/>
                  </a:solidFill>
                  <a:prstDash val="solid"/>
                  <a:miter lim="800000"/>
                </a:ln>
                <a:solidFill>
                  <a:srgbClr val="F200F2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SutonnyOMJ" pitchFamily="2" charset="0"/>
                <a:ea typeface="+mn-ea"/>
                <a:cs typeface="SutonnyOMJ" pitchFamily="2" charset="0"/>
              </a:rPr>
              <a:t>ঞ</a:t>
            </a:r>
            <a:endParaRPr kumimoji="0" lang="en-US" sz="16600" b="1" i="0" u="none" strike="noStrike" kern="1200" cap="none" spc="0" normalizeH="0" baseline="0" noProof="0" dirty="0">
              <a:ln w="18000">
                <a:solidFill>
                  <a:srgbClr val="FF0000"/>
                </a:solidFill>
                <a:prstDash val="solid"/>
                <a:miter lim="800000"/>
              </a:ln>
              <a:solidFill>
                <a:srgbClr val="F200F2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uLnTx/>
              <a:uFillTx/>
              <a:latin typeface="SutonnyOMJ" pitchFamily="2" charset="0"/>
              <a:ea typeface="+mn-ea"/>
              <a:cs typeface="SutonnyOMJ" pitchFamily="2" charset="0"/>
            </a:endParaRPr>
          </a:p>
        </p:txBody>
      </p:sp>
      <p:pic>
        <p:nvPicPr>
          <p:cNvPr id="4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11549743" y="5465055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16679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  <p:sndAc>
          <p:stSnd>
            <p:snd r:embed="rId5" name="chimes.wav"/>
          </p:stSnd>
        </p:sndAc>
      </p:transition>
    </mc:Choice>
    <mc:Fallback xmlns="">
      <p:transition spd="slow">
        <p:fade/>
        <p:sndAc>
          <p:stSnd>
            <p:snd r:embed="rId14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9" dur="5172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" presetClass="emph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to="1.5" calcmode="lin" valueType="num">
                                      <p:cBhvr override="childStyle">
                                        <p:cTn id="2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5" presetClass="path" presetSubtype="0" accel="50000" decel="5000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17 4.44444E-6 L -0.48932 -0.51412 " pathEditMode="relative" rAng="0" ptsTypes="AA">
                                      <p:cBhvr>
                                        <p:cTn id="32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531" y="-25718"/>
                                    </p:animMotion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ঞ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xit" presetSubtype="4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6" dur="5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0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ঞ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-0.13516 -0.01111 L 0.37721 0.4419 " pathEditMode="relative" rAng="0" ptsTypes="AA">
                                      <p:cBhvr>
                                        <p:cTn id="48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612" y="22639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ঞ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ঞ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3" presetClass="path" presetSubtype="0" accel="50000" decel="50000" fill="hold" grpId="1" nodeType="clickEffect">
                                  <p:stCondLst>
                                    <p:cond delay="5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0.00313 -0.18148 L 0.18438 -0.55879 L 0.36563 -0.18148 L 0.18438 0.19584 L 0.00313 -0.18148 Z " pathEditMode="relative" rAng="0" ptsTypes="AAAAA">
                                      <p:cBhvr>
                                        <p:cTn id="59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125" y="0"/>
                                    </p:animMotion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ঞ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6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5" grpId="0"/>
      <p:bldP spid="9" grpId="0"/>
      <p:bldP spid="9" grpId="1"/>
      <p:bldP spid="9" grpId="2"/>
      <p:bldP spid="9" grpId="3"/>
      <p:bldP spid="8" grpId="0"/>
      <p:bldP spid="8" grpId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200F2"/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ifel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722120" y="0"/>
            <a:ext cx="8945880" cy="6172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76218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  <p:sndAc>
          <p:stSnd>
            <p:snd r:embed="rId4" name="chimes.wav"/>
          </p:stSnd>
        </p:sndAc>
      </p:transition>
    </mc:Choice>
    <mc:Fallback xmlns="">
      <p:transition spd="slow">
        <p:fade/>
        <p:sndAc>
          <p:stSnd>
            <p:snd r:embed="rId7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8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 fullScrn="1">
              <p:cMediaNode vol="80000">
                <p:cTn id="7" repeatCount="indefinite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 cstate="print">
            <a:alphaModFix amt="46000"/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657600" y="-457200"/>
            <a:ext cx="4267200" cy="8002191"/>
          </a:xfrm>
          <a:prstGeom prst="rect">
            <a:avLst/>
          </a:prstGeom>
          <a:noFill/>
          <a:effectLst>
            <a:outerShdw blurRad="50800" dist="50800" dir="5400000" algn="ctr" rotWithShape="0">
              <a:srgbClr val="000000">
                <a:alpha val="7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9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ঞ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9203976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  <p:sndAc>
          <p:stSnd>
            <p:snd r:embed="rId2" name="chimes.wav"/>
          </p:stSnd>
        </p:sndAc>
      </p:transition>
    </mc:Choice>
    <mc:Fallback xmlns="">
      <p:transition spd="slow">
        <p:fade/>
        <p:sndAc>
          <p:stSnd>
            <p:snd r:embed="rId5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69 0 0.125 0.056 0.125 0.125 C 0.125 0.194 0.069 0.25 0 0.25 C -0.069 0.25 -0.125 0.194 -0.125 0.125 C -0.125 0.056 -0.069 0 0 0 Z" pathEditMode="relative" ptsTypes="">
                                      <p:cBhvr>
                                        <p:cTn id="6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ঞ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9">
            <a:alphaModFix amt="37000"/>
            <a:lum/>
          </a:blip>
          <a:srcRect/>
          <a:stretch>
            <a:fillRect t="-5000"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1968" y="10886"/>
            <a:ext cx="8280918" cy="463731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400800" y="3739640"/>
            <a:ext cx="3810000" cy="264687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600" b="1" i="0" u="none" strike="noStrike" kern="1200" cap="none" spc="0" normalizeH="0" baseline="0" noProof="0" dirty="0" err="1" smtClean="0">
                <a:ln/>
                <a:solidFill>
                  <a:srgbClr val="FF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মঞ্চ</a:t>
            </a:r>
            <a:endParaRPr kumimoji="0" lang="en-US" sz="9600" b="1" i="0" u="none" strike="noStrike" kern="1200" cap="none" spc="0" normalizeH="0" baseline="0" noProof="0" dirty="0">
              <a:ln/>
              <a:solidFill>
                <a:prstClr val="black"/>
              </a:solidFill>
              <a:effectLst/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162800" y="3730268"/>
            <a:ext cx="2057400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200F2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ঞ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F200F2"/>
              </a:solidFill>
              <a:effectLst/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143000" y="685801"/>
            <a:ext cx="1828800" cy="29238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600" b="1" i="0" u="none" strike="noStrike" kern="1200" cap="none" spc="0" normalizeH="0" baseline="0" noProof="0" dirty="0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ঞ</a:t>
            </a:r>
            <a:endParaRPr kumimoji="0" lang="en-US" sz="16600" b="1" i="0" u="none" strike="noStrike" kern="1200" cap="none" spc="0" normalizeH="0" baseline="0" noProof="0" dirty="0" smtClean="0">
              <a:ln>
                <a:noFill/>
              </a:ln>
              <a:solidFill>
                <a:srgbClr val="92D050"/>
              </a:solidFill>
              <a:effectLst/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143000" y="3352800"/>
            <a:ext cx="1828800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600" b="1" i="0" u="none" strike="noStrike" kern="1200" cap="none" spc="0" normalizeH="0" baseline="0" noProof="0" dirty="0" smtClean="0">
                <a:ln w="18000">
                  <a:solidFill>
                    <a:srgbClr val="FF0000"/>
                  </a:solidFill>
                  <a:prstDash val="solid"/>
                  <a:miter lim="800000"/>
                </a:ln>
                <a:solidFill>
                  <a:srgbClr val="F200F2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SutonnyOMJ" pitchFamily="2" charset="0"/>
                <a:ea typeface="+mn-ea"/>
                <a:cs typeface="SutonnyOMJ" pitchFamily="2" charset="0"/>
              </a:rPr>
              <a:t>ঞ</a:t>
            </a:r>
            <a:endParaRPr kumimoji="0" lang="en-US" sz="16600" b="1" i="0" u="none" strike="noStrike" kern="1200" cap="none" spc="0" normalizeH="0" baseline="0" noProof="0" dirty="0">
              <a:ln w="18000">
                <a:solidFill>
                  <a:srgbClr val="FF0000"/>
                </a:solidFill>
                <a:prstDash val="solid"/>
                <a:miter lim="800000"/>
              </a:ln>
              <a:solidFill>
                <a:srgbClr val="F200F2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uLnTx/>
              <a:uFillTx/>
              <a:latin typeface="SutonnyOMJ" pitchFamily="2" charset="0"/>
              <a:ea typeface="+mn-ea"/>
              <a:cs typeface="SutonnyOMJ" pitchFamily="2" charset="0"/>
            </a:endParaRPr>
          </a:p>
        </p:txBody>
      </p:sp>
      <p:pic>
        <p:nvPicPr>
          <p:cNvPr id="3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1386457" y="5274012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92153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  <p:sndAc>
          <p:stSnd>
            <p:snd r:embed="rId4" name="chimes.wav"/>
          </p:stSnd>
        </p:sndAc>
      </p:transition>
    </mc:Choice>
    <mc:Fallback xmlns="">
      <p:transition spd="slow">
        <p:fade/>
        <p:sndAc>
          <p:stSnd>
            <p:snd r:embed="rId12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9" dur="480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" presetClass="emph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to="1.5" calcmode="lin" valueType="num">
                                      <p:cBhvr override="childStyle">
                                        <p:cTn id="2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5" presetClass="path" presetSubtype="0" accel="50000" decel="5000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18 4.44444E-6 L -0.48933 -0.51412 " pathEditMode="relative" rAng="0" ptsTypes="AA">
                                      <p:cBhvr>
                                        <p:cTn id="32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531" y="-25718"/>
                                    </p:animMotion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ঞ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xit" presetSubtype="4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6" dur="5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ঞ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0.00157 -0.01318 L 0.51387 0.43988 " pathEditMode="relative" rAng="0" ptsTypes="AA">
                                      <p:cBhvr>
                                        <p:cTn id="48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6" y="226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ঞ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ঞ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3" presetClass="path" presetSubtype="0" accel="50000" decel="50000" fill="hold" grpId="1" nodeType="clickEffect">
                                  <p:stCondLst>
                                    <p:cond delay="5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0.00313 -0.18148 L 0.18438 -0.55879 L 0.36563 -0.18148 L 0.18438 0.19584 L 0.00313 -0.18148 Z " pathEditMode="relative" rAng="0" ptsTypes="AAAAA">
                                      <p:cBhvr>
                                        <p:cTn id="59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125" y="0"/>
                                    </p:animMotion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ঞ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6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5" grpId="0"/>
      <p:bldP spid="9" grpId="0"/>
      <p:bldP spid="9" grpId="1"/>
      <p:bldP spid="9" grpId="2"/>
      <p:bldP spid="9" grpId="3"/>
      <p:bldP spid="8" grpId="0"/>
      <p:bldP spid="8" grpId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alphaModFix amt="45000"/>
            <a:lum/>
          </a:blip>
          <a:srcRect/>
          <a:stretch>
            <a:fillRect t="-31000" b="-3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CCFA29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676400" y="0"/>
            <a:ext cx="83058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366573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  <p:sndAc>
          <p:stSnd>
            <p:snd r:embed="rId4" name="chimes.wav"/>
          </p:stSnd>
        </p:sndAc>
      </p:transition>
    </mc:Choice>
    <mc:Fallback xmlns="">
      <p:transition spd="slow">
        <p:fade/>
        <p:sndAc>
          <p:stSnd>
            <p:snd r:embed="rId7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2538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42538"/>
                            </p:stCondLst>
                            <p:childTnLst>
                              <p:par>
                                <p:cTn id="8" presetID="2" presetClass="mediacall" presetSubtype="0" fill="hold" nodeType="afterEffect">
                                  <p:stCondLst>
                                    <p:cond delay="62"/>
                                  </p:stCondLst>
                                  <p:childTnLst>
                                    <p:cmd type="call" cmd="togglePause">
                                      <p:cBhvr>
                                        <p:cTn id="9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 fullScrn="1">
              <p:cMediaNode vol="100000">
                <p:cTn id="10" repeatCount="indefinite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24000"/>
            <a:lum/>
          </a:blip>
          <a:srcRect/>
          <a:stretch>
            <a:fillRect t="-18000" b="-1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45914" y="609600"/>
            <a:ext cx="4119171" cy="92333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defTabSz="990393"/>
            <a:r>
              <a:rPr lang="en-US" sz="5400" b="1" dirty="0" err="1" smtClean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পাঠ্যপুস্তক</a:t>
            </a:r>
            <a:r>
              <a:rPr lang="en-US" sz="5400" b="1" dirty="0" smtClean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সংযোগ</a:t>
            </a:r>
            <a:endParaRPr lang="en-US" sz="5400" b="1" dirty="0">
              <a:ln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4600" y="1828800"/>
            <a:ext cx="8001000" cy="426690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24669056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  <p:sndAc>
          <p:stSnd>
            <p:snd r:embed="rId2" name="drumroll.wav"/>
          </p:stSnd>
        </p:sndAc>
      </p:transition>
    </mc:Choice>
    <mc:Fallback xmlns="">
      <p:transition spd="slow">
        <p:fade/>
        <p:sndAc>
          <p:stSnd>
            <p:snd r:embed="rId5" name="drumroll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31000"/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191000" y="497744"/>
            <a:ext cx="3520916" cy="931006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lIns="99043" tIns="49521" rIns="99043" bIns="49521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defTabSz="990393"/>
            <a:r>
              <a:rPr lang="en-US" sz="5400" b="1" dirty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শিক্ষকের পাঠ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1752600"/>
            <a:ext cx="8534399" cy="494823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06519632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  <p:sndAc>
          <p:stSnd>
            <p:snd r:embed="rId2" name="push.wav"/>
          </p:stSnd>
        </p:sndAc>
      </p:transition>
    </mc:Choice>
    <mc:Fallback xmlns="">
      <p:transition spd="slow">
        <p:fade/>
        <p:sndAc>
          <p:stSnd>
            <p:snd r:embed="rId5" name="push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662629" y="513791"/>
            <a:ext cx="7671319" cy="92333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defTabSz="990393"/>
            <a:r>
              <a:rPr lang="en-US" sz="5400" b="1" dirty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শিক্ষক এবং শিক্ষার্থীর মিলিত পাঠ।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1690110"/>
            <a:ext cx="5486400" cy="425175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1755631"/>
            <a:ext cx="5638800" cy="418623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7945336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  <p:sndAc>
          <p:stSnd>
            <p:snd r:embed="rId2" name="explode.wav"/>
          </p:stSnd>
        </p:sndAc>
      </p:transition>
    </mc:Choice>
    <mc:Fallback xmlns="">
      <p:transition spd="slow">
        <p:fade/>
        <p:sndAc>
          <p:stSnd>
            <p:snd r:embed="rId5" name="explode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alphaModFix amt="26000"/>
            <a:lum/>
          </a:blip>
          <a:srcRect/>
          <a:stretch>
            <a:fillRect t="-5000"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14400" y="533400"/>
            <a:ext cx="1713932" cy="646331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pPr algn="ctr"/>
            <a:r>
              <a:rPr lang="en-US" sz="3600" b="1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দলীয়</a:t>
            </a:r>
            <a:r>
              <a:rPr lang="en-US" sz="36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36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581400" y="533400"/>
            <a:ext cx="4953000" cy="646331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শব্দের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সাথে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বর্ণ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দাগ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টেনে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মিলাই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791791" y="1608439"/>
            <a:ext cx="789609" cy="132343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en-US" sz="8000" b="1" dirty="0">
                <a:ln/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ঝ</a:t>
            </a:r>
            <a:r>
              <a:rPr lang="en-US" sz="8000" b="1" dirty="0" smtClean="0">
                <a:ln/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8000" b="1" dirty="0">
              <a:ln/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834457" y="3359089"/>
            <a:ext cx="1008196" cy="132343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en-US" sz="8000" b="1" dirty="0" smtClean="0">
                <a:ln/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ঞ</a:t>
            </a:r>
            <a:endParaRPr lang="en-US" sz="8000" b="1" dirty="0">
              <a:ln/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3694089" y="2523133"/>
            <a:ext cx="4154651" cy="2791228"/>
          </a:xfrm>
          <a:prstGeom prst="line">
            <a:avLst/>
          </a:prstGeom>
          <a:ln w="28575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flipV="1">
            <a:off x="3670828" y="2348379"/>
            <a:ext cx="4099887" cy="3021426"/>
          </a:xfrm>
          <a:prstGeom prst="line">
            <a:avLst/>
          </a:prstGeom>
          <a:ln w="28575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7571327" y="1527168"/>
            <a:ext cx="2258473" cy="92333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en-US" sz="5400" b="1" dirty="0" err="1" smtClean="0">
                <a:ln/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ছাতা</a:t>
            </a:r>
            <a:endParaRPr lang="en-IN" sz="5400" b="1" dirty="0">
              <a:ln/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887466" y="4759296"/>
            <a:ext cx="1008196" cy="132343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en-US" sz="8000" b="1" dirty="0">
                <a:ln/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7848740" y="4959350"/>
            <a:ext cx="2620015" cy="92333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en-US" sz="5400" b="1" dirty="0" err="1" smtClean="0">
                <a:ln/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ঝর্ণা</a:t>
            </a:r>
            <a:endParaRPr lang="en-IN" sz="5400" b="1" dirty="0">
              <a:ln/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793976" y="3359089"/>
            <a:ext cx="3102624" cy="92333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en-US" sz="5400" b="1" dirty="0" err="1" smtClean="0">
                <a:ln/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মিঞাসাহেব</a:t>
            </a:r>
            <a:endParaRPr lang="en-IN" sz="5400" b="1" dirty="0">
              <a:ln/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16" name="Straight Connector 15"/>
          <p:cNvCxnSpPr/>
          <p:nvPr/>
        </p:nvCxnSpPr>
        <p:spPr>
          <a:xfrm flipV="1">
            <a:off x="3782152" y="3829861"/>
            <a:ext cx="3877238" cy="76676"/>
          </a:xfrm>
          <a:prstGeom prst="line">
            <a:avLst/>
          </a:prstGeom>
          <a:ln w="28575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66513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  <p:sndAc>
          <p:stSnd>
            <p:snd r:embed="rId2" name="applause.wav"/>
          </p:stSnd>
        </p:sndAc>
      </p:transition>
    </mc:Choice>
    <mc:Fallback xmlns="">
      <p:transition spd="slow">
        <p:blinds dir="vert"/>
        <p:sndAc>
          <p:stSnd>
            <p:snd r:embed="rId4" name="applause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47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63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79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9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/>
      <p:bldP spid="5" grpId="0"/>
      <p:bldP spid="9" grpId="0"/>
      <p:bldP spid="10" grpId="0"/>
      <p:bldP spid="12" grpId="0"/>
      <p:bldP spid="1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alphaModFix amt="27000"/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81400" y="533400"/>
            <a:ext cx="4343400" cy="646331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হারিয়ে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যাওয়া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বর্ণগুলো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লিখি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390384" y="4724399"/>
            <a:ext cx="3810000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en-US" sz="4800" b="1" dirty="0" err="1" smtClean="0">
                <a:ln/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চশমা</a:t>
            </a:r>
            <a:endParaRPr lang="en-US" sz="4800" b="1" dirty="0">
              <a:ln/>
              <a:solidFill>
                <a:srgbClr val="32081B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452129" y="1904999"/>
            <a:ext cx="2289022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en-US" sz="4800" b="1" dirty="0" err="1" smtClean="0">
                <a:ln/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ঝড়</a:t>
            </a:r>
            <a:endParaRPr lang="en-US" sz="4800" b="1" dirty="0">
              <a:ln/>
              <a:solidFill>
                <a:srgbClr val="32081B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200384" y="1905000"/>
            <a:ext cx="3200400" cy="92333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en-US" sz="4800" b="1" dirty="0" smtClean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…</a:t>
            </a:r>
            <a:r>
              <a:rPr lang="en-US" sz="5400" b="1" dirty="0">
                <a:ln/>
                <a:solidFill>
                  <a:srgbClr val="32081B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ড়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185770" y="3202343"/>
            <a:ext cx="3200400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en-US" sz="4800" b="1" dirty="0" err="1" smtClean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মি</a:t>
            </a:r>
            <a:r>
              <a:rPr lang="en-US" sz="4800" b="1" dirty="0" smtClean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…</a:t>
            </a:r>
            <a:endParaRPr lang="en-US" sz="4800" b="1" dirty="0">
              <a:ln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436889" y="3168133"/>
            <a:ext cx="2289022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en-US" sz="4800" b="1" dirty="0" err="1" smtClean="0">
                <a:ln/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মিঞ</a:t>
            </a:r>
            <a:endParaRPr lang="en-US" sz="4800" b="1" dirty="0">
              <a:ln/>
              <a:solidFill>
                <a:srgbClr val="32081B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091526" y="4675413"/>
            <a:ext cx="4010416" cy="92333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en-US" sz="4800" b="1" dirty="0" smtClean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…</a:t>
            </a:r>
            <a:r>
              <a:rPr lang="en-US" sz="5400" b="1" dirty="0" err="1" smtClean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শমা</a:t>
            </a:r>
            <a:endParaRPr lang="en-US" sz="5400" b="1" dirty="0">
              <a:ln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222891"/>
              </p:ext>
            </p:extLst>
          </p:nvPr>
        </p:nvGraphicFramePr>
        <p:xfrm>
          <a:off x="1981200" y="1676400"/>
          <a:ext cx="6705600" cy="415124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012491">
                  <a:extLst>
                    <a:ext uri="{9D8B030D-6E8A-4147-A177-3AD203B41FA5}">
                      <a16:colId xmlns:a16="http://schemas.microsoft.com/office/drawing/2014/main" val="98887182"/>
                    </a:ext>
                  </a:extLst>
                </a:gridCol>
                <a:gridCol w="3693109">
                  <a:extLst>
                    <a:ext uri="{9D8B030D-6E8A-4147-A177-3AD203B41FA5}">
                      <a16:colId xmlns:a16="http://schemas.microsoft.com/office/drawing/2014/main" val="3646766337"/>
                    </a:ext>
                  </a:extLst>
                </a:gridCol>
              </a:tblGrid>
              <a:tr h="1383747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09034856"/>
                  </a:ext>
                </a:extLst>
              </a:tr>
              <a:tr h="1383747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87735215"/>
                  </a:ext>
                </a:extLst>
              </a:tr>
              <a:tr h="1383747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98239917"/>
                  </a:ext>
                </a:extLst>
              </a:tr>
            </a:tbl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6525987" y="1930286"/>
            <a:ext cx="838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ln/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ঝ</a:t>
            </a:r>
            <a:endParaRPr lang="en-US" sz="4800" dirty="0"/>
          </a:p>
        </p:txBody>
      </p:sp>
      <p:sp>
        <p:nvSpPr>
          <p:cNvPr id="11" name="TextBox 10"/>
          <p:cNvSpPr txBox="1"/>
          <p:nvPr/>
        </p:nvSpPr>
        <p:spPr>
          <a:xfrm>
            <a:off x="6672942" y="3126154"/>
            <a:ext cx="838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smtClean="0">
                <a:ln/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ঞ</a:t>
            </a:r>
            <a:endParaRPr lang="en-US" sz="1600" dirty="0"/>
          </a:p>
        </p:txBody>
      </p:sp>
      <p:sp>
        <p:nvSpPr>
          <p:cNvPr id="13" name="TextBox 12"/>
          <p:cNvSpPr txBox="1"/>
          <p:nvPr/>
        </p:nvSpPr>
        <p:spPr>
          <a:xfrm>
            <a:off x="6477000" y="4639270"/>
            <a:ext cx="838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smtClean="0">
                <a:ln/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44202759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  <p:sndAc>
          <p:stSnd>
            <p:snd r:embed="rId2" name="drumroll.wav"/>
          </p:stSnd>
        </p:sndAc>
      </p:transition>
    </mc:Choice>
    <mc:Fallback xmlns="">
      <p:transition spd="slow">
        <p:fade/>
        <p:sndAc>
          <p:stSnd>
            <p:snd r:embed="rId4" name="drumroll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715000" y="914400"/>
            <a:ext cx="4901784" cy="3139321"/>
          </a:xfrm>
          <a:prstGeom prst="rect">
            <a:avLst/>
          </a:prstGeom>
          <a:noFill/>
          <a:ln w="76200">
            <a:noFill/>
          </a:ln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 dirty="0" err="1">
                <a:ln/>
                <a:solidFill>
                  <a:srgbClr val="C0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সবাইকে</a:t>
            </a:r>
            <a:r>
              <a:rPr kumimoji="0" lang="en-US" sz="6600" b="1" i="0" u="none" strike="noStrike" kern="1200" cap="none" spc="0" normalizeH="0" baseline="0" noProof="0" dirty="0">
                <a:ln/>
                <a:solidFill>
                  <a:srgbClr val="C0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endParaRPr kumimoji="0" lang="en-US" sz="6600" b="1" i="0" u="none" strike="noStrike" kern="1200" cap="none" spc="0" normalizeH="0" baseline="0" noProof="0" dirty="0" smtClean="0">
              <a:ln/>
              <a:solidFill>
                <a:srgbClr val="C00000"/>
              </a:solidFill>
              <a:effectLst/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 dirty="0" err="1" smtClean="0">
                <a:ln/>
                <a:solidFill>
                  <a:srgbClr val="C0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গোলাপ</a:t>
            </a:r>
            <a:r>
              <a:rPr kumimoji="0" lang="en-US" sz="6600" b="1" i="0" u="none" strike="noStrike" kern="1200" cap="none" spc="0" normalizeH="0" baseline="0" noProof="0" dirty="0" smtClean="0">
                <a:ln/>
                <a:solidFill>
                  <a:srgbClr val="C0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6600" b="1" i="0" u="none" strike="noStrike" kern="1200" cap="none" spc="0" normalizeH="0" baseline="0" noProof="0" dirty="0" err="1" smtClean="0">
                <a:ln/>
                <a:solidFill>
                  <a:srgbClr val="C0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ফুলের</a:t>
            </a:r>
            <a:r>
              <a:rPr kumimoji="0" lang="en-US" sz="6600" b="1" i="0" u="none" strike="noStrike" kern="1200" cap="none" spc="0" normalizeH="0" baseline="0" noProof="0" dirty="0" smtClean="0">
                <a:ln/>
                <a:solidFill>
                  <a:srgbClr val="C0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6600" b="1" i="0" u="none" strike="noStrike" kern="1200" cap="none" spc="0" normalizeH="0" baseline="0" noProof="0" dirty="0">
                <a:ln/>
                <a:solidFill>
                  <a:srgbClr val="C0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শু</a:t>
            </a:r>
            <a:r>
              <a:rPr kumimoji="0" lang="as-IN" sz="6600" b="1" i="0" u="none" strike="noStrike" kern="1200" cap="none" spc="0" normalizeH="0" baseline="0" noProof="0" dirty="0">
                <a:ln/>
                <a:solidFill>
                  <a:srgbClr val="C0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ভ</a:t>
            </a:r>
            <a:r>
              <a:rPr kumimoji="0" lang="en-US" sz="6600" b="1" i="0" u="none" strike="noStrike" kern="1200" cap="none" spc="0" normalizeH="0" baseline="0" noProof="0" dirty="0">
                <a:ln/>
                <a:solidFill>
                  <a:srgbClr val="C0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ে</a:t>
            </a:r>
            <a:r>
              <a:rPr kumimoji="0" lang="as-IN" sz="6600" b="1" i="0" u="none" strike="noStrike" kern="1200" cap="none" spc="0" normalizeH="0" baseline="0" noProof="0" dirty="0">
                <a:ln/>
                <a:solidFill>
                  <a:srgbClr val="C0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চ</a:t>
            </a:r>
            <a:r>
              <a:rPr kumimoji="0" lang="en-US" sz="6600" b="1" i="0" u="none" strike="noStrike" kern="1200" cap="none" spc="0" normalizeH="0" baseline="0" noProof="0" dirty="0" err="1">
                <a:ln/>
                <a:solidFill>
                  <a:srgbClr val="C0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্ছা</a:t>
            </a:r>
            <a:endParaRPr kumimoji="0" lang="en-IN" sz="6600" b="1" i="0" u="none" strike="noStrike" kern="1200" cap="none" spc="0" normalizeH="0" baseline="0" noProof="0" dirty="0">
              <a:ln/>
              <a:solidFill>
                <a:srgbClr val="C00000"/>
              </a:solidFill>
              <a:effectLst/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</p:txBody>
      </p:sp>
      <p:pic>
        <p:nvPicPr>
          <p:cNvPr id="4" name="Picture 3" descr="F:\New folder (2)\Animated gif\img8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0103" y="4263555"/>
            <a:ext cx="3275255" cy="18239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F:\New folder (2)\Animated gif\img8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6728" y="3759487"/>
            <a:ext cx="3275255" cy="18239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F:\New folder (2)\Animated gif\img8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191" y="4452054"/>
            <a:ext cx="3275255" cy="18239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 descr="F:\New folder (2)\Animated gif\img8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5390" y="1199720"/>
            <a:ext cx="3275255" cy="18239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গোলাপ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8200" y="914400"/>
            <a:ext cx="4114800" cy="419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866788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  <p:sndAc>
          <p:stSnd>
            <p:snd r:embed="rId2" name="applause.wav"/>
          </p:stSnd>
        </p:sndAc>
      </p:transition>
    </mc:Choice>
    <mc:Fallback xmlns="">
      <p:transition spd="slow">
        <p:fade/>
        <p:sndAc>
          <p:stSnd>
            <p:snd r:embed="rId5" name="applause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alphaModFix amt="23000"/>
            <a:lum/>
          </a:blip>
          <a:srcRect/>
          <a:stretch>
            <a:fillRect t="-21000" b="-2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90600" y="533400"/>
            <a:ext cx="1008838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err="1" smtClean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একই</a:t>
            </a:r>
            <a:r>
              <a:rPr lang="en-US" sz="4400" b="1" dirty="0" smtClean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বর্ণ</a:t>
            </a:r>
            <a:r>
              <a:rPr lang="en-US" sz="4400" b="1" dirty="0" smtClean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দিয়ে</a:t>
            </a:r>
            <a:r>
              <a:rPr lang="en-US" sz="4400" b="1" dirty="0" smtClean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শুরু</a:t>
            </a:r>
            <a:r>
              <a:rPr lang="en-US" sz="4400" b="1" dirty="0" smtClean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হয়েছে</a:t>
            </a:r>
            <a:r>
              <a:rPr lang="en-US" sz="4400" b="1" dirty="0" smtClean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এমন</a:t>
            </a:r>
            <a:r>
              <a:rPr lang="en-US" sz="4400" b="1" dirty="0" smtClean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শব্দগুলো</a:t>
            </a:r>
            <a:r>
              <a:rPr lang="en-US" sz="4400" b="1" dirty="0" smtClean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দাগ</a:t>
            </a:r>
            <a:r>
              <a:rPr lang="en-US" sz="4400" b="1" dirty="0" smtClean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টেনে</a:t>
            </a:r>
            <a:r>
              <a:rPr lang="en-US" sz="4400" b="1" dirty="0" smtClean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মিলাই</a:t>
            </a:r>
            <a:endParaRPr lang="en-IN" sz="4400" b="1" dirty="0">
              <a:ln w="0"/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514600" y="1552172"/>
            <a:ext cx="1371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খাতা</a:t>
            </a:r>
            <a:endParaRPr lang="en-US" sz="4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499860" y="2813076"/>
            <a:ext cx="1676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গম</a:t>
            </a:r>
            <a:endParaRPr lang="en-US" sz="4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514600" y="2678839"/>
            <a:ext cx="1371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মিঞ</a:t>
            </a:r>
            <a:endParaRPr lang="en-US" sz="4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400800" y="1552171"/>
            <a:ext cx="2209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মিঞাভাই</a:t>
            </a:r>
            <a:endParaRPr lang="en-US" sz="4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529840" y="3805506"/>
            <a:ext cx="1371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ঝাউ</a:t>
            </a:r>
            <a:endParaRPr lang="en-US" sz="4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499860" y="3814194"/>
            <a:ext cx="1371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খই</a:t>
            </a:r>
            <a:endParaRPr lang="en-US" sz="4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529840" y="4947413"/>
            <a:ext cx="17373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গরু</a:t>
            </a:r>
            <a:endParaRPr lang="en-US" sz="4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652260" y="4947413"/>
            <a:ext cx="1371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ঝিল</a:t>
            </a:r>
            <a:endParaRPr lang="en-US" sz="4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62750242"/>
              </p:ext>
            </p:extLst>
          </p:nvPr>
        </p:nvGraphicFramePr>
        <p:xfrm>
          <a:off x="1828800" y="1447800"/>
          <a:ext cx="7249410" cy="434508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624705">
                  <a:extLst>
                    <a:ext uri="{9D8B030D-6E8A-4147-A177-3AD203B41FA5}">
                      <a16:colId xmlns:a16="http://schemas.microsoft.com/office/drawing/2014/main" val="3918796737"/>
                    </a:ext>
                  </a:extLst>
                </a:gridCol>
                <a:gridCol w="3624705">
                  <a:extLst>
                    <a:ext uri="{9D8B030D-6E8A-4147-A177-3AD203B41FA5}">
                      <a16:colId xmlns:a16="http://schemas.microsoft.com/office/drawing/2014/main" val="1654220161"/>
                    </a:ext>
                  </a:extLst>
                </a:gridCol>
              </a:tblGrid>
              <a:tr h="1086272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45952100"/>
                  </a:ext>
                </a:extLst>
              </a:tr>
              <a:tr h="1086272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56290577"/>
                  </a:ext>
                </a:extLst>
              </a:tr>
              <a:tr h="1086272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96053724"/>
                  </a:ext>
                </a:extLst>
              </a:tr>
              <a:tr h="1086272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77042525"/>
                  </a:ext>
                </a:extLst>
              </a:tr>
            </a:tbl>
          </a:graphicData>
        </a:graphic>
      </p:graphicFrame>
      <p:cxnSp>
        <p:nvCxnSpPr>
          <p:cNvPr id="15" name="Straight Arrow Connector 14"/>
          <p:cNvCxnSpPr/>
          <p:nvPr/>
        </p:nvCxnSpPr>
        <p:spPr>
          <a:xfrm>
            <a:off x="3657600" y="1981200"/>
            <a:ext cx="2819400" cy="2209800"/>
          </a:xfrm>
          <a:prstGeom prst="straightConnector1">
            <a:avLst/>
          </a:prstGeom>
          <a:ln w="38100">
            <a:solidFill>
              <a:srgbClr val="F200F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>
            <a:off x="3581400" y="4267200"/>
            <a:ext cx="3048000" cy="1066800"/>
          </a:xfrm>
          <a:prstGeom prst="straightConnector1">
            <a:avLst/>
          </a:prstGeom>
          <a:ln w="38100">
            <a:solidFill>
              <a:srgbClr val="F200F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flipV="1">
            <a:off x="3505200" y="3352800"/>
            <a:ext cx="2819400" cy="2057400"/>
          </a:xfrm>
          <a:prstGeom prst="straightConnector1">
            <a:avLst/>
          </a:prstGeom>
          <a:ln w="38100">
            <a:solidFill>
              <a:srgbClr val="F200F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 flipV="1">
            <a:off x="3581400" y="2133600"/>
            <a:ext cx="2743200" cy="990600"/>
          </a:xfrm>
          <a:prstGeom prst="straightConnector1">
            <a:avLst/>
          </a:prstGeom>
          <a:ln w="38100">
            <a:solidFill>
              <a:srgbClr val="F200F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345630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  <p:sndAc>
          <p:stSnd>
            <p:snd r:embed="rId2" name="explode.wav"/>
          </p:stSnd>
        </p:sndAc>
      </p:transition>
    </mc:Choice>
    <mc:Fallback xmlns="">
      <p:transition spd="slow">
        <p:fade/>
        <p:sndAc>
          <p:stSnd>
            <p:snd r:embed="rId4" name="explode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3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ar: 12 Points 6">
            <a:extLst>
              <a:ext uri="{FF2B5EF4-FFF2-40B4-BE49-F238E27FC236}">
                <a16:creationId xmlns:a16="http://schemas.microsoft.com/office/drawing/2014/main" id="{5BEF6D58-E634-4C60-9C77-32E7F2653D82}"/>
              </a:ext>
            </a:extLst>
          </p:cNvPr>
          <p:cNvSpPr/>
          <p:nvPr/>
        </p:nvSpPr>
        <p:spPr>
          <a:xfrm>
            <a:off x="8839200" y="609600"/>
            <a:ext cx="2152652" cy="2022202"/>
          </a:xfrm>
          <a:prstGeom prst="star12">
            <a:avLst>
              <a:gd name="adj" fmla="val 12127"/>
            </a:avLst>
          </a:prstGeom>
          <a:solidFill>
            <a:schemeClr val="accent6">
              <a:lumMod val="5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705C6A9-4982-49B4-A1B3-D87C4C821EFE}"/>
              </a:ext>
            </a:extLst>
          </p:cNvPr>
          <p:cNvSpPr/>
          <p:nvPr/>
        </p:nvSpPr>
        <p:spPr>
          <a:xfrm>
            <a:off x="4528213" y="2105560"/>
            <a:ext cx="4987263" cy="2646878"/>
          </a:xfrm>
          <a:prstGeom prst="rect">
            <a:avLst/>
          </a:prstGeom>
        </p:spPr>
        <p:txBody>
          <a:bodyPr wrap="none">
            <a:spAutoFit/>
            <a:scene3d>
              <a:camera prst="perspectiveAbove"/>
              <a:lightRig rig="threePt" dir="t"/>
            </a:scene3d>
            <a:sp3d extrusionH="133350">
              <a:bevelT w="165100" h="368300" prst="softRound"/>
              <a:extrusionClr>
                <a:srgbClr val="CC0066"/>
              </a:extrusionClr>
            </a:sp3d>
          </a:bodyPr>
          <a:lstStyle/>
          <a:p>
            <a:r>
              <a:rPr lang="en-US" sz="166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AAE66AFE-8800-4C41-8CB7-B07EAF2BFF55}"/>
              </a:ext>
            </a:extLst>
          </p:cNvPr>
          <p:cNvSpPr/>
          <p:nvPr/>
        </p:nvSpPr>
        <p:spPr>
          <a:xfrm>
            <a:off x="9515476" y="1239701"/>
            <a:ext cx="800099" cy="762000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194" name="Picture 2" descr="Related image">
            <a:extLst>
              <a:ext uri="{FF2B5EF4-FFF2-40B4-BE49-F238E27FC236}">
                <a16:creationId xmlns:a16="http://schemas.microsoft.com/office/drawing/2014/main" id="{9416CA83-5A1D-450E-8633-50FC893500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669" y="723805"/>
            <a:ext cx="4534331" cy="54103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022561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  <p:sndAc>
          <p:stSnd>
            <p:snd r:embed="rId2" name="explode.wav"/>
          </p:stSnd>
        </p:sndAc>
      </p:transition>
    </mc:Choice>
    <mc:Fallback xmlns="">
      <p:transition spd="slow">
        <p:fade/>
        <p:sndAc>
          <p:stSnd>
            <p:snd r:embed="rId4" name="explode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7" presetClass="emph" presetSubtype="0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1" dur="250" autoRev="1" fill="remove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animClr clrSpc="rgb" dir="cw">
                                      <p:cBhvr>
                                        <p:cTn id="22" dur="250" autoRev="1" fill="remove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23" dur="250" autoRev="1" fill="remove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4" dur="250" autoRev="1" fill="remove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4" grpId="0"/>
      <p:bldP spid="6" grpId="0" animBg="1"/>
      <p:bldP spid="6" grpId="1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4">
            <a:lum/>
          </a:blip>
          <a:srcRect/>
          <a:stretch>
            <a:fillRect t="-21000" b="-2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419600" y="838200"/>
            <a:ext cx="3352800" cy="83820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IN" sz="4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itchFamily="2" charset="0"/>
              </a:rPr>
              <a:t>নির্মা</a:t>
            </a:r>
            <a:r>
              <a:rPr kumimoji="0" lang="en-US" sz="4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itchFamily="2" charset="0"/>
              </a:rPr>
              <a:t>ণে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NikoshBAN" panose="02000000000000000000" pitchFamily="2" charset="0"/>
              <a:ea typeface="+mn-ea"/>
              <a:cs typeface="NikoshBAN" pitchFamily="2" charset="0"/>
            </a:endParaRPr>
          </a:p>
        </p:txBody>
      </p:sp>
      <p:pic>
        <p:nvPicPr>
          <p:cNvPr id="5" name="Picture 4" descr="received_1746843168964344.jpe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099449" y="2090492"/>
            <a:ext cx="2246224" cy="3026264"/>
          </a:xfrm>
          <a:prstGeom prst="rect">
            <a:avLst/>
          </a:prstGeom>
          <a:ln>
            <a:solidFill>
              <a:schemeClr val="tx1"/>
            </a:solidFill>
          </a:ln>
        </p:spPr>
      </p:pic>
      <p:grpSp>
        <p:nvGrpSpPr>
          <p:cNvPr id="2" name="Group 5"/>
          <p:cNvGrpSpPr/>
          <p:nvPr/>
        </p:nvGrpSpPr>
        <p:grpSpPr>
          <a:xfrm>
            <a:off x="457200" y="1143000"/>
            <a:ext cx="3429000" cy="3505200"/>
            <a:chOff x="533400" y="1371600"/>
            <a:chExt cx="3124200" cy="3733800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533400" y="1371600"/>
              <a:ext cx="3124200" cy="3733800"/>
            </a:xfrm>
            <a:prstGeom prst="ellipse">
              <a:avLst/>
            </a:prstGeom>
            <a:ln w="6350" cap="rnd">
              <a:solidFill>
                <a:schemeClr val="bg1"/>
              </a:solidFill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  <p:sp>
          <p:nvSpPr>
            <p:cNvPr id="8" name="Rectangle 7"/>
            <p:cNvSpPr/>
            <p:nvPr/>
          </p:nvSpPr>
          <p:spPr>
            <a:xfrm>
              <a:off x="697521" y="3854553"/>
              <a:ext cx="2819399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s-IN" sz="12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Vrinda" panose="02000500000000020004" pitchFamily="2" charset="0"/>
                </a:rPr>
                <a:t>মুক্তিযুদ্ধের চেতনাদীপ্ত সংস্কৃতির রাজধানী</a:t>
              </a:r>
              <a:endPara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4038600" y="2133600"/>
            <a:ext cx="4800600" cy="2308324"/>
          </a:xfrm>
          <a:prstGeom prst="rect">
            <a:avLst/>
          </a:prstGeom>
          <a:noFill/>
          <a:ln w="76200">
            <a:noFill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err="1">
                <a:ln/>
                <a:solidFill>
                  <a:srgbClr val="C0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itchFamily="2" charset="0"/>
              </a:rPr>
              <a:t>মো</a:t>
            </a:r>
            <a:r>
              <a:rPr kumimoji="0" lang="en-US" sz="3600" b="1" i="0" u="none" strike="noStrike" kern="1200" cap="none" spc="0" normalizeH="0" baseline="0" noProof="0" dirty="0">
                <a:ln/>
                <a:solidFill>
                  <a:srgbClr val="C0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itchFamily="2" charset="0"/>
              </a:rPr>
              <a:t>: </a:t>
            </a:r>
            <a:r>
              <a:rPr kumimoji="0" lang="en-US" sz="3600" b="1" i="0" u="none" strike="noStrike" kern="1200" cap="none" spc="0" normalizeH="0" baseline="0" noProof="0" dirty="0" err="1">
                <a:ln/>
                <a:solidFill>
                  <a:srgbClr val="C0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itchFamily="2" charset="0"/>
              </a:rPr>
              <a:t>নাজমুল</a:t>
            </a:r>
            <a:r>
              <a:rPr kumimoji="0" lang="en-US" sz="3600" b="1" i="0" u="none" strike="noStrike" kern="1200" cap="none" spc="0" normalizeH="0" baseline="0" noProof="0" dirty="0">
                <a:ln/>
                <a:solidFill>
                  <a:srgbClr val="C0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itchFamily="2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/>
                <a:solidFill>
                  <a:srgbClr val="C0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itchFamily="2" charset="0"/>
              </a:rPr>
              <a:t>হক</a:t>
            </a:r>
            <a:r>
              <a:rPr kumimoji="0" lang="en-US" sz="3600" b="1" i="0" u="none" strike="noStrike" kern="1200" cap="none" spc="0" normalizeH="0" baseline="0" noProof="0" dirty="0">
                <a:ln/>
                <a:solidFill>
                  <a:srgbClr val="C0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itchFamily="2" charset="0"/>
              </a:rPr>
              <a:t> 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err="1" smtClean="0">
                <a:ln/>
                <a:solidFill>
                  <a:srgbClr val="C0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itchFamily="2" charset="0"/>
              </a:rPr>
              <a:t>সহকারী</a:t>
            </a:r>
            <a:r>
              <a:rPr kumimoji="0" lang="en-US" sz="3600" b="1" i="0" u="none" strike="noStrike" kern="1200" cap="none" spc="0" normalizeH="0" baseline="0" noProof="0" dirty="0" smtClean="0">
                <a:ln/>
                <a:solidFill>
                  <a:srgbClr val="C0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itchFamily="2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/>
                <a:solidFill>
                  <a:srgbClr val="C0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itchFamily="2" charset="0"/>
              </a:rPr>
              <a:t>শিক্</a:t>
            </a:r>
            <a:r>
              <a:rPr kumimoji="0" lang="as-IN" sz="3600" b="1" i="0" u="none" strike="noStrike" kern="1200" cap="none" spc="0" normalizeH="0" baseline="0" noProof="0" dirty="0">
                <a:ln/>
                <a:solidFill>
                  <a:srgbClr val="C0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itchFamily="2" charset="0"/>
              </a:rPr>
              <a:t>ষ</a:t>
            </a:r>
            <a:r>
              <a:rPr kumimoji="0" lang="en-US" sz="3600" b="1" i="0" u="none" strike="noStrike" kern="1200" cap="none" spc="0" normalizeH="0" baseline="0" noProof="0" dirty="0">
                <a:ln/>
                <a:solidFill>
                  <a:srgbClr val="C0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itchFamily="2" charset="0"/>
              </a:rPr>
              <a:t>ক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err="1">
                <a:ln/>
                <a:solidFill>
                  <a:srgbClr val="C0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itchFamily="2" charset="0"/>
              </a:rPr>
              <a:t>টানমান্দাইল</a:t>
            </a:r>
            <a:r>
              <a:rPr kumimoji="0" lang="en-US" sz="3600" b="1" i="0" u="none" strike="noStrike" kern="1200" cap="none" spc="0" normalizeH="0" baseline="0" noProof="0" dirty="0">
                <a:ln/>
                <a:solidFill>
                  <a:srgbClr val="C0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itchFamily="2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/>
                <a:solidFill>
                  <a:srgbClr val="C0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itchFamily="2" charset="0"/>
              </a:rPr>
              <a:t>সঃ</a:t>
            </a:r>
            <a:r>
              <a:rPr kumimoji="0" lang="en-US" sz="3600" b="1" i="0" u="none" strike="noStrike" kern="1200" cap="none" spc="0" normalizeH="0" baseline="0" noProof="0" dirty="0">
                <a:ln/>
                <a:solidFill>
                  <a:srgbClr val="C0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itchFamily="2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/>
                <a:solidFill>
                  <a:srgbClr val="C0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itchFamily="2" charset="0"/>
              </a:rPr>
              <a:t>প্রাঃ</a:t>
            </a:r>
            <a:r>
              <a:rPr kumimoji="0" lang="en-US" sz="3600" b="1" i="0" u="none" strike="noStrike" kern="1200" cap="none" spc="0" normalizeH="0" baseline="0" noProof="0" dirty="0">
                <a:ln/>
                <a:solidFill>
                  <a:srgbClr val="C0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itchFamily="2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/>
                <a:solidFill>
                  <a:srgbClr val="C0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itchFamily="2" charset="0"/>
              </a:rPr>
              <a:t>বিদ্যালয়</a:t>
            </a:r>
            <a:endParaRPr kumimoji="0" lang="en-US" sz="3600" b="1" i="0" u="none" strike="noStrike" kern="1200" cap="none" spc="0" normalizeH="0" baseline="0" noProof="0" dirty="0">
              <a:ln/>
              <a:solidFill>
                <a:srgbClr val="C00000"/>
              </a:solidFill>
              <a:effectLst/>
              <a:uLnTx/>
              <a:uFillTx/>
              <a:latin typeface="NikoshBAN" panose="02000000000000000000" pitchFamily="2" charset="0"/>
              <a:ea typeface="+mn-ea"/>
              <a:cs typeface="NikoshBAN" pitchFamily="2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err="1">
                <a:ln/>
                <a:solidFill>
                  <a:srgbClr val="C0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itchFamily="2" charset="0"/>
              </a:rPr>
              <a:t>আখাউড়া</a:t>
            </a:r>
            <a:r>
              <a:rPr kumimoji="0" lang="en-US" sz="3600" b="1" i="0" u="none" strike="noStrike" kern="1200" cap="none" spc="0" normalizeH="0" baseline="0" noProof="0" dirty="0">
                <a:ln/>
                <a:solidFill>
                  <a:srgbClr val="C0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itchFamily="2" charset="0"/>
              </a:rPr>
              <a:t>,  </a:t>
            </a:r>
            <a:r>
              <a:rPr kumimoji="0" lang="en-US" sz="3600" b="1" i="0" u="none" strike="noStrike" kern="1200" cap="none" spc="0" normalizeH="0" baseline="0" noProof="0" dirty="0" err="1">
                <a:ln/>
                <a:solidFill>
                  <a:srgbClr val="C0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itchFamily="2" charset="0"/>
              </a:rPr>
              <a:t>ব্রাহ্মণবাড়িয়া</a:t>
            </a:r>
            <a:r>
              <a:rPr kumimoji="0" lang="en-US" sz="3600" b="1" i="0" u="none" strike="noStrike" kern="1200" cap="none" spc="0" normalizeH="0" baseline="0" noProof="0" dirty="0" smtClean="0">
                <a:ln/>
                <a:solidFill>
                  <a:srgbClr val="C0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itchFamily="2" charset="0"/>
              </a:rPr>
              <a:t>।</a:t>
            </a:r>
            <a:endParaRPr kumimoji="0" lang="en-US" sz="3600" b="1" i="0" u="none" strike="noStrike" kern="1200" cap="none" spc="0" normalizeH="0" baseline="0" noProof="0" dirty="0">
              <a:ln/>
              <a:solidFill>
                <a:srgbClr val="C00000"/>
              </a:solidFill>
              <a:effectLst/>
              <a:uLnTx/>
              <a:uFillTx/>
              <a:latin typeface="NikoshBAN" panose="02000000000000000000" pitchFamily="2" charset="0"/>
              <a:ea typeface="+mn-ea"/>
              <a:cs typeface="NikoshBAN" pitchFamily="2" charset="0"/>
            </a:endParaRPr>
          </a:p>
        </p:txBody>
      </p:sp>
      <p:grpSp>
        <p:nvGrpSpPr>
          <p:cNvPr id="4" name="Group 8"/>
          <p:cNvGrpSpPr/>
          <p:nvPr/>
        </p:nvGrpSpPr>
        <p:grpSpPr>
          <a:xfrm>
            <a:off x="533400" y="1219200"/>
            <a:ext cx="3276600" cy="3200400"/>
            <a:chOff x="381000" y="1905000"/>
            <a:chExt cx="3276600" cy="3200400"/>
          </a:xfrm>
        </p:grpSpPr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381000" y="1905000"/>
              <a:ext cx="3276600" cy="3200400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sp>
          <p:nvSpPr>
            <p:cNvPr id="12" name="TextBox 11"/>
            <p:cNvSpPr txBox="1"/>
            <p:nvPr/>
          </p:nvSpPr>
          <p:spPr>
            <a:xfrm>
              <a:off x="533400" y="4343400"/>
              <a:ext cx="2971800" cy="707886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F200F2"/>
              </a:solidFill>
            </a:ln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1200" cap="none" spc="0" normalizeH="0" baseline="0" noProof="0" dirty="0" err="1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SutonnyOMJ" pitchFamily="2" charset="0"/>
                  <a:ea typeface="+mn-ea"/>
                  <a:cs typeface="SutonnyOMJ" pitchFamily="2" charset="0"/>
                </a:rPr>
                <a:t>বীর</a:t>
              </a:r>
              <a:r>
                <a:rPr kumimoji="0" lang="en-US" sz="20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SutonnyOMJ" pitchFamily="2" charset="0"/>
                  <a:ea typeface="+mn-ea"/>
                  <a:cs typeface="SutonnyOMJ" pitchFamily="2" charset="0"/>
                </a:rPr>
                <a:t> </a:t>
              </a:r>
              <a:r>
                <a:rPr kumimoji="0" lang="en-US" sz="2000" b="0" i="0" u="none" strike="noStrike" kern="1200" cap="none" spc="0" normalizeH="0" baseline="0" noProof="0" dirty="0" err="1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SutonnyOMJ" pitchFamily="2" charset="0"/>
                  <a:ea typeface="+mn-ea"/>
                  <a:cs typeface="SutonnyOMJ" pitchFamily="2" charset="0"/>
                </a:rPr>
                <a:t>শ্রেষ্ঠ</a:t>
              </a:r>
              <a:r>
                <a:rPr kumimoji="0" lang="en-US" sz="20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SutonnyOMJ" pitchFamily="2" charset="0"/>
                  <a:ea typeface="+mn-ea"/>
                  <a:cs typeface="SutonnyOMJ" pitchFamily="2" charset="0"/>
                </a:rPr>
                <a:t> </a:t>
              </a:r>
              <a:r>
                <a:rPr kumimoji="0" lang="en-US" sz="2000" b="0" i="0" u="none" strike="noStrike" kern="1200" cap="none" spc="0" normalizeH="0" baseline="0" noProof="0" dirty="0" err="1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SutonnyOMJ" pitchFamily="2" charset="0"/>
                  <a:ea typeface="+mn-ea"/>
                  <a:cs typeface="SutonnyOMJ" pitchFamily="2" charset="0"/>
                </a:rPr>
                <a:t>মোস্তফা</a:t>
              </a:r>
              <a:r>
                <a:rPr kumimoji="0" lang="en-US" sz="20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SutonnyOMJ" pitchFamily="2" charset="0"/>
                  <a:ea typeface="+mn-ea"/>
                  <a:cs typeface="SutonnyOMJ" pitchFamily="2" charset="0"/>
                </a:rPr>
                <a:t> </a:t>
              </a:r>
              <a:r>
                <a:rPr kumimoji="0" lang="en-US" sz="2000" b="0" i="0" u="none" strike="noStrike" kern="1200" cap="none" spc="0" normalizeH="0" baseline="0" noProof="0" dirty="0" err="1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SutonnyOMJ" pitchFamily="2" charset="0"/>
                  <a:ea typeface="+mn-ea"/>
                  <a:cs typeface="SutonnyOMJ" pitchFamily="2" charset="0"/>
                </a:rPr>
                <a:t>কামাল</a:t>
              </a:r>
              <a:r>
                <a:rPr kumimoji="0" lang="en-US" sz="20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SutonnyOMJ" pitchFamily="2" charset="0"/>
                  <a:ea typeface="+mn-ea"/>
                  <a:cs typeface="SutonnyOMJ" pitchFamily="2" charset="0"/>
                </a:rPr>
                <a:t> </a:t>
              </a:r>
              <a:r>
                <a:rPr kumimoji="0" lang="en-US" sz="2000" b="0" i="0" u="none" strike="noStrike" kern="1200" cap="none" spc="0" normalizeH="0" baseline="0" noProof="0" dirty="0" err="1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SutonnyOMJ" pitchFamily="2" charset="0"/>
                  <a:ea typeface="+mn-ea"/>
                  <a:cs typeface="SutonnyOMJ" pitchFamily="2" charset="0"/>
                </a:rPr>
                <a:t>সমাধি</a:t>
              </a:r>
              <a:r>
                <a:rPr kumimoji="0" lang="en-US" sz="20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SutonnyOMJ" pitchFamily="2" charset="0"/>
                  <a:ea typeface="+mn-ea"/>
                  <a:cs typeface="SutonnyOMJ" pitchFamily="2" charset="0"/>
                </a:rPr>
                <a:t>, </a:t>
              </a:r>
              <a:r>
                <a:rPr kumimoji="0" lang="en-US" sz="2000" b="0" i="0" u="none" strike="noStrike" kern="1200" cap="none" spc="0" normalizeH="0" baseline="0" noProof="0" dirty="0" err="1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SutonnyOMJ" pitchFamily="2" charset="0"/>
                  <a:ea typeface="+mn-ea"/>
                  <a:cs typeface="SutonnyOMJ" pitchFamily="2" charset="0"/>
                </a:rPr>
                <a:t>আখাউড়া</a:t>
              </a: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SutonnyOMJ" pitchFamily="2" charset="0"/>
                <a:ea typeface="+mn-ea"/>
                <a:cs typeface="SutonnyOMJ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902309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  <p:sndAc>
          <p:stSnd>
            <p:snd r:embed="rId3" name="drumroll.wav"/>
          </p:stSnd>
        </p:sndAc>
      </p:transition>
    </mc:Choice>
    <mc:Fallback xmlns="">
      <p:transition spd="slow">
        <p:fade/>
        <p:sndAc>
          <p:stSnd>
            <p:snd r:embed="rId8" name="drumroll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 t="-4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62400" y="609600"/>
            <a:ext cx="3507288" cy="1015663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 err="1" smtClean="0">
                <a:ln/>
                <a:solidFill>
                  <a:srgbClr val="C0504D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পাঠ</a:t>
            </a:r>
            <a:r>
              <a:rPr kumimoji="0" lang="en-US" sz="6000" b="1" i="0" u="none" strike="noStrike" kern="1200" cap="none" spc="0" normalizeH="0" baseline="0" noProof="0" dirty="0" smtClean="0">
                <a:ln/>
                <a:solidFill>
                  <a:srgbClr val="C0504D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6000" b="1" i="0" u="none" strike="noStrike" kern="1200" cap="none" spc="0" normalizeH="0" baseline="0" noProof="0" dirty="0" err="1" smtClean="0">
                <a:ln/>
                <a:solidFill>
                  <a:srgbClr val="C0504D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পরিচিতি</a:t>
            </a:r>
            <a:endParaRPr kumimoji="0" lang="en-US" sz="6000" b="1" i="0" u="none" strike="noStrike" kern="1200" cap="none" spc="0" normalizeH="0" baseline="0" noProof="0" dirty="0">
              <a:ln/>
              <a:solidFill>
                <a:srgbClr val="C0504D"/>
              </a:solidFill>
              <a:effectLst/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218156" y="1950422"/>
            <a:ext cx="9296400" cy="3485551"/>
          </a:xfrm>
          <a:prstGeom prst="rect">
            <a:avLst/>
          </a:prstGeom>
          <a:noFill/>
          <a:ln w="76200">
            <a:noFill/>
          </a:ln>
        </p:spPr>
        <p:txBody>
          <a:bodyPr wrap="square" lIns="99043" tIns="49521" rIns="99043" bIns="49521" rtlCol="0" anchor="ctr">
            <a:spAutoFit/>
          </a:bodyPr>
          <a:lstStyle/>
          <a:p>
            <a:pPr marL="0" marR="0" lvl="0" indent="0" algn="ctr" defTabSz="99039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শ্রেণিঃ</a:t>
            </a:r>
            <a:r>
              <a:rPr kumimoji="0" lang="en-US" sz="4400" b="1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প্রাক</a:t>
            </a:r>
            <a:r>
              <a:rPr kumimoji="0" lang="en-US" sz="4400" b="1" i="0" u="none" strike="noStrike" kern="1200" cap="none" spc="0" normalizeH="0" baseline="0" noProof="0" dirty="0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প্রাথমিক</a:t>
            </a:r>
            <a:r>
              <a:rPr kumimoji="0" lang="en-US" sz="4400" b="1" i="0" u="none" strike="noStrike" kern="1200" cap="none" spc="0" normalizeH="0" baseline="0" noProof="0" dirty="0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endParaRPr kumimoji="0" lang="en-US" sz="4400" b="1" i="0" u="none" strike="noStrike" kern="1200" cap="none" spc="0" normalizeH="0" baseline="0" noProof="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  <a:p>
            <a:pPr marL="0" marR="0" lvl="0" indent="0" algn="ctr" defTabSz="99039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বিষয়ঃ বাংলা </a:t>
            </a:r>
          </a:p>
          <a:p>
            <a:pPr marL="0" marR="0" lvl="0" indent="0" algn="ctr" defTabSz="99039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পাঠ</a:t>
            </a:r>
            <a:r>
              <a:rPr kumimoji="0" lang="en-US" sz="4400" b="1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শিরোনামঃ</a:t>
            </a:r>
            <a:r>
              <a:rPr kumimoji="0" lang="en-US" sz="4400" b="1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শব্দ</a:t>
            </a:r>
            <a:r>
              <a:rPr kumimoji="0" lang="en-US" sz="4400" b="1" i="0" u="none" strike="noStrike" kern="1200" cap="none" spc="0" normalizeH="0" baseline="0" noProof="0" dirty="0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থেকে</a:t>
            </a:r>
            <a:r>
              <a:rPr kumimoji="0" lang="en-US" sz="4400" b="1" i="0" u="none" strike="noStrike" kern="1200" cap="none" spc="0" normalizeH="0" baseline="0" noProof="0" dirty="0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বর্ণ</a:t>
            </a:r>
            <a:r>
              <a:rPr kumimoji="0" lang="en-US" sz="4400" b="1" i="0" u="none" strike="noStrike" kern="1200" cap="none" spc="0" normalizeH="0" baseline="0" noProof="0" dirty="0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শিখি</a:t>
            </a:r>
            <a:endParaRPr kumimoji="0" lang="en-US" sz="4400" b="1" i="0" u="none" strike="noStrike" kern="1200" cap="none" spc="0" normalizeH="0" baseline="0" noProof="0" dirty="0" smtClean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  <a:p>
            <a:pPr marL="0" marR="0" lvl="0" indent="0" algn="ctr" defTabSz="99039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 err="1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পাঠ্যাংশঃ</a:t>
            </a:r>
            <a:r>
              <a:rPr kumimoji="0" lang="en-US" sz="4400" b="1" i="0" u="none" strike="noStrike" kern="1200" cap="none" spc="0" normalizeH="0" baseline="0" noProof="0" dirty="0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ঞ </a:t>
            </a:r>
            <a:endParaRPr kumimoji="0" lang="en-US" sz="4400" b="1" i="0" u="none" strike="noStrike" kern="1200" cap="none" spc="0" normalizeH="0" baseline="0" noProof="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  <a:p>
            <a:pPr marL="0" marR="0" lvl="0" indent="0" algn="ctr" defTabSz="99039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সময়ঃ</a:t>
            </a:r>
            <a:r>
              <a:rPr kumimoji="0" lang="en-US" sz="4400" b="1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২৫ </a:t>
            </a:r>
            <a:r>
              <a:rPr kumimoji="0" lang="en-US" sz="4400" b="1" i="0" u="none" strike="noStrike" kern="1200" cap="none" spc="0" normalizeH="0" baseline="0" noProof="0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মিনিট</a:t>
            </a:r>
            <a:r>
              <a:rPr kumimoji="0" lang="en-US" sz="4400" b="1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13889457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  <p:sndAc>
          <p:stSnd>
            <p:snd r:embed="rId2" name="breeze.wav"/>
          </p:stSnd>
        </p:sndAc>
      </p:transition>
    </mc:Choice>
    <mc:Fallback xmlns="">
      <p:transition spd="slow">
        <p:fade/>
        <p:sndAc>
          <p:stSnd>
            <p:snd r:embed="rId4" name="breeze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200400" y="1600200"/>
            <a:ext cx="5530681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IN" sz="5400" b="1" i="0" u="none" strike="noStrike" kern="1200" cap="none" spc="0" normalizeH="0" baseline="0" noProof="0" dirty="0">
                <a:ln w="11430"/>
                <a:solidFill>
                  <a:prstClr val="black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এই পাঠ শেষে শিক্ষার্থীরা</a:t>
            </a:r>
            <a:r>
              <a:rPr kumimoji="0" lang="en-US" sz="5400" b="1" i="0" u="none" strike="noStrike" kern="1200" cap="none" spc="0" normalizeH="0" baseline="0" noProof="0" dirty="0">
                <a:ln w="11430"/>
                <a:solidFill>
                  <a:prstClr val="black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-</a:t>
            </a:r>
            <a:endParaRPr kumimoji="0" lang="bn-IN" sz="5400" b="1" i="0" u="none" strike="noStrike" kern="1200" cap="none" spc="0" normalizeH="0" baseline="0" noProof="0" dirty="0">
              <a:ln w="11430"/>
              <a:solidFill>
                <a:prstClr val="black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438400" y="3276600"/>
            <a:ext cx="8510297" cy="1446550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৩.২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.</a:t>
            </a: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৮ </a:t>
            </a:r>
            <a:r>
              <a:rPr kumimoji="0" lang="en-US" sz="44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ধ্বনির</a:t>
            </a: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প্রতীক</a:t>
            </a: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(</a:t>
            </a:r>
            <a:r>
              <a:rPr kumimoji="0" lang="en-US" sz="44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বর্ণ</a:t>
            </a: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)</a:t>
            </a:r>
            <a:r>
              <a:rPr kumimoji="0" lang="en-US" sz="44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শণাক্ত</a:t>
            </a: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করতে</a:t>
            </a: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পারবে</a:t>
            </a: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।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৩.২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.</a:t>
            </a: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৯ </a:t>
            </a:r>
            <a:r>
              <a:rPr kumimoji="0" lang="en-US" sz="44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শব্দ</a:t>
            </a: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থেকে</a:t>
            </a: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বর্ণ</a:t>
            </a: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শনাক্ত</a:t>
            </a: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করতে</a:t>
            </a: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পারবে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13484981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  <p:sndAc>
          <p:stSnd>
            <p:snd r:embed="rId2" name="explode.wav"/>
          </p:stSnd>
        </p:sndAc>
      </p:transition>
    </mc:Choice>
    <mc:Fallback xmlns="">
      <p:transition spd="slow">
        <p:fade/>
        <p:sndAc>
          <p:stSnd>
            <p:snd r:embed="rId3" name="explode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4">
            <a:lum/>
          </a:blip>
          <a:srcRect/>
          <a:stretch>
            <a:fillRect t="-21000" b="-2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19200" y="685800"/>
            <a:ext cx="10088380" cy="92333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 err="1">
                <a:ln/>
                <a:solidFill>
                  <a:srgbClr val="C0504D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চলো</a:t>
            </a:r>
            <a:r>
              <a:rPr kumimoji="0" lang="en-US" sz="5400" b="1" i="0" u="none" strike="noStrike" kern="1200" cap="none" spc="0" normalizeH="0" baseline="0" noProof="0" dirty="0">
                <a:ln/>
                <a:solidFill>
                  <a:srgbClr val="C0504D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, </a:t>
            </a:r>
            <a:r>
              <a:rPr kumimoji="0" lang="en-US" sz="5400" b="1" i="0" u="none" strike="noStrike" kern="1200" cap="none" spc="0" normalizeH="0" baseline="0" noProof="0" dirty="0" err="1">
                <a:ln/>
                <a:solidFill>
                  <a:srgbClr val="C0504D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আমরা</a:t>
            </a:r>
            <a:r>
              <a:rPr kumimoji="0" lang="en-US" sz="5400" b="1" i="0" u="none" strike="noStrike" kern="1200" cap="none" spc="0" normalizeH="0" baseline="0" noProof="0" dirty="0">
                <a:ln/>
                <a:solidFill>
                  <a:srgbClr val="C0504D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en-US" sz="5400" b="1" i="0" u="none" strike="noStrike" kern="1200" cap="none" spc="0" normalizeH="0" baseline="0" noProof="0" dirty="0" err="1">
                <a:ln/>
                <a:solidFill>
                  <a:srgbClr val="C0504D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সবাই</a:t>
            </a:r>
            <a:r>
              <a:rPr kumimoji="0" lang="en-US" sz="5400" b="1" i="0" u="none" strike="noStrike" kern="1200" cap="none" spc="0" normalizeH="0" baseline="0" noProof="0" dirty="0">
                <a:ln/>
                <a:solidFill>
                  <a:srgbClr val="C0504D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en-US" sz="5400" b="1" i="0" u="none" strike="noStrike" kern="1200" cap="none" spc="0" normalizeH="0" baseline="0" noProof="0" dirty="0" err="1">
                <a:ln/>
                <a:solidFill>
                  <a:srgbClr val="C0504D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একটা</a:t>
            </a:r>
            <a:r>
              <a:rPr kumimoji="0" lang="en-US" sz="5400" b="1" i="0" u="none" strike="noStrike" kern="1200" cap="none" spc="0" normalizeH="0" baseline="0" noProof="0" dirty="0">
                <a:ln/>
                <a:solidFill>
                  <a:srgbClr val="C0504D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en-US" sz="5400" b="1" i="0" u="none" strike="noStrike" kern="1200" cap="none" spc="0" normalizeH="0" baseline="0" noProof="0" dirty="0" err="1">
                <a:ln/>
                <a:solidFill>
                  <a:srgbClr val="C0504D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গানের</a:t>
            </a:r>
            <a:r>
              <a:rPr kumimoji="0" lang="en-US" sz="5400" b="1" i="0" u="none" strike="noStrike" kern="1200" cap="none" spc="0" normalizeH="0" baseline="0" noProof="0" dirty="0">
                <a:ln/>
                <a:solidFill>
                  <a:srgbClr val="C0504D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en-US" sz="5400" b="1" i="0" u="none" strike="noStrike" kern="1200" cap="none" spc="0" normalizeH="0" baseline="0" noProof="0" dirty="0" err="1">
                <a:ln/>
                <a:solidFill>
                  <a:srgbClr val="C0504D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ভিডিও</a:t>
            </a:r>
            <a:r>
              <a:rPr kumimoji="0" lang="en-US" sz="5400" b="1" i="0" u="none" strike="noStrike" kern="1200" cap="none" spc="0" normalizeH="0" baseline="0" noProof="0" dirty="0">
                <a:ln/>
                <a:solidFill>
                  <a:srgbClr val="C0504D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en-US" sz="5400" b="1" i="0" u="none" strike="noStrike" kern="1200" cap="none" spc="0" normalizeH="0" baseline="0" noProof="0" dirty="0" err="1">
                <a:ln/>
                <a:solidFill>
                  <a:srgbClr val="C0504D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দেখি</a:t>
            </a:r>
            <a:endParaRPr kumimoji="0" lang="en-IN" sz="5400" b="1" i="0" u="none" strike="noStrike" kern="1200" cap="none" spc="0" normalizeH="0" baseline="0" noProof="0" dirty="0">
              <a:ln/>
              <a:solidFill>
                <a:srgbClr val="C0504D"/>
              </a:solidFill>
              <a:effectLst/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30089870"/>
              </p:ext>
            </p:extLst>
          </p:nvPr>
        </p:nvGraphicFramePr>
        <p:xfrm>
          <a:off x="3810000" y="1940136"/>
          <a:ext cx="4495800" cy="286046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3" name="Packager Shell Object" showAsIcon="1" r:id="rId5" imgW="1054440" imgH="685800" progId="Package">
                  <p:embed/>
                </p:oleObj>
              </mc:Choice>
              <mc:Fallback>
                <p:oleObj name="Packager Shell Object" showAsIcon="1" r:id="rId5" imgW="1054440" imgH="685800" progId="Pack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3810000" y="1940136"/>
                        <a:ext cx="4495800" cy="286046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2940141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  <p:sndAc>
          <p:stSnd>
            <p:snd r:embed="rId3" name="applause.wav"/>
          </p:stSnd>
        </p:sndAc>
      </p:transition>
    </mc:Choice>
    <mc:Fallback xmlns="">
      <p:transition spd="slow">
        <p:fade/>
        <p:sndAc>
          <p:stSnd>
            <p:snd r:embed="rId7" name="applause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alphaModFix amt="46000"/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438400" y="1143000"/>
            <a:ext cx="6908715" cy="3693319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sz="9600" b="1" i="0" u="none" strike="noStrike" kern="1200" cap="none" spc="0" normalizeH="0" baseline="0" noProof="0" dirty="0">
                <a:ln/>
                <a:solidFill>
                  <a:srgbClr val="C0000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আজ </a:t>
            </a:r>
            <a:r>
              <a:rPr kumimoji="0" lang="en-US" sz="9600" b="1" i="0" u="none" strike="noStrike" kern="1200" cap="none" spc="0" normalizeH="0" baseline="0" noProof="0" dirty="0" err="1">
                <a:ln/>
                <a:solidFill>
                  <a:srgbClr val="C0000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আমরা</a:t>
            </a:r>
            <a:r>
              <a:rPr kumimoji="0" lang="bn-BD" sz="9600" b="1" i="0" u="none" strike="noStrike" kern="1200" cap="none" spc="0" normalizeH="0" baseline="0" noProof="0" dirty="0">
                <a:ln/>
                <a:solidFill>
                  <a:srgbClr val="C0000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bn-BD" sz="9600" b="1" i="0" u="none" strike="noStrike" kern="1200" cap="none" spc="0" normalizeH="0" baseline="0" noProof="0" dirty="0" smtClean="0">
                <a:ln/>
                <a:solidFill>
                  <a:srgbClr val="C0000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পড়ব</a:t>
            </a:r>
            <a:endParaRPr kumimoji="0" lang="en-US" sz="7200" b="1" i="0" u="none" strike="noStrike" kern="1200" cap="none" spc="0" normalizeH="0" baseline="0" noProof="0" dirty="0" smtClean="0">
              <a:ln/>
              <a:solidFill>
                <a:srgbClr val="4C0C29"/>
              </a:solidFill>
              <a:effectLst/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3800" b="1" dirty="0">
                <a:ln/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ঞ</a:t>
            </a:r>
            <a:r>
              <a:rPr kumimoji="0" lang="en-US" sz="13800" b="1" i="0" u="none" strike="noStrike" kern="1200" cap="none" spc="0" normalizeH="0" baseline="0" noProof="0" dirty="0" smtClean="0">
                <a:ln/>
                <a:solidFill>
                  <a:srgbClr val="00B05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bn-BD" sz="13800" b="1" i="0" u="none" strike="noStrike" kern="1200" cap="none" spc="0" normalizeH="0" baseline="0" noProof="0" dirty="0" smtClean="0">
                <a:ln/>
                <a:solidFill>
                  <a:srgbClr val="9BBB59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 </a:t>
            </a:r>
            <a:endParaRPr kumimoji="0" lang="en-US" sz="13800" b="1" i="0" u="none" strike="noStrike" kern="1200" cap="none" spc="0" normalizeH="0" baseline="0" noProof="0" dirty="0">
              <a:ln/>
              <a:solidFill>
                <a:srgbClr val="9BBB59"/>
              </a:solidFill>
              <a:effectLst/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41449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  <p:sndAc>
          <p:stSnd>
            <p:snd r:embed="rId2" name="cashreg.wav"/>
          </p:stSnd>
        </p:sndAc>
      </p:transition>
    </mc:Choice>
    <mc:Fallback xmlns="">
      <p:transition spd="slow">
        <p:circle/>
        <p:sndAc>
          <p:stSnd>
            <p:snd r:embed="rId4" name="cashreg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0" cstate="print">
            <a:alphaModFix amt="33000"/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9257" y="0"/>
            <a:ext cx="9762743" cy="6194399"/>
          </a:xfrm>
          <a:prstGeom prst="rect">
            <a:avLst/>
          </a:prstGeom>
          <a:solidFill>
            <a:srgbClr val="FFFF00">
              <a:alpha val="83000"/>
            </a:srgbClr>
          </a:solidFill>
        </p:spPr>
      </p:pic>
      <p:sp>
        <p:nvSpPr>
          <p:cNvPr id="5" name="TextBox 4"/>
          <p:cNvSpPr txBox="1"/>
          <p:nvPr/>
        </p:nvSpPr>
        <p:spPr>
          <a:xfrm>
            <a:off x="5758542" y="3739640"/>
            <a:ext cx="3810000" cy="264687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600" b="1" dirty="0" err="1" smtClean="0">
                <a:ln/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মি</a:t>
            </a:r>
            <a:r>
              <a:rPr kumimoji="0" lang="en-US" sz="16600" b="1" i="0" u="none" strike="noStrike" kern="1200" cap="none" spc="0" normalizeH="0" baseline="0" noProof="0" dirty="0" smtClean="0">
                <a:ln/>
                <a:solidFill>
                  <a:srgbClr val="FF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ঞ</a:t>
            </a:r>
            <a:endParaRPr kumimoji="0" lang="en-US" sz="9600" b="1" i="0" u="none" strike="noStrike" kern="1200" cap="none" spc="0" normalizeH="0" baseline="0" noProof="0" dirty="0">
              <a:ln/>
              <a:solidFill>
                <a:prstClr val="black"/>
              </a:solidFill>
              <a:effectLst/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162800" y="3730268"/>
            <a:ext cx="2057400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200F2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ঞ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F200F2"/>
              </a:solidFill>
              <a:effectLst/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143000" y="685801"/>
            <a:ext cx="1828800" cy="29238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600" b="1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ঞ</a:t>
            </a:r>
            <a:endParaRPr kumimoji="0" lang="en-US" sz="16600" b="1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143000" y="3352800"/>
            <a:ext cx="1828800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600" b="1" noProof="0" dirty="0" smtClean="0">
                <a:ln w="18000">
                  <a:solidFill>
                    <a:srgbClr val="FF0000"/>
                  </a:solidFill>
                  <a:prstDash val="solid"/>
                  <a:miter lim="800000"/>
                </a:ln>
                <a:solidFill>
                  <a:srgbClr val="F200F2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SutonnyOMJ" pitchFamily="2" charset="0"/>
                <a:cs typeface="SutonnyOMJ" pitchFamily="2" charset="0"/>
              </a:rPr>
              <a:t>ঞ</a:t>
            </a:r>
            <a:endParaRPr kumimoji="0" lang="en-US" sz="16600" b="1" i="0" u="none" strike="noStrike" kern="1200" cap="none" spc="0" normalizeH="0" baseline="0" noProof="0" dirty="0">
              <a:ln w="18000">
                <a:solidFill>
                  <a:srgbClr val="FF0000"/>
                </a:solidFill>
                <a:prstDash val="solid"/>
                <a:miter lim="800000"/>
              </a:ln>
              <a:solidFill>
                <a:srgbClr val="F200F2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uLnTx/>
              <a:uFillTx/>
              <a:latin typeface="SutonnyOMJ" pitchFamily="2" charset="0"/>
              <a:ea typeface="+mn-ea"/>
              <a:cs typeface="SutonnyOMJ" pitchFamily="2" charset="0"/>
            </a:endParaRPr>
          </a:p>
        </p:txBody>
      </p:sp>
      <p:pic>
        <p:nvPicPr>
          <p:cNvPr id="2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11410807" y="5469741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43449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  <p:sndAc>
          <p:stSnd>
            <p:snd r:embed="rId4" name="chimes.wav"/>
          </p:stSnd>
        </p:sndAc>
      </p:transition>
    </mc:Choice>
    <mc:Fallback xmlns="">
      <p:transition spd="slow">
        <p:fade/>
        <p:sndAc>
          <p:stSnd>
            <p:snd r:embed="rId13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9" dur="445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" presetClass="emph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to="1.5" calcmode="lin" valueType="num">
                                      <p:cBhvr override="childStyle">
                                        <p:cTn id="2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5" presetClass="path" presetSubtype="0" accel="50000" decel="5000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18 4.44444E-6 L -0.48933 -0.51412 " pathEditMode="relative" rAng="0" ptsTypes="AA">
                                      <p:cBhvr>
                                        <p:cTn id="32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531" y="-25718"/>
                                    </p:animMotion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ঞ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xit" presetSubtype="4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6" dur="5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ঞ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-0.00547 -0.01111 L 0.5069 0.4419 " pathEditMode="relative" rAng="0" ptsTypes="AA">
                                      <p:cBhvr>
                                        <p:cTn id="48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612" y="22639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ঞ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ঞ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3" presetClass="path" presetSubtype="0" accel="50000" decel="50000" fill="hold" grpId="1" nodeType="clickEffect">
                                  <p:stCondLst>
                                    <p:cond delay="5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0.00313 -0.18148 L 0.18438 -0.55879 L 0.36563 -0.18148 L 0.18438 0.19584 L 0.00313 -0.18148 Z " pathEditMode="relative" rAng="0" ptsTypes="AAAAA">
                                      <p:cBhvr>
                                        <p:cTn id="59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125" y="0"/>
                                    </p:animMotion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ঞ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6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5" grpId="0"/>
      <p:bldP spid="9" grpId="0"/>
      <p:bldP spid="9" grpId="1"/>
      <p:bldP spid="9" grpId="2"/>
      <p:bldP spid="9" grpId="3"/>
      <p:bldP spid="8" grpId="0"/>
      <p:bldP spid="8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 cstate="print">
            <a:alphaModFix amt="46000"/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657600" y="-457200"/>
            <a:ext cx="4267200" cy="8002191"/>
          </a:xfrm>
          <a:prstGeom prst="rect">
            <a:avLst/>
          </a:prstGeom>
          <a:noFill/>
          <a:effectLst>
            <a:outerShdw blurRad="50800" dist="50800" dir="5400000" algn="ctr" rotWithShape="0">
              <a:srgbClr val="000000">
                <a:alpha val="26000"/>
              </a:srgb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496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ঞ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767625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  <p:sndAc>
          <p:stSnd>
            <p:snd r:embed="rId2" name="chimes.wav"/>
          </p:stSnd>
        </p:sndAc>
      </p:transition>
    </mc:Choice>
    <mc:Fallback xmlns="">
      <p:transition spd="slow">
        <p:fade/>
        <p:sndAc>
          <p:stSnd>
            <p:snd r:embed="rId5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69 0 0.125 0.056 0.125 0.125 C 0.125 0.194 0.069 0.25 0 0.25 C -0.069 0.25 -0.125 0.194 -0.125 0.125 C -0.125 0.056 -0.069 0 0 0 Z" pathEditMode="relative" ptsTypes="">
                                      <p:cBhvr>
                                        <p:cTn id="6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ঞ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7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Metro</Template>
  <TotalTime>7443</TotalTime>
  <Words>164</Words>
  <Application>Microsoft Office PowerPoint</Application>
  <PresentationFormat>Widescreen</PresentationFormat>
  <Paragraphs>68</Paragraphs>
  <Slides>21</Slides>
  <Notes>2</Notes>
  <HiddenSlides>0</HiddenSlides>
  <MMClips>5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5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32" baseType="lpstr">
      <vt:lpstr>Arial</vt:lpstr>
      <vt:lpstr>Calibri</vt:lpstr>
      <vt:lpstr>NikoshBAN</vt:lpstr>
      <vt:lpstr>SutonnyOMJ</vt:lpstr>
      <vt:lpstr>Vrinda</vt:lpstr>
      <vt:lpstr>1_Office Theme</vt:lpstr>
      <vt:lpstr>2_Office Theme</vt:lpstr>
      <vt:lpstr>3_Office Theme</vt:lpstr>
      <vt:lpstr>4_Office Theme</vt:lpstr>
      <vt:lpstr>7_Office Theme</vt:lpstr>
      <vt:lpstr>Packager Shell Object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WELCOME</dc:title>
  <dc:creator>Umme Shakhina</dc:creator>
  <cp:lastModifiedBy>nazmul</cp:lastModifiedBy>
  <cp:revision>787</cp:revision>
  <dcterms:created xsi:type="dcterms:W3CDTF">2006-08-16T00:00:00Z</dcterms:created>
  <dcterms:modified xsi:type="dcterms:W3CDTF">2020-04-16T13:14:45Z</dcterms:modified>
</cp:coreProperties>
</file>