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audio5.wav" ContentType="audio/wav"/>
  <Override PartName="/ppt/media/audio6.wav" ContentType="audio/wav"/>
  <Override PartName="/ppt/media/audio8.wav" ContentType="audio/wav"/>
  <Override PartName="/ppt/media/media3.gif" ContentType="video/unknown"/>
  <Override PartName="/ppt/media/media6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28"/>
  </p:notesMasterIdLst>
  <p:sldIdLst>
    <p:sldId id="306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301" r:id="rId11"/>
    <p:sldId id="299" r:id="rId12"/>
    <p:sldId id="307" r:id="rId13"/>
    <p:sldId id="302" r:id="rId14"/>
    <p:sldId id="303" r:id="rId15"/>
    <p:sldId id="300" r:id="rId16"/>
    <p:sldId id="308" r:id="rId17"/>
    <p:sldId id="304" r:id="rId18"/>
    <p:sldId id="305" r:id="rId19"/>
    <p:sldId id="298" r:id="rId20"/>
    <p:sldId id="295" r:id="rId21"/>
    <p:sldId id="296" r:id="rId22"/>
    <p:sldId id="297" r:id="rId23"/>
    <p:sldId id="278" r:id="rId24"/>
    <p:sldId id="293" r:id="rId25"/>
    <p:sldId id="294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F2"/>
    <a:srgbClr val="32081B"/>
    <a:srgbClr val="891549"/>
    <a:srgbClr val="CC0066"/>
    <a:srgbClr val="D7823C"/>
    <a:srgbClr val="4C0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66" d="100"/>
          <a:sy n="66" d="100"/>
        </p:scale>
        <p:origin x="75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0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2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15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43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274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863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44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90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32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559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538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09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1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5.wav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5" Type="http://schemas.openxmlformats.org/officeDocument/2006/relationships/image" Target="../media/image20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9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6.wav"/><Relationship Id="rId12" Type="http://schemas.openxmlformats.org/officeDocument/2006/relationships/image" Target="../media/image1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10.wav"/><Relationship Id="rId11" Type="http://schemas.openxmlformats.org/officeDocument/2006/relationships/image" Target="../media/image22.jpeg"/><Relationship Id="rId5" Type="http://schemas.openxmlformats.org/officeDocument/2006/relationships/audio" Target="../media/audio4.wav"/><Relationship Id="rId10" Type="http://schemas.openxmlformats.org/officeDocument/2006/relationships/image" Target="../media/image21.jpg"/><Relationship Id="rId4" Type="http://schemas.openxmlformats.org/officeDocument/2006/relationships/audio" Target="../media/audio9.wav"/><Relationship Id="rId9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6.wav"/><Relationship Id="rId12" Type="http://schemas.openxmlformats.org/officeDocument/2006/relationships/audio" Target="../media/audio2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4.wav"/><Relationship Id="rId11" Type="http://schemas.openxmlformats.org/officeDocument/2006/relationships/image" Target="../media/image16.png"/><Relationship Id="rId5" Type="http://schemas.openxmlformats.org/officeDocument/2006/relationships/audio" Target="../media/audio5.wav"/><Relationship Id="rId10" Type="http://schemas.openxmlformats.org/officeDocument/2006/relationships/image" Target="../media/image24.jpeg"/><Relationship Id="rId4" Type="http://schemas.openxmlformats.org/officeDocument/2006/relationships/audio" Target="../media/audio2.wav"/><Relationship Id="rId9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5.wav"/><Relationship Id="rId2" Type="http://schemas.openxmlformats.org/officeDocument/2006/relationships/video" Target="../media/media6.gif"/><Relationship Id="rId1" Type="http://schemas.microsoft.com/office/2007/relationships/media" Target="../media/media6.gif"/><Relationship Id="rId5" Type="http://schemas.openxmlformats.org/officeDocument/2006/relationships/image" Target="../media/image26.pn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8.wav"/><Relationship Id="rId12" Type="http://schemas.openxmlformats.org/officeDocument/2006/relationships/audio" Target="../media/audio1.wav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6.wav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audio8.wav"/><Relationship Id="rId11" Type="http://schemas.openxmlformats.org/officeDocument/2006/relationships/audio" Target="../media/audio5.wav"/><Relationship Id="rId5" Type="http://schemas.openxmlformats.org/officeDocument/2006/relationships/audio" Target="../media/audio6.wav"/><Relationship Id="rId10" Type="http://schemas.openxmlformats.org/officeDocument/2006/relationships/image" Target="../media/image16.png"/><Relationship Id="rId4" Type="http://schemas.openxmlformats.org/officeDocument/2006/relationships/audio" Target="../media/audio5.wav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audio" Target="../media/audio11.wav"/><Relationship Id="rId5" Type="http://schemas.openxmlformats.org/officeDocument/2006/relationships/image" Target="../media/image30.png"/><Relationship Id="rId4" Type="http://schemas.openxmlformats.org/officeDocument/2006/relationships/audio" Target="../media/audio1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9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5.wav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6.wav"/><Relationship Id="rId12" Type="http://schemas.openxmlformats.org/officeDocument/2006/relationships/image" Target="../media/image1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3.wav"/><Relationship Id="rId11" Type="http://schemas.openxmlformats.org/officeDocument/2006/relationships/image" Target="../media/image15.jpeg"/><Relationship Id="rId5" Type="http://schemas.openxmlformats.org/officeDocument/2006/relationships/audio" Target="../media/audio7.wav"/><Relationship Id="rId10" Type="http://schemas.openxmlformats.org/officeDocument/2006/relationships/image" Target="../media/image14.jp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8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6.wav"/><Relationship Id="rId11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0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1524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220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ee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0"/>
            <a:ext cx="8763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15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7467600" cy="5114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476972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টুপি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ট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95772" y="5379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4" name="bomb.wav"/>
          </p:stSnd>
        </p:sndAc>
      </p:transition>
    </mc:Choice>
    <mc:Fallback xmlns="">
      <p:transition spd="slow">
        <p:fade/>
        <p:sndAc>
          <p:stSnd>
            <p:snd r:embed="rId13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9593E-6 L -0.48927 -0.5141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25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742 -0.01111 L 0.51979 0.441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6981038" cy="5869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6972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টব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ট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82334" y="5694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applause.wav"/>
          </p:stSnd>
        </p:sndAc>
      </p:transition>
    </mc:Choice>
    <mc:Fallback xmlns="">
      <p:transition spd="slow">
        <p:dissolve/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9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9593E-6 L -0.48927 -0.5141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25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742 -0.00902 L 0.51979 0.4439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10668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50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g ey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0"/>
            <a:ext cx="868679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2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31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0"/>
            <a:ext cx="6477000" cy="636431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Box 4"/>
          <p:cNvSpPr txBox="1"/>
          <p:nvPr/>
        </p:nvSpPr>
        <p:spPr>
          <a:xfrm>
            <a:off x="71628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টিয়া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ট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05400" y="5456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2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amera.wav"/>
          </p:stSnd>
        </p:sndAc>
      </p:transition>
    </mc:Choice>
    <mc:Fallback xmlns="">
      <p:transition spd="slow">
        <p:checker/>
        <p:sndAc>
          <p:stSnd>
            <p:snd r:embed="rId1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9593E-6 L -0.48927 -0.5141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25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742 -0.01111 L 0.51979 0.441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7467600" cy="552796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Box 4"/>
          <p:cNvSpPr txBox="1"/>
          <p:nvPr/>
        </p:nvSpPr>
        <p:spPr>
          <a:xfrm>
            <a:off x="7476972" y="3739640"/>
            <a:ext cx="494362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টমেটো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ট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62600" y="5487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himes.wav"/>
          </p:stSnd>
        </p:sndAc>
      </p:transition>
    </mc:Choice>
    <mc:Fallback xmlns="">
      <p:transition spd="slow">
        <p:blinds dir="vert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9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9593E-6 L -0.48927 -0.5141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25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742 -0.01111 L 0.51979 0.4419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B8DF5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0"/>
            <a:ext cx="96012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77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5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7391400" cy="4266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690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 smtClean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as-IN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্ছা</a:t>
            </a:r>
            <a:endParaRPr lang="en-IN" sz="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8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1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945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2348379"/>
            <a:ext cx="4099887" cy="30214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71327" y="1527168"/>
            <a:ext cx="22584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959350"/>
            <a:ext cx="262001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3976" y="3359089"/>
            <a:ext cx="31026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মিঞাসাহেব</a:t>
            </a:r>
            <a:endParaRPr lang="en-IN" sz="5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3829861"/>
            <a:ext cx="3877238" cy="7667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384" y="4724399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1904999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0384" y="1905000"/>
            <a:ext cx="21816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5770" y="3202343"/>
            <a:ext cx="20438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0384" y="4724400"/>
            <a:ext cx="49248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3201"/>
              </p:ext>
            </p:extLst>
          </p:nvPr>
        </p:nvGraphicFramePr>
        <p:xfrm>
          <a:off x="2286000" y="1447800"/>
          <a:ext cx="6705600" cy="4151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91892" y="183700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23076" y="314412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491068" y="4662268"/>
            <a:ext cx="68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টেনে</a:t>
            </a:r>
            <a:r>
              <a:rPr lang="en-US" sz="4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মিলাই</a:t>
            </a:r>
            <a:endParaRPr lang="en-IN" sz="4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টগর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187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জুঁই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16721"/>
              </p:ext>
            </p:extLst>
          </p:nvPr>
        </p:nvGraphicFramePr>
        <p:xfrm>
          <a:off x="1600200" y="1447800"/>
          <a:ext cx="7249410" cy="434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1086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6200000" flipH="1">
            <a:off x="3352800" y="1981200"/>
            <a:ext cx="3352800" cy="32004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276600" y="2057400"/>
            <a:ext cx="3048000" cy="10668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81400" y="3200400"/>
            <a:ext cx="2895600" cy="9906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05200" y="4267200"/>
            <a:ext cx="2971800" cy="11430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563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12 Points 6">
            <a:extLst>
              <a:ext uri="{FF2B5EF4-FFF2-40B4-BE49-F238E27FC236}">
                <a16:creationId xmlns:a16="http://schemas.microsoft.com/office/drawing/2014/main" id="{5BEF6D58-E634-4C60-9C77-32E7F2653D82}"/>
              </a:ext>
            </a:extLst>
          </p:cNvPr>
          <p:cNvSpPr/>
          <p:nvPr/>
        </p:nvSpPr>
        <p:spPr>
          <a:xfrm>
            <a:off x="8839200" y="609600"/>
            <a:ext cx="2152652" cy="2022202"/>
          </a:xfrm>
          <a:prstGeom prst="star12">
            <a:avLst>
              <a:gd name="adj" fmla="val 12127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05C6A9-4982-49B4-A1B3-D87C4C821EFE}"/>
              </a:ext>
            </a:extLst>
          </p:cNvPr>
          <p:cNvSpPr/>
          <p:nvPr/>
        </p:nvSpPr>
        <p:spPr>
          <a:xfrm>
            <a:off x="4528213" y="2105560"/>
            <a:ext cx="4987263" cy="2646878"/>
          </a:xfrm>
          <a:prstGeom prst="rect">
            <a:avLst/>
          </a:prstGeom>
        </p:spPr>
        <p:txBody>
          <a:bodyPr wrap="none">
            <a:spAutoFit/>
            <a:scene3d>
              <a:camera prst="perspectiveAbove"/>
              <a:lightRig rig="threePt" dir="t"/>
            </a:scene3d>
            <a:sp3d extrusionH="133350">
              <a:bevelT w="165100" h="368300" prst="softRound"/>
              <a:extrusionClr>
                <a:srgbClr val="CC0066"/>
              </a:extrusionClr>
            </a:sp3d>
          </a:bodyPr>
          <a:lstStyle/>
          <a:p>
            <a:r>
              <a:rPr lang="en-US" sz="1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AE66AFE-8800-4C41-8CB7-B07EAF2BFF55}"/>
              </a:ext>
            </a:extLst>
          </p:cNvPr>
          <p:cNvSpPr/>
          <p:nvPr/>
        </p:nvSpPr>
        <p:spPr>
          <a:xfrm>
            <a:off x="9515476" y="1239701"/>
            <a:ext cx="800099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9416CA83-5A1D-450E-8633-50FC8935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9" y="723805"/>
            <a:ext cx="4534331" cy="54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256143"/>
      </p:ext>
    </p:extLst>
  </p:cSld>
  <p:clrMapOvr>
    <a:masterClrMapping/>
  </p:clrMapOvr>
  <p:transition spd="slow">
    <p:wip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নির্মা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ণে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1200" dirty="0" smtClean="0"/>
                <a:t>মুক্তিযুদ্ধের চেতনাদীপ্ত সংস্কৃতির রাজধানী</a:t>
              </a:r>
              <a:endParaRPr lang="en-US" sz="1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মো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নাজমুল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হক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</a:p>
          <a:p>
            <a:pPr algn="ctr">
              <a:defRPr/>
            </a:pPr>
            <a:r>
              <a:rPr lang="en-US" sz="3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সহকারী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টানমান্দাইল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সঃ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আখাউড়া</a:t>
            </a:r>
            <a:r>
              <a:rPr lang="en-US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,  </a:t>
            </a:r>
            <a:r>
              <a:rPr lang="en-US" sz="36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ব্রাহ্মণবাড়িয়া</a:t>
            </a:r>
            <a:r>
              <a:rPr lang="en-US" sz="3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  <a:endParaRPr lang="en-US" sz="3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বীর</a:t>
              </a:r>
              <a:r>
                <a:rPr lang="en-US" sz="20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শ্রেষ্ঠ</a:t>
              </a:r>
              <a:r>
                <a:rPr lang="en-US" sz="20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মোস্তফা</a:t>
              </a:r>
              <a:r>
                <a:rPr lang="en-US" sz="20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কামাল</a:t>
              </a:r>
              <a:r>
                <a:rPr lang="en-US" sz="20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20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সমাধি</a:t>
              </a:r>
              <a:r>
                <a:rPr lang="en-US" sz="20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, </a:t>
              </a:r>
              <a:r>
                <a:rPr lang="en-US" sz="20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আখাউড়া</a:t>
              </a:r>
              <a:endParaRPr lang="en-US" sz="2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31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নার্সারী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ট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232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98636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4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IN" sz="5400" b="1" dirty="0">
              <a:ln/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391849"/>
              </p:ext>
            </p:extLst>
          </p:nvPr>
        </p:nvGraphicFramePr>
        <p:xfrm>
          <a:off x="4213481" y="2209800"/>
          <a:ext cx="364821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" name="Packager Shell Object" showAsIcon="1" r:id="rId5" imgW="855000" imgH="554760" progId="Package">
                  <p:embed/>
                </p:oleObj>
              </mc:Choice>
              <mc:Fallback>
                <p:oleObj name="Packager Shell Object" showAsIcon="1" r:id="rId5" imgW="855000" imgH="5547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481" y="2209800"/>
                        <a:ext cx="3648217" cy="2362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5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3" name="explode.wav"/>
          </p:stSnd>
        </p:sndAc>
      </p:transition>
    </mc:Choice>
    <mc:Fallback xmlns="">
      <p:transition spd="slow">
        <p:fade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1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96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96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7200" b="1" dirty="0" smtClean="0">
              <a:ln/>
              <a:solidFill>
                <a:srgbClr val="4C0C2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smtClean="0">
                <a:ln/>
                <a:solidFill>
                  <a:srgbClr val="891549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4004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399"/>
            <a:ext cx="7848600" cy="5097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6972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9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b="1" dirty="0">
              <a:solidFill>
                <a:srgbClr val="F200F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atin typeface="NikoshBAN" pitchFamily="2" charset="0"/>
                <a:cs typeface="NikoshBAN" pitchFamily="2" charset="0"/>
              </a:rPr>
              <a:t>ট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ট</a:t>
            </a:r>
            <a:endParaRPr lang="en-US" sz="16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533872" y="5255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7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9593E-6 L -0.48927 -0.5141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25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ট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742 -0.00902 L 0.51979 0.4439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42" y="0"/>
            <a:ext cx="7426358" cy="556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476972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টগর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373026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ট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26021" y="53602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drumroll.wav"/>
          </p:stSnd>
        </p:sndAc>
      </p:transition>
    </mc:Choice>
    <mc:Fallback xmlns="">
      <p:transition spd="slow">
        <p:fade/>
        <p:sndAc>
          <p:stSnd>
            <p:snd r:embed="rId11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9593E-6 L -0.48927 -0.5141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25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ট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625 -0.01111 L 0.51862 0.441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ট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7417</TotalTime>
  <Words>180</Words>
  <Application>Microsoft Office PowerPoint</Application>
  <PresentationFormat>Widescreen</PresentationFormat>
  <Paragraphs>79</Paragraphs>
  <Slides>25</Slides>
  <Notes>1</Notes>
  <HiddenSlides>0</HiddenSlides>
  <MMClips>9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NikoshBAN</vt:lpstr>
      <vt:lpstr>SutonnyOMJ</vt:lpstr>
      <vt:lpstr>Vrinda</vt:lpstr>
      <vt:lpstr>1_Office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763</cp:revision>
  <dcterms:created xsi:type="dcterms:W3CDTF">2006-08-16T00:00:00Z</dcterms:created>
  <dcterms:modified xsi:type="dcterms:W3CDTF">2020-04-16T13:56:35Z</dcterms:modified>
</cp:coreProperties>
</file>