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audio4.wav" ContentType="audio/wav"/>
  <Override PartName="/ppt/media/audio7.wav" ContentType="audio/wav"/>
  <Override PartName="/ppt/media/media4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</p:sldMasterIdLst>
  <p:notesMasterIdLst>
    <p:notesMasterId r:id="rId30"/>
  </p:notesMasterIdLst>
  <p:sldIdLst>
    <p:sldId id="282" r:id="rId6"/>
    <p:sldId id="283" r:id="rId7"/>
    <p:sldId id="284" r:id="rId8"/>
    <p:sldId id="285" r:id="rId9"/>
    <p:sldId id="286" r:id="rId10"/>
    <p:sldId id="287" r:id="rId11"/>
    <p:sldId id="260" r:id="rId12"/>
    <p:sldId id="288" r:id="rId13"/>
    <p:sldId id="289" r:id="rId14"/>
    <p:sldId id="302" r:id="rId15"/>
    <p:sldId id="290" r:id="rId16"/>
    <p:sldId id="304" r:id="rId17"/>
    <p:sldId id="291" r:id="rId18"/>
    <p:sldId id="303" r:id="rId19"/>
    <p:sldId id="292" r:id="rId20"/>
    <p:sldId id="293" r:id="rId21"/>
    <p:sldId id="301" r:id="rId22"/>
    <p:sldId id="294" r:id="rId23"/>
    <p:sldId id="295" r:id="rId24"/>
    <p:sldId id="296" r:id="rId25"/>
    <p:sldId id="297" r:id="rId26"/>
    <p:sldId id="298" r:id="rId27"/>
    <p:sldId id="299" r:id="rId28"/>
    <p:sldId id="3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F2"/>
    <a:srgbClr val="32081B"/>
    <a:srgbClr val="891549"/>
    <a:srgbClr val="CC0066"/>
    <a:srgbClr val="D7823C"/>
    <a:srgbClr val="4C0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66" d="100"/>
          <a:sy n="66" d="100"/>
        </p:scale>
        <p:origin x="75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1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79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831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46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113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519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70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161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33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0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13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294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51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643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115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632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29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791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9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06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353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579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74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710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236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776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736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551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8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997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9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840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629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243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921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067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266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714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17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435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311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537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763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7726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13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40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1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3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4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1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9.wav"/><Relationship Id="rId12" Type="http://schemas.openxmlformats.org/officeDocument/2006/relationships/audio" Target="../media/audio4.wav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8.wav"/><Relationship Id="rId11" Type="http://schemas.openxmlformats.org/officeDocument/2006/relationships/image" Target="../media/image18.png"/><Relationship Id="rId5" Type="http://schemas.openxmlformats.org/officeDocument/2006/relationships/audio" Target="../media/audio5.wav"/><Relationship Id="rId10" Type="http://schemas.openxmlformats.org/officeDocument/2006/relationships/image" Target="../media/image23.jpg"/><Relationship Id="rId4" Type="http://schemas.openxmlformats.org/officeDocument/2006/relationships/audio" Target="../media/audio4.wav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NULL"/><Relationship Id="rId2" Type="http://schemas.openxmlformats.org/officeDocument/2006/relationships/video" Target="../media/media4.gif"/><Relationship Id="rId1" Type="http://schemas.microsoft.com/office/2007/relationships/media" Target="../media/media4.gif"/><Relationship Id="rId5" Type="http://schemas.openxmlformats.org/officeDocument/2006/relationships/image" Target="../media/image24.png"/><Relationship Id="rId4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9.wav"/><Relationship Id="rId11" Type="http://schemas.openxmlformats.org/officeDocument/2006/relationships/audio" Target="../media/audio8.wav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8.wav"/><Relationship Id="rId9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7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4.wav"/><Relationship Id="rId12" Type="http://schemas.openxmlformats.org/officeDocument/2006/relationships/audio" Target="../media/audio2.wav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8.wav"/><Relationship Id="rId11" Type="http://schemas.openxmlformats.org/officeDocument/2006/relationships/image" Target="../media/image18.png"/><Relationship Id="rId5" Type="http://schemas.openxmlformats.org/officeDocument/2006/relationships/audio" Target="../media/audio5.wav"/><Relationship Id="rId10" Type="http://schemas.openxmlformats.org/officeDocument/2006/relationships/image" Target="../media/image29.jpg"/><Relationship Id="rId4" Type="http://schemas.openxmlformats.org/officeDocument/2006/relationships/audio" Target="../media/audio2.wav"/><Relationship Id="rId9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9.wav"/><Relationship Id="rId12" Type="http://schemas.openxmlformats.org/officeDocument/2006/relationships/audio" Target="../media/audio4.wav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5.wav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31.jpg"/><Relationship Id="rId4" Type="http://schemas.openxmlformats.org/officeDocument/2006/relationships/audio" Target="../media/audio4.wav"/><Relationship Id="rId9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32.png"/><Relationship Id="rId4" Type="http://schemas.openxmlformats.org/officeDocument/2006/relationships/audio" Target="../media/audio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0.xml"/><Relationship Id="rId5" Type="http://schemas.openxmlformats.org/officeDocument/2006/relationships/audio" Target="../media/audio4.wav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0.xml"/><Relationship Id="rId5" Type="http://schemas.openxmlformats.org/officeDocument/2006/relationships/audio" Target="../media/audio4.wav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jpg"/><Relationship Id="rId5" Type="http://schemas.openxmlformats.org/officeDocument/2006/relationships/audio" Target="../media/audio10.wav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2.wav"/><Relationship Id="rId5" Type="http://schemas.openxmlformats.org/officeDocument/2006/relationships/image" Target="../media/image39.jpg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0.jp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4.xml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audio" Target="../media/audio7.wav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4.wav"/><Relationship Id="rId12" Type="http://schemas.openxmlformats.org/officeDocument/2006/relationships/image" Target="../media/image1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8.wav"/><Relationship Id="rId11" Type="http://schemas.openxmlformats.org/officeDocument/2006/relationships/image" Target="../media/image17.png"/><Relationship Id="rId5" Type="http://schemas.openxmlformats.org/officeDocument/2006/relationships/audio" Target="../media/audio5.wav"/><Relationship Id="rId10" Type="http://schemas.openxmlformats.org/officeDocument/2006/relationships/image" Target="../media/image16.jpg"/><Relationship Id="rId4" Type="http://schemas.openxmlformats.org/officeDocument/2006/relationships/audio" Target="../media/audio7.wav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9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4.wav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9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1524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76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6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129"/>
            <a:ext cx="8153400" cy="5720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3739640"/>
            <a:ext cx="4953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</a:t>
            </a: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ণ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2030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79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explode.wav"/>
          </p:stSnd>
        </p:sndAc>
      </p:transition>
    </mc:Choice>
    <mc:Fallback xmlns="">
      <p:transition spd="slow">
        <p:fade/>
        <p:sndAc>
          <p:stSnd>
            <p:snd r:embed="rId1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31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859 -0.01111 L 0.52096 0.441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79 L 0.36563 -0.18148 L 0.18438 0.19584 L 0.00313 -0.18148 Z " pathEditMode="relative" rAng="0" ptsTypes="AAAAA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restl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400" y="152400"/>
            <a:ext cx="685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4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8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-1"/>
            <a:ext cx="7783286" cy="5179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noProof="0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র্ণ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ণ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20300" y="5364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8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laser.wav"/>
          </p:stSnd>
        </p:sndAc>
      </p:transition>
    </mc:Choice>
    <mc:Fallback xmlns="">
      <p:transition spd="slow">
        <p:blinds dir="vert"/>
        <p:sndAc>
          <p:stSnd>
            <p:snd r:embed="rId11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2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42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859 -0.01111 L 0.52096 0.4419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79 L 0.36563 -0.18148 L 0.18438 0.19584 L 0.00313 -0.18148 Z " pathEditMode="relative" rAng="0" ptsTypes="AAAAA">
                                      <p:cBhvr>
                                        <p:cTn id="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10668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49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63" y="21041"/>
            <a:ext cx="9006237" cy="4931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3739640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র্ণা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4829" y="3710380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ণ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584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1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2.22222E-6 L -0.48932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328 -0.01319 L 0.52565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79 L 0.36563 -0.18148 L 0.18438 0.19584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"/>
            <a:ext cx="7655916" cy="5585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অরণ্য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ণ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1080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42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explode.wav"/>
          </p:stSnd>
        </p:sndAc>
      </p:transition>
    </mc:Choice>
    <mc:Fallback xmlns="">
      <p:transition spd="slow">
        <p:fade/>
        <p:sndAc>
          <p:stSnd>
            <p:snd r:embed="rId1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742 -0.01319 L 0.51979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79 L 0.36563 -0.18148 L 0.18438 0.19584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C5BF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7286" y="-1"/>
            <a:ext cx="8828314" cy="68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99954"/>
      </p:ext>
    </p:extLst>
  </p:cSld>
  <p:clrMapOvr>
    <a:masterClrMapping/>
  </p:clrMapOvr>
  <p:transition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পাঠ্যপুস্তক</a:t>
            </a: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54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7620000" cy="457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832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69" y="1447800"/>
            <a:ext cx="633245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0709851"/>
      </p:ext>
    </p:extLst>
  </p:cSld>
  <p:clrMapOvr>
    <a:masterClrMapping/>
  </p:clrMapOvr>
  <p:transition spd="slow">
    <p:wheel spokes="1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 smtClean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ফুলের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্ছা</a:t>
            </a:r>
            <a:endParaRPr kumimoji="0" lang="en-IN" sz="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9144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46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9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দাগ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টেনে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মিলাই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ঞ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2348379"/>
            <a:ext cx="4099887" cy="30214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1327" y="1527168"/>
            <a:ext cx="157267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হরিণ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740" y="4959350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ঝর্ণা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3976" y="3359089"/>
            <a:ext cx="31026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মিঞাসাহেব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3829861"/>
            <a:ext cx="3877238" cy="766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2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বর্ণগুলো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384" y="4724399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জবা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1904999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চশমা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0384" y="1905000"/>
            <a:ext cx="21816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শমা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7670" y="3237467"/>
            <a:ext cx="284393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ঝ....</a:t>
            </a:r>
            <a:endParaRPr kumimoji="0" lang="en-US" sz="4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ঝর্ণা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0384" y="4724400"/>
            <a:ext cx="37056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endParaRPr kumimoji="0" lang="en-US" sz="4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24656"/>
              </p:ext>
            </p:extLst>
          </p:nvPr>
        </p:nvGraphicFramePr>
        <p:xfrm>
          <a:off x="2083991" y="1538929"/>
          <a:ext cx="6705600" cy="42066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6304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2651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110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91892" y="183700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18058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র্ণা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1068" y="466226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4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এমন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শব্দগুলো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মিলাই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চাচা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104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টগর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187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টিয়া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জীবন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49474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জুঁই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চিনি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009066"/>
              </p:ext>
            </p:extLst>
          </p:nvPr>
        </p:nvGraphicFramePr>
        <p:xfrm>
          <a:off x="1366395" y="1433322"/>
          <a:ext cx="7249410" cy="4345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705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3624705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6200000" flipH="1">
            <a:off x="3352800" y="1981200"/>
            <a:ext cx="3352800" cy="32004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657600" y="2057400"/>
            <a:ext cx="2667000" cy="9144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581400" y="3200400"/>
            <a:ext cx="2895600" cy="9906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05200" y="4267200"/>
            <a:ext cx="2971800" cy="11430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4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12 Points 6">
            <a:extLst>
              <a:ext uri="{FF2B5EF4-FFF2-40B4-BE49-F238E27FC236}">
                <a16:creationId xmlns:a16="http://schemas.microsoft.com/office/drawing/2014/main" id="{5BEF6D58-E634-4C60-9C77-32E7F2653D82}"/>
              </a:ext>
            </a:extLst>
          </p:cNvPr>
          <p:cNvSpPr/>
          <p:nvPr/>
        </p:nvSpPr>
        <p:spPr>
          <a:xfrm>
            <a:off x="8839200" y="609600"/>
            <a:ext cx="2152652" cy="2022202"/>
          </a:xfrm>
          <a:prstGeom prst="star12">
            <a:avLst>
              <a:gd name="adj" fmla="val 1212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4528213" y="2105560"/>
            <a:ext cx="4987263" cy="2646878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E66AFE-8800-4C41-8CB7-B07EAF2BFF55}"/>
              </a:ext>
            </a:extLst>
          </p:cNvPr>
          <p:cNvSpPr/>
          <p:nvPr/>
        </p:nvSpPr>
        <p:spPr>
          <a:xfrm>
            <a:off x="9515476" y="1239701"/>
            <a:ext cx="800099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9416CA83-5A1D-450E-8633-50FC8935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9" y="723805"/>
            <a:ext cx="4534331" cy="54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46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নির্মা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ণে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Vrinda" panose="02000500000000020004" pitchFamily="2" charset="0"/>
                </a:rPr>
                <a:t>মুক্তিযুদ্ধের চেতনাদীপ্ত সংস্কৃতির রাজধানী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নাজমুল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হক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শিক্</a:t>
            </a: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টানমান্দাইল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আখাউড়া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ব্রাহ্মণবাড়িয়া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বীর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শ্রেষ্ঠ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মোস্তফা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কামাল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সমাধি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আখাউড়া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1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/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নার্সারী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200F2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শিখি</a:t>
            </a:r>
            <a:endParaRPr kumimoji="0" lang="en-US" sz="4400" b="1" i="0" u="none" strike="noStrike" kern="1200" cap="none" spc="0" normalizeH="0" baseline="0" noProof="0" dirty="0" smtClean="0">
              <a:ln w="0"/>
              <a:solidFill>
                <a:srgbClr val="F200F2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ণ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200F2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200F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20958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bn-IN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2705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চলো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গানের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474331"/>
              </p:ext>
            </p:extLst>
          </p:nvPr>
        </p:nvGraphicFramePr>
        <p:xfrm>
          <a:off x="3581400" y="2133600"/>
          <a:ext cx="4724400" cy="3073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Packager Shell Object" showAsIcon="1" r:id="rId5" imgW="1054440" imgH="685800" progId="Package">
                  <p:embed/>
                </p:oleObj>
              </mc:Choice>
              <mc:Fallback>
                <p:oleObj name="Packager Shell Object" showAsIcon="1" r:id="rId5" imgW="1054440" imgH="68580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33600"/>
                        <a:ext cx="4724400" cy="30737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097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7200" b="1" dirty="0" smtClean="0">
              <a:ln/>
              <a:solidFill>
                <a:srgbClr val="4C0C2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13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applause.wav"/>
          </p:stSnd>
        </p:sndAc>
      </p:transition>
    </mc:Choice>
    <mc:Fallback xmlns="">
      <p:transition spd="slow">
        <p:checker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28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-77302"/>
            <a:ext cx="8229600" cy="5306905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5" name="TextBox 4"/>
          <p:cNvSpPr txBox="1"/>
          <p:nvPr/>
        </p:nvSpPr>
        <p:spPr>
          <a:xfrm>
            <a:off x="51816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হরিণ</a:t>
            </a:r>
            <a:endParaRPr kumimoji="0" lang="en-US" sz="96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smtClean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ণ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39200" y="5498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9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32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859 -0.01111 L 0.52096 0.441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79 L 0.36563 -0.18148 L 0.18438 0.19584 L 0.00313 -0.18148 Z " pathEditMode="relative" rAng="0" ptsTypes="AAAAA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8">
            <a:alphaModFix amt="2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12" y="-6966"/>
            <a:ext cx="8331988" cy="480756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Box 4"/>
          <p:cNvSpPr txBox="1"/>
          <p:nvPr/>
        </p:nvSpPr>
        <p:spPr>
          <a:xfrm>
            <a:off x="60960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বী</a:t>
            </a: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ণ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06762" y="5088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21996"/>
      </p:ext>
    </p:extLst>
  </p:cSld>
  <p:clrMapOvr>
    <a:masterClrMapping/>
  </p:clrMapOvr>
  <p:transition>
    <p:pull/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31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859 -0.01111 L 0.52096 0.441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79 L 0.36563 -0.18148 L 0.18438 0.19584 L 0.00313 -0.18148 Z " pathEditMode="relative" rAng="0" ptsTypes="AAAAA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ণ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7347</TotalTime>
  <Words>179</Words>
  <Application>Microsoft Office PowerPoint</Application>
  <PresentationFormat>Widescreen</PresentationFormat>
  <Paragraphs>79</Paragraphs>
  <Slides>24</Slides>
  <Notes>1</Notes>
  <HiddenSlides>0</HiddenSlides>
  <MMClips>8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NikoshBAN</vt:lpstr>
      <vt:lpstr>SutonnyOMJ</vt:lpstr>
      <vt:lpstr>Vrinda</vt:lpstr>
      <vt:lpstr>1_Office Theme</vt:lpstr>
      <vt:lpstr>2_Office Theme</vt:lpstr>
      <vt:lpstr>3_Office Theme</vt:lpstr>
      <vt:lpstr>4_Office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768</cp:revision>
  <dcterms:created xsi:type="dcterms:W3CDTF">2006-08-16T00:00:00Z</dcterms:created>
  <dcterms:modified xsi:type="dcterms:W3CDTF">2020-04-16T14:31:29Z</dcterms:modified>
</cp:coreProperties>
</file>