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3" r:id="rId6"/>
    <p:sldId id="264" r:id="rId7"/>
    <p:sldId id="277" r:id="rId8"/>
    <p:sldId id="266" r:id="rId9"/>
    <p:sldId id="265" r:id="rId10"/>
    <p:sldId id="282" r:id="rId11"/>
    <p:sldId id="271" r:id="rId12"/>
    <p:sldId id="284" r:id="rId13"/>
    <p:sldId id="285" r:id="rId14"/>
    <p:sldId id="286" r:id="rId15"/>
    <p:sldId id="269" r:id="rId16"/>
    <p:sldId id="279" r:id="rId17"/>
    <p:sldId id="273" r:id="rId18"/>
    <p:sldId id="281" r:id="rId19"/>
    <p:sldId id="261" r:id="rId20"/>
    <p:sldId id="276" r:id="rId21"/>
    <p:sldId id="260" r:id="rId22"/>
  </p:sldIdLst>
  <p:sldSz cx="14400213" cy="7199313"/>
  <p:notesSz cx="9144000" cy="6858000"/>
  <p:defaultTextStyle>
    <a:defPPr>
      <a:defRPr lang="en-US"/>
    </a:defPPr>
    <a:lvl1pPr marL="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1pPr>
    <a:lvl2pPr marL="617129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2pPr>
    <a:lvl3pPr marL="1234257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3pPr>
    <a:lvl4pPr marL="1851386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4pPr>
    <a:lvl5pPr marL="2468514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5pPr>
    <a:lvl6pPr marL="3085643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6pPr>
    <a:lvl7pPr marL="3702771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7pPr>
    <a:lvl8pPr marL="4319900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8pPr>
    <a:lvl9pPr marL="4937028" algn="l" defTabSz="1234257" rtl="0" eaLnBrk="1" latinLnBrk="0" hangingPunct="1">
      <a:defRPr sz="24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65" d="100"/>
          <a:sy n="65" d="100"/>
        </p:scale>
        <p:origin x="468" y="72"/>
      </p:cViewPr>
      <p:guideLst>
        <p:guide orient="horz" pos="2268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DAE-4FDA-4E66-BA67-AE4037DBC9F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514350"/>
            <a:ext cx="5143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43D0-AB3D-4CEE-B75C-BBFC43654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617129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1234257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851386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2468514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3085643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3702771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4319900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4937028" algn="l" defTabSz="1234257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B36E-9BD5-46C1-B3DE-4E865C6631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16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আকৃতি</a:t>
            </a:r>
            <a:r>
              <a:rPr lang="en-US" baseline="0" dirty="0"/>
              <a:t> </a:t>
            </a:r>
            <a:r>
              <a:rPr lang="en-US" baseline="0" dirty="0" err="1"/>
              <a:t>চিনে</a:t>
            </a:r>
            <a:r>
              <a:rPr lang="en-US" baseline="0" dirty="0"/>
              <a:t> </a:t>
            </a:r>
            <a:r>
              <a:rPr lang="en-US" baseline="0" dirty="0" err="1"/>
              <a:t>নাম</a:t>
            </a:r>
            <a:r>
              <a:rPr lang="en-US" baseline="0" dirty="0"/>
              <a:t> </a:t>
            </a:r>
            <a:r>
              <a:rPr lang="en-US" baseline="0" dirty="0" err="1"/>
              <a:t>বলবে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চতুর্ভূজের</a:t>
            </a:r>
            <a:r>
              <a:rPr lang="en-US" baseline="0" dirty="0"/>
              <a:t> </a:t>
            </a:r>
            <a:r>
              <a:rPr lang="en-US" baseline="0" dirty="0" err="1"/>
              <a:t>চার</a:t>
            </a:r>
            <a:r>
              <a:rPr lang="en-US" baseline="0" dirty="0"/>
              <a:t> </a:t>
            </a:r>
            <a:r>
              <a:rPr lang="en-US" baseline="0" dirty="0" err="1"/>
              <a:t>বাহু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হতে</a:t>
            </a:r>
            <a:r>
              <a:rPr lang="en-US" baseline="0" dirty="0"/>
              <a:t> </a:t>
            </a:r>
            <a:r>
              <a:rPr lang="en-US" baseline="0" dirty="0" err="1"/>
              <a:t>জেনে</a:t>
            </a:r>
            <a:r>
              <a:rPr lang="en-US" baseline="0" dirty="0"/>
              <a:t> </a:t>
            </a:r>
            <a:r>
              <a:rPr lang="en-US" baseline="0" dirty="0" err="1"/>
              <a:t>নিব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বাহু</a:t>
            </a:r>
            <a:r>
              <a:rPr lang="en-US" dirty="0"/>
              <a:t> </a:t>
            </a:r>
            <a:r>
              <a:rPr lang="en-US" dirty="0" err="1"/>
              <a:t>গলো</a:t>
            </a:r>
            <a:r>
              <a:rPr lang="en-US" baseline="0" dirty="0"/>
              <a:t> </a:t>
            </a:r>
            <a:r>
              <a:rPr lang="en-US" baseline="0" dirty="0" err="1"/>
              <a:t>আবদ্ধ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চতুর্ভুজ</a:t>
            </a:r>
            <a:r>
              <a:rPr lang="en-US" baseline="0" dirty="0"/>
              <a:t> </a:t>
            </a:r>
            <a:r>
              <a:rPr lang="en-US" baseline="0" dirty="0" err="1"/>
              <a:t>হয়না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বাহু</a:t>
            </a:r>
            <a:r>
              <a:rPr lang="en-US" dirty="0"/>
              <a:t> </a:t>
            </a:r>
            <a:r>
              <a:rPr lang="en-US" dirty="0" err="1"/>
              <a:t>গলো</a:t>
            </a:r>
            <a:r>
              <a:rPr lang="en-US" baseline="0" dirty="0"/>
              <a:t> </a:t>
            </a:r>
            <a:r>
              <a:rPr lang="en-US" baseline="0" dirty="0" err="1"/>
              <a:t>আবদ্ধ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চতুর্ভুজ</a:t>
            </a:r>
            <a:r>
              <a:rPr lang="en-US" baseline="0" dirty="0"/>
              <a:t> </a:t>
            </a:r>
            <a:r>
              <a:rPr lang="en-US" baseline="0" dirty="0" err="1"/>
              <a:t>হয়না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চাইবো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একক</a:t>
            </a:r>
            <a:r>
              <a:rPr lang="en-US" baseline="0" dirty="0"/>
              <a:t> </a:t>
            </a:r>
            <a:r>
              <a:rPr lang="en-US" baseline="0" dirty="0" err="1"/>
              <a:t>ভাবে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514350"/>
            <a:ext cx="51435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আয়ত</a:t>
            </a:r>
            <a:r>
              <a:rPr lang="en-US" baseline="0" dirty="0"/>
              <a:t> ও </a:t>
            </a:r>
            <a:r>
              <a:rPr lang="en-US" baseline="0" dirty="0" err="1"/>
              <a:t>বর্গ</a:t>
            </a:r>
            <a:r>
              <a:rPr lang="en-US" baseline="0" dirty="0"/>
              <a:t> </a:t>
            </a:r>
            <a:r>
              <a:rPr lang="en-US" baseline="0" dirty="0" err="1"/>
              <a:t>আকঁবো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দেখবে,পরে</a:t>
            </a:r>
            <a:r>
              <a:rPr lang="en-US" baseline="0" dirty="0"/>
              <a:t> </a:t>
            </a:r>
            <a:r>
              <a:rPr lang="en-US" baseline="0" dirty="0" err="1"/>
              <a:t>দলীয়</a:t>
            </a:r>
            <a:r>
              <a:rPr lang="en-US" baseline="0" dirty="0"/>
              <a:t> </a:t>
            </a:r>
            <a:r>
              <a:rPr lang="en-US" baseline="0" dirty="0" err="1"/>
              <a:t>ভাবে</a:t>
            </a:r>
            <a:r>
              <a:rPr lang="en-US" baseline="0" dirty="0"/>
              <a:t> </a:t>
            </a:r>
            <a:r>
              <a:rPr lang="en-US" baseline="0" dirty="0" err="1"/>
              <a:t>আকঁবে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236454"/>
            <a:ext cx="12240181" cy="15431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32" y="4079611"/>
            <a:ext cx="10080149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40154" y="288307"/>
            <a:ext cx="3240048" cy="6142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11" y="288307"/>
            <a:ext cx="9480140" cy="61427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18" y="4626226"/>
            <a:ext cx="12240181" cy="14298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518" y="3051377"/>
            <a:ext cx="12240181" cy="15748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11" y="1679840"/>
            <a:ext cx="6360094" cy="47512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0108" y="1679840"/>
            <a:ext cx="6360094" cy="47512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1611513"/>
            <a:ext cx="6362595" cy="67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11" y="2283115"/>
            <a:ext cx="6362595" cy="4147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109" y="1611513"/>
            <a:ext cx="6365094" cy="67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109" y="2283115"/>
            <a:ext cx="6365094" cy="4147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11" y="286639"/>
            <a:ext cx="4737571" cy="12198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083" y="286640"/>
            <a:ext cx="8050119" cy="61444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11" y="1506523"/>
            <a:ext cx="4737571" cy="49245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542" y="5039519"/>
            <a:ext cx="8640128" cy="5949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542" y="643272"/>
            <a:ext cx="8640128" cy="4319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542" y="5634463"/>
            <a:ext cx="8640128" cy="844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11" y="288306"/>
            <a:ext cx="12960192" cy="11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11" y="1679840"/>
            <a:ext cx="12960192" cy="475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11" y="6672697"/>
            <a:ext cx="33600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073" y="6672697"/>
            <a:ext cx="456006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0153" y="6672697"/>
            <a:ext cx="336005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85305" y="100885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ea typeface="+mj-ea"/>
                <a:cs typeface="RinkiySreeMJ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4256"/>
            <a:ext cx="14400213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5507" y="146605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724106" y="2532856"/>
            <a:ext cx="2819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7962106" y="2532856"/>
            <a:ext cx="762000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2106" y="4285456"/>
            <a:ext cx="2743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0705306" y="2532856"/>
            <a:ext cx="838200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94906" y="2532856"/>
            <a:ext cx="213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327438" y="2532858"/>
            <a:ext cx="501866" cy="175259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3193838" y="2532856"/>
            <a:ext cx="501068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>
            <a:off x="6438106" y="-1429544"/>
            <a:ext cx="381000" cy="9829800"/>
          </a:xfrm>
          <a:prstGeom prst="mathMinus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22526" y="1286360"/>
            <a:ext cx="461216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5907" y="5428457"/>
            <a:ext cx="18473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217AC6-9A7C-4CA0-A10C-E0590A3CABFB}"/>
              </a:ext>
            </a:extLst>
          </p:cNvPr>
          <p:cNvCxnSpPr/>
          <p:nvPr/>
        </p:nvCxnSpPr>
        <p:spPr>
          <a:xfrm>
            <a:off x="3193838" y="4285456"/>
            <a:ext cx="213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447506" y="1922462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4343400" y="3027362"/>
            <a:ext cx="22090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447506" y="4130674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780211" y="3027362"/>
            <a:ext cx="2210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8396" y="4590256"/>
            <a:ext cx="7391711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9507" y="1085056"/>
            <a:ext cx="990599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923E-6 -4.17861E-6 L -4.00066E-6 0.3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923E-6 0.00044 L -3.75923E-6 -0.306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0.00044 L -0.16933 2.3263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89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803E-6 2.83352E-6 L 0.16967 0.0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26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714604" y="1996427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5124309" y="2008386"/>
            <a:ext cx="590295" cy="2107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04209" y="4130674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7542609" y="2008386"/>
            <a:ext cx="610395" cy="2124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8396" y="4590256"/>
            <a:ext cx="7391711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9507" y="1085056"/>
            <a:ext cx="1219199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928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6069E-6 1.98456E-6 L -0.04244 0.2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" y="14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063E-6 0.00044 L 0.04244 -0.296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" y="-14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0.00044 L -0.16933 -8.59978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89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768E-6 2.18302E-6 L 0.16967 0.0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/>
          </p:cNvCxnSpPr>
          <p:nvPr/>
        </p:nvCxnSpPr>
        <p:spPr>
          <a:xfrm flipV="1">
            <a:off x="5218906" y="1998016"/>
            <a:ext cx="2934098" cy="10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>
            <a:off x="5218906" y="2008386"/>
            <a:ext cx="0" cy="212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>
            <a:off x="5218906" y="4130674"/>
            <a:ext cx="2934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8153004" y="2008386"/>
            <a:ext cx="2" cy="212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6752" y="4767235"/>
            <a:ext cx="1150619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060" y="1093481"/>
            <a:ext cx="1447789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490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362E-6 -4.41014E-8 L 3.34362E-6 0.29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4362E-6 0.00044 L 3.34362E-6 -0.295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0.00044 L -0.20384 -3.5281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623E-6 -3.52811E-7 L 0.20417 0.0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6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/>
          </p:cNvCxnSpPr>
          <p:nvPr/>
        </p:nvCxnSpPr>
        <p:spPr>
          <a:xfrm flipV="1">
            <a:off x="5647039" y="2008386"/>
            <a:ext cx="2934098" cy="10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4789180" y="2031969"/>
            <a:ext cx="857859" cy="2088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>
            <a:off x="4761706" y="4130674"/>
            <a:ext cx="2934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7695804" y="1998606"/>
            <a:ext cx="852981" cy="2132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56752" y="4767235"/>
            <a:ext cx="11506193" cy="132343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332" y="1108639"/>
            <a:ext cx="2457246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29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213E-6 -3.0871E-6 L -0.06152 0.29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" y="14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51E-6 0.00044 L 0.06152 -0.29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" y="-14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3 0.00044 L -0.20384 1.168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623E-6 -2.88864E-6 L 0.20417 0.0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923506" y="1237456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819400" y="2342356"/>
            <a:ext cx="22090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3506" y="3445668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256211" y="2342356"/>
            <a:ext cx="2210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62106" y="1313656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34200" y="2341562"/>
            <a:ext cx="2057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62106" y="3371056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133806" y="2342356"/>
            <a:ext cx="2057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28106" y="4562218"/>
            <a:ext cx="9144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906" y="2537827"/>
            <a:ext cx="9296400" cy="212365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আন্দাজে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600" dirty="0">
              <a:solidFill>
                <a:srgbClr val="00B05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106" y="1999456"/>
            <a:ext cx="7620000" cy="1371600"/>
          </a:xfrm>
          <a:prstGeom prst="rect">
            <a:avLst/>
          </a:prstGeom>
          <a:noFill/>
        </p:spPr>
      </p:pic>
      <p:pic>
        <p:nvPicPr>
          <p:cNvPr id="18435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706" y="3666332"/>
            <a:ext cx="4419600" cy="2524125"/>
          </a:xfrm>
          <a:prstGeom prst="rect">
            <a:avLst/>
          </a:prstGeom>
          <a:noFill/>
        </p:spPr>
      </p:pic>
      <p:pic>
        <p:nvPicPr>
          <p:cNvPr id="18436" name="Picture 4" descr="C:\Users\pti kushtia\Desktop\Emdad picture\pencil.jpg"/>
          <p:cNvPicPr>
            <a:picLocks noChangeAspect="1" noChangeArrowheads="1"/>
          </p:cNvPicPr>
          <p:nvPr/>
        </p:nvPicPr>
        <p:blipFill>
          <a:blip r:embed="rId5" cstate="print"/>
          <a:srcRect l="47600" t="8000" r="48800" b="47600"/>
          <a:stretch>
            <a:fillRect/>
          </a:stretch>
        </p:blipFill>
        <p:spPr bwMode="auto">
          <a:xfrm>
            <a:off x="9409906" y="3523456"/>
            <a:ext cx="2286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6506" y="170656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906" y="5580856"/>
            <a:ext cx="4800600" cy="1371600"/>
          </a:xfrm>
          <a:prstGeom prst="rect">
            <a:avLst/>
          </a:prstGeom>
          <a:noFill/>
        </p:spPr>
      </p:pic>
      <p:pic>
        <p:nvPicPr>
          <p:cNvPr id="3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0800000">
            <a:off x="3694906" y="2990056"/>
            <a:ext cx="457200" cy="25908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228304" y="5580856"/>
            <a:ext cx="350520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106" y="3361532"/>
            <a:ext cx="4038600" cy="2524125"/>
          </a:xfrm>
          <a:prstGeom prst="rect">
            <a:avLst/>
          </a:prstGeom>
          <a:noFill/>
        </p:spPr>
      </p:pic>
      <p:pic>
        <p:nvPicPr>
          <p:cNvPr id="9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0800000">
            <a:off x="3684280" y="812912"/>
            <a:ext cx="457200" cy="2590800"/>
          </a:xfrm>
          <a:prstGeom prst="rect">
            <a:avLst/>
          </a:prstGeom>
          <a:noFill/>
        </p:spPr>
      </p:pic>
      <p:sp>
        <p:nvSpPr>
          <p:cNvPr id="10" name="Flowchart: Connector 9"/>
          <p:cNvSpPr/>
          <p:nvPr/>
        </p:nvSpPr>
        <p:spPr>
          <a:xfrm>
            <a:off x="4228307" y="332533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V="1">
            <a:off x="3009108" y="4361656"/>
            <a:ext cx="24384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206" y="4018756"/>
            <a:ext cx="4800600" cy="1371600"/>
          </a:xfrm>
          <a:prstGeom prst="rect">
            <a:avLst/>
          </a:prstGeom>
          <a:noFill/>
        </p:spPr>
      </p:pic>
      <p:pic>
        <p:nvPicPr>
          <p:cNvPr id="16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6200000">
            <a:off x="5295106" y="4133056"/>
            <a:ext cx="457200" cy="25908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rot="5400000">
            <a:off x="6476208" y="4322762"/>
            <a:ext cx="251459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6106" y="3285332"/>
            <a:ext cx="4038600" cy="2524125"/>
          </a:xfrm>
          <a:prstGeom prst="rect">
            <a:avLst/>
          </a:prstGeom>
          <a:noFill/>
        </p:spPr>
      </p:pic>
      <p:pic>
        <p:nvPicPr>
          <p:cNvPr id="36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7406" y="3485356"/>
            <a:ext cx="4800600" cy="1371600"/>
          </a:xfrm>
          <a:prstGeom prst="rect">
            <a:avLst/>
          </a:prstGeom>
          <a:noFill/>
        </p:spPr>
      </p:pic>
      <p:pic>
        <p:nvPicPr>
          <p:cNvPr id="37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0800000">
            <a:off x="7504906" y="704056"/>
            <a:ext cx="457200" cy="2590800"/>
          </a:xfrm>
          <a:prstGeom prst="rect">
            <a:avLst/>
          </a:prstGeom>
          <a:noFill/>
        </p:spPr>
      </p:pic>
      <p:sp>
        <p:nvSpPr>
          <p:cNvPr id="17" name="Flowchart: Connector 16"/>
          <p:cNvSpPr/>
          <p:nvPr/>
        </p:nvSpPr>
        <p:spPr>
          <a:xfrm flipV="1">
            <a:off x="7687788" y="3249138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6035373">
            <a:off x="8809764" y="4271005"/>
            <a:ext cx="457200" cy="259080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>
            <a:cxnSpLocks/>
            <a:stCxn id="9" idx="0"/>
          </p:cNvCxnSpPr>
          <p:nvPr/>
        </p:nvCxnSpPr>
        <p:spPr>
          <a:xfrm>
            <a:off x="3912880" y="3403712"/>
            <a:ext cx="3981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705" y="1999455"/>
            <a:ext cx="4914901" cy="1404257"/>
          </a:xfrm>
          <a:prstGeom prst="rect">
            <a:avLst/>
          </a:prstGeom>
          <a:noFill/>
        </p:spPr>
      </p:pic>
      <p:pic>
        <p:nvPicPr>
          <p:cNvPr id="25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>
            <a:off x="7428706" y="3371056"/>
            <a:ext cx="457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325E-6 L 0.38334 -3.2932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3.33333E-6 -0.366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0751E-6 L -0.36667 1.90751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114" y="323056"/>
            <a:ext cx="3352800" cy="637032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009106" y="1570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09106" y="28692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0706" y="1241056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507" y="139705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4507" y="2540059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438" y="2696060"/>
            <a:ext cx="196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8306" y="1427835"/>
            <a:ext cx="8686800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ParashSushreeMJ" panose="00000400000000000000" pitchFamily="2" charset="0"/>
                <a:cs typeface="ParashSushreeMJ" panose="000004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8306" y="2726837"/>
            <a:ext cx="7844369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D09FF6-0EA0-4057-A164-3EEAC672F28E}"/>
              </a:ext>
            </a:extLst>
          </p:cNvPr>
          <p:cNvSpPr/>
          <p:nvPr/>
        </p:nvSpPr>
        <p:spPr>
          <a:xfrm>
            <a:off x="570706" y="3995062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03CFA0-6926-4163-9F61-F8D987B4B863}"/>
              </a:ext>
            </a:extLst>
          </p:cNvPr>
          <p:cNvSpPr/>
          <p:nvPr/>
        </p:nvSpPr>
        <p:spPr>
          <a:xfrm>
            <a:off x="494507" y="5450065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8925D-9820-4E90-95F0-2D1F47FBDD71}"/>
              </a:ext>
            </a:extLst>
          </p:cNvPr>
          <p:cNvSpPr txBox="1"/>
          <p:nvPr/>
        </p:nvSpPr>
        <p:spPr>
          <a:xfrm>
            <a:off x="460869" y="415106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49834446-77EB-49D5-BBFD-8C87D8DF5020}"/>
              </a:ext>
            </a:extLst>
          </p:cNvPr>
          <p:cNvSpPr/>
          <p:nvPr/>
        </p:nvSpPr>
        <p:spPr>
          <a:xfrm>
            <a:off x="3009106" y="4324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F64B27-E060-4227-8F26-10DE352AC020}"/>
              </a:ext>
            </a:extLst>
          </p:cNvPr>
          <p:cNvSpPr txBox="1"/>
          <p:nvPr/>
        </p:nvSpPr>
        <p:spPr>
          <a:xfrm>
            <a:off x="4228306" y="4181840"/>
            <a:ext cx="8153400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৩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221F57-D9CA-4F62-8092-49FA6155BB3D}"/>
              </a:ext>
            </a:extLst>
          </p:cNvPr>
          <p:cNvSpPr txBox="1"/>
          <p:nvPr/>
        </p:nvSpPr>
        <p:spPr>
          <a:xfrm>
            <a:off x="304007" y="560606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3">
            <a:extLst>
              <a:ext uri="{FF2B5EF4-FFF2-40B4-BE49-F238E27FC236}">
                <a16:creationId xmlns:a16="http://schemas.microsoft.com/office/drawing/2014/main" id="{5A3AF046-BCDC-4405-BA12-0635EABAAF71}"/>
              </a:ext>
            </a:extLst>
          </p:cNvPr>
          <p:cNvSpPr/>
          <p:nvPr/>
        </p:nvSpPr>
        <p:spPr>
          <a:xfrm>
            <a:off x="2932907" y="5779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87C64-202E-42F8-A10B-60799DF7613B}"/>
              </a:ext>
            </a:extLst>
          </p:cNvPr>
          <p:cNvSpPr txBox="1"/>
          <p:nvPr/>
        </p:nvSpPr>
        <p:spPr>
          <a:xfrm>
            <a:off x="4228306" y="5636843"/>
            <a:ext cx="8153400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9" grpId="0"/>
      <p:bldP spid="13" grpId="0" animBg="1"/>
      <p:bldP spid="11" grpId="0" animBg="1"/>
      <p:bldP spid="15" grpId="0"/>
      <p:bldP spid="17" grpId="0" animBg="1"/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8305" y="1434730"/>
            <a:ext cx="5943600" cy="1200329"/>
          </a:xfrm>
          <a:prstGeom prst="rect">
            <a:avLst/>
          </a:prstGeom>
          <a:solidFill>
            <a:srgbClr val="00206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632" y="2990056"/>
            <a:ext cx="9070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মারজান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মিনাজদী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Monotype Corsiva" panose="03010101010201010101" pitchFamily="66" charset="0"/>
                <a:cs typeface="NikoshBAN" panose="02000000000000000000" pitchFamily="2" charset="0"/>
              </a:rPr>
              <a:t>Gmail : marzanbelayet@gmail.com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2" y="1677116"/>
            <a:ext cx="1981200" cy="1915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506" y="1161256"/>
            <a:ext cx="54102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107" y="3066256"/>
            <a:ext cx="91440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B050"/>
              </a:solidFill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52599E9-3A6D-4D32-AE03-82F23A2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06" y="1313656"/>
            <a:ext cx="13868399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05DA51-D44C-453F-932B-D3478E454B2F}"/>
              </a:ext>
            </a:extLst>
          </p:cNvPr>
          <p:cNvSpPr txBox="1">
            <a:spLocks/>
          </p:cNvSpPr>
          <p:nvPr/>
        </p:nvSpPr>
        <p:spPr>
          <a:xfrm>
            <a:off x="3313906" y="1313656"/>
            <a:ext cx="72390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9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706" y="2807147"/>
            <a:ext cx="8763000" cy="38779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8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48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48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4800" dirty="0" err="1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006" y="1237456"/>
            <a:ext cx="6324600" cy="1446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09107" y="1238706"/>
            <a:ext cx="8382000" cy="14465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n w="28575">
                <a:solidFill>
                  <a:srgbClr val="7030A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1D8F7-A2F5-4BBA-8E95-FC3C75B7EE45}"/>
              </a:ext>
            </a:extLst>
          </p:cNvPr>
          <p:cNvSpPr/>
          <p:nvPr/>
        </p:nvSpPr>
        <p:spPr>
          <a:xfrm>
            <a:off x="3014882" y="2867452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২৯.১.১ 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r>
              <a:rPr lang="en-US" sz="3600" dirty="0">
                <a:latin typeface="NikoshBAN" pitchFamily="2" charset="0"/>
                <a:cs typeface="NikoshBAN" pitchFamily="2" charset="0"/>
              </a:rPr>
              <a:t>২৯.২.1 -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২৯.১.১ 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/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 kushtia\Desktop\Emdad picture\RightAng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706" y="2990057"/>
            <a:ext cx="4419600" cy="2981325"/>
          </a:xfrm>
          <a:prstGeom prst="rect">
            <a:avLst/>
          </a:prstGeom>
          <a:noFill/>
        </p:spPr>
      </p:pic>
      <p:pic>
        <p:nvPicPr>
          <p:cNvPr id="2051" name="Picture 3" descr="C:\Users\pti kushtia\Desktop\Emdad picture\Screen shot 2012-01-29 at 9.59.32 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7306" y="2380456"/>
            <a:ext cx="3479800" cy="298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1106" y="5504657"/>
            <a:ext cx="27432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62100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endParaRPr lang="en-US" sz="4800" dirty="0">
              <a:solidFill>
                <a:srgbClr val="62100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3506" y="5504657"/>
            <a:ext cx="28956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সুক্ষকোন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706" y="1237457"/>
            <a:ext cx="86106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5" grpId="1" animBg="1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ti kushtia\Desktop\Emdad picture\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0795">
            <a:off x="2617708" y="3656191"/>
            <a:ext cx="2770124" cy="246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pti kushtia\Desktop\Emdad picture\Hope_Rect_End_Table_Coffee_Table__Sofa_Table_Harvest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7706" y="1466056"/>
            <a:ext cx="3127852" cy="1905000"/>
          </a:xfrm>
          <a:prstGeom prst="rect">
            <a:avLst/>
          </a:prstGeom>
          <a:noFill/>
        </p:spPr>
      </p:pic>
      <p:sp>
        <p:nvSpPr>
          <p:cNvPr id="16" name="Diamond 15"/>
          <p:cNvSpPr/>
          <p:nvPr/>
        </p:nvSpPr>
        <p:spPr>
          <a:xfrm rot="618511">
            <a:off x="3608525" y="1533967"/>
            <a:ext cx="2580620" cy="1311979"/>
          </a:xfrm>
          <a:prstGeom prst="diamond">
            <a:avLst/>
          </a:prstGeom>
          <a:noFill/>
          <a:ln w="57150">
            <a:solidFill>
              <a:srgbClr val="FFC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177598">
            <a:off x="2793407" y="3385976"/>
            <a:ext cx="2438400" cy="2514600"/>
          </a:xfrm>
          <a:prstGeom prst="parallelogram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09506" y="5580857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আকৃতিগুলোকে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2461E-6 L 0.42049 -0.002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49167 -2.4514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506" y="2913856"/>
            <a:ext cx="9601200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rashSushreeMJ" panose="00000400000000000000" pitchFamily="2" charset="0"/>
              <a:cs typeface="ParashSushree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211543" y="2727160"/>
            <a:ext cx="403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218906" y="2761456"/>
            <a:ext cx="0" cy="2209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18906" y="4971256"/>
            <a:ext cx="4038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50143" y="2761456"/>
            <a:ext cx="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933907" y="3505458"/>
            <a:ext cx="2133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1212" y="5809456"/>
            <a:ext cx="2277788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2706" y="3512413"/>
            <a:ext cx="22098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9312" y="1199468"/>
            <a:ext cx="2667000" cy="7694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8E-6 -4.95039E-6 L 0.08565 -4.9503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14E-7 -1.31202E-6 L -0.00221 -0.089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4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2 -4.95039E-6 L -0.08312 -4.9503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3575E-7 2.06174E-6 L -6.73575E-7 0.088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5507" y="146605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428706" y="2532856"/>
            <a:ext cx="274240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428706" y="2532856"/>
            <a:ext cx="0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27908" y="4283868"/>
            <a:ext cx="2743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0171108" y="2532856"/>
            <a:ext cx="7016" cy="175101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94906" y="2532856"/>
            <a:ext cx="213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828506" y="2532858"/>
            <a:ext cx="798" cy="175259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694906" y="2532856"/>
            <a:ext cx="0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>
            <a:off x="6438106" y="-1429544"/>
            <a:ext cx="381000" cy="9829800"/>
          </a:xfrm>
          <a:prstGeom prst="mathMinus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22526" y="1286360"/>
            <a:ext cx="461216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5907" y="5428457"/>
            <a:ext cx="184731" cy="46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217AC6-9A7C-4CA0-A10C-E0590A3CABFB}"/>
              </a:ext>
            </a:extLst>
          </p:cNvPr>
          <p:cNvCxnSpPr/>
          <p:nvPr/>
        </p:nvCxnSpPr>
        <p:spPr>
          <a:xfrm>
            <a:off x="3694906" y="4285456"/>
            <a:ext cx="213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380</Words>
  <Application>Microsoft Office PowerPoint</Application>
  <PresentationFormat>Custom</PresentationFormat>
  <Paragraphs>75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Monotype Corsiva</vt:lpstr>
      <vt:lpstr>NikoshBAN</vt:lpstr>
      <vt:lpstr>ParashSushreeMJ</vt:lpstr>
      <vt:lpstr>RinkiySreeMJ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user</cp:lastModifiedBy>
  <cp:revision>316</cp:revision>
  <dcterms:created xsi:type="dcterms:W3CDTF">2006-08-16T00:00:00Z</dcterms:created>
  <dcterms:modified xsi:type="dcterms:W3CDTF">2020-04-16T02:46:29Z</dcterms:modified>
</cp:coreProperties>
</file>