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2" r:id="rId3"/>
    <p:sldId id="257" r:id="rId4"/>
    <p:sldId id="260" r:id="rId5"/>
    <p:sldId id="261" r:id="rId6"/>
    <p:sldId id="295" r:id="rId7"/>
    <p:sldId id="262" r:id="rId8"/>
    <p:sldId id="263" r:id="rId9"/>
    <p:sldId id="269" r:id="rId10"/>
    <p:sldId id="296" r:id="rId11"/>
    <p:sldId id="297" r:id="rId12"/>
    <p:sldId id="266" r:id="rId13"/>
    <p:sldId id="267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2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8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5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543BDC3-0B2C-4E33-8060-BE9F1C29FAA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D551AAB-A50F-4922-89D9-F982EA14F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9653" y="1068766"/>
            <a:ext cx="5983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8651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875344"/>
            <a:ext cx="3108960" cy="29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9838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8ABC12-BDDF-4523-AC69-F8CA8E407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79248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66C12C-F7DC-43C8-BCF2-D086DB6900CE}"/>
              </a:ext>
            </a:extLst>
          </p:cNvPr>
          <p:cNvSpPr/>
          <p:nvPr/>
        </p:nvSpPr>
        <p:spPr>
          <a:xfrm>
            <a:off x="2311605" y="304800"/>
            <a:ext cx="4520789" cy="769441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bn-BD" sz="4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কাঠ সিজনিং ও ট্রিটমেন্ট </a:t>
            </a:r>
            <a:endParaRPr lang="en-US" sz="44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1926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EEB6B-6F86-44D2-8519-9357E0C03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" y="781000"/>
            <a:ext cx="7848600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FD1A4-4DA8-4CF4-8BEA-1D0C30B10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0"/>
            <a:ext cx="7848600" cy="304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3ECFB9-9863-481E-911C-761DCEF7A1BB}"/>
              </a:ext>
            </a:extLst>
          </p:cNvPr>
          <p:cNvSpPr/>
          <p:nvPr/>
        </p:nvSpPr>
        <p:spPr>
          <a:xfrm>
            <a:off x="3657600" y="-34499"/>
            <a:ext cx="277031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bn-BD" sz="4800" b="1" cap="all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কাঠ সংরক্ষণ </a:t>
            </a:r>
            <a:endParaRPr lang="en-US" sz="48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8891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41148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Wave2">
              <a:avLst>
                <a:gd name="adj1" fmla="val 12500"/>
                <a:gd name="adj2" fmla="val 847"/>
              </a:avLst>
            </a:prstTxWarp>
            <a:normAutofit fontScale="90000"/>
          </a:bodyPr>
          <a:lstStyle/>
          <a:p>
            <a:r>
              <a:rPr lang="bn-BD" sz="6600" b="1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</p:spPr>
        <p:txBody>
          <a:bodyPr>
            <a:noAutofit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গর্জন গাছের লগ ৮মিটার লম্বা। এটির চিকন মাথার বেড় ১.৬০মিটার, মাঝখানের বেড় ২.২০মিটার এবং মোটা মাথার বেড়২.৬ মিটার।লগটির সঠিক আয়তন বা ভলিউম কত?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114800" cy="990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২টির লগের দৈর্ঘ্য ছিল ৮ মিটার,চিকন মাথার বেড় ২মিটার,মাঝের বেড় ২.৫মিটার ও মোটা মাথার বেড় ছিল ৩মিটার।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 কাঠ সিজনিং কী?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আবর্তন কালের ভিত্তিতে গামার,শিশু কোন ধরনের উদ্ভিদ ব্যাখ্যা কর?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সুফিয়া বেগমের একটি গাছের ভলিউম নির্ণয় কর।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সুফিয়া 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গমের গৃহীত কার্যক্রমটি সঠিক ছিল কি না বিশ্লেষণ কর।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334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6000" dirty="0">
              <a:ln w="0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6000" dirty="0">
                <a:ln w="0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endParaRPr lang="en-US" sz="6000" dirty="0">
              <a:ln w="0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BB574-7066-4630-8D83-148DD1E5B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6400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ferris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452" y="580590"/>
            <a:ext cx="289374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শিক্ষক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5709" y="597955"/>
            <a:ext cx="233910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পাঠ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31" y="1656956"/>
            <a:ext cx="1276850" cy="1726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4572000" y="3536223"/>
            <a:ext cx="4191000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ণি: নব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৫ম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বৃক্ষকর্তন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bn-BD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১৫/০৪/২০২০ </a:t>
            </a:r>
            <a:r>
              <a:rPr lang="bn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54" y="1516673"/>
            <a:ext cx="1807163" cy="2011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29351-CB13-452F-AE96-1776ADA00D73}"/>
              </a:ext>
            </a:extLst>
          </p:cNvPr>
          <p:cNvSpPr txBox="1"/>
          <p:nvPr/>
        </p:nvSpPr>
        <p:spPr>
          <a:xfrm>
            <a:off x="834888" y="3536223"/>
            <a:ext cx="343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ChandrabatiMJ" pitchFamily="2" charset="0"/>
              </a:rPr>
              <a:t>বিনয়</a:t>
            </a:r>
            <a:r>
              <a:rPr lang="en-US" sz="2400" dirty="0">
                <a:latin typeface="ChandrabatiMJ" pitchFamily="2" charset="0"/>
              </a:rPr>
              <a:t> </a:t>
            </a:r>
            <a:r>
              <a:rPr lang="en-US" sz="2400" dirty="0" err="1">
                <a:latin typeface="ChandrabatiMJ" pitchFamily="2" charset="0"/>
              </a:rPr>
              <a:t>কুমা</a:t>
            </a:r>
            <a:r>
              <a:rPr lang="as-IN" sz="2400" dirty="0">
                <a:latin typeface="ChandrabatiMJ" pitchFamily="2" charset="0"/>
              </a:rPr>
              <a:t>র</a:t>
            </a:r>
            <a:r>
              <a:rPr lang="en-US" sz="2400" dirty="0">
                <a:latin typeface="ChandrabatiMJ" pitchFamily="2" charset="0"/>
              </a:rPr>
              <a:t> </a:t>
            </a:r>
            <a:r>
              <a:rPr lang="en-US" sz="2400" dirty="0" err="1">
                <a:latin typeface="ChandrabatiMJ" pitchFamily="2" charset="0"/>
              </a:rPr>
              <a:t>পান্ডে</a:t>
            </a:r>
            <a:endParaRPr lang="en-US" sz="24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handrabatiMJ" pitchFamily="2" charset="0"/>
              </a:rPr>
              <a:t>সহকারী</a:t>
            </a:r>
            <a:r>
              <a:rPr lang="en-US" sz="2400" dirty="0">
                <a:latin typeface="ChandrabatiMJ" pitchFamily="2" charset="0"/>
              </a:rPr>
              <a:t>  </a:t>
            </a:r>
            <a:r>
              <a:rPr lang="en-US" sz="2400" dirty="0" err="1">
                <a:latin typeface="ChandrabatiMJ" pitchFamily="2" charset="0"/>
              </a:rPr>
              <a:t>শিক্ষক</a:t>
            </a:r>
            <a:endParaRPr lang="en-US" sz="24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handrabatiMJ" pitchFamily="2" charset="0"/>
              </a:rPr>
              <a:t>ননীক্ষীর</a:t>
            </a:r>
            <a:r>
              <a:rPr lang="en-US" sz="2400" dirty="0">
                <a:latin typeface="ChandrabatiMJ" pitchFamily="2" charset="0"/>
              </a:rPr>
              <a:t> </a:t>
            </a:r>
            <a:r>
              <a:rPr lang="as-IN" sz="2400" dirty="0">
                <a:latin typeface="ChandrabatiMJ" pitchFamily="2" charset="0"/>
              </a:rPr>
              <a:t>উ</a:t>
            </a:r>
            <a:r>
              <a:rPr lang="en-US" sz="2400" dirty="0" err="1">
                <a:latin typeface="ChandrabatiMJ" pitchFamily="2" charset="0"/>
              </a:rPr>
              <a:t>চ্চ</a:t>
            </a:r>
            <a:r>
              <a:rPr lang="en-US" sz="2400" dirty="0">
                <a:latin typeface="ChandrabatiMJ" pitchFamily="2" charset="0"/>
              </a:rPr>
              <a:t> </a:t>
            </a:r>
            <a:r>
              <a:rPr lang="en-US" sz="2400" dirty="0" err="1">
                <a:latin typeface="ChandrabatiMJ" pitchFamily="2" charset="0"/>
              </a:rPr>
              <a:t>বিদ্যালয়</a:t>
            </a:r>
            <a:endParaRPr lang="en-US" sz="24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handrabatiMJ" pitchFamily="2" charset="0"/>
              </a:rPr>
              <a:t>মুকসুদপুর</a:t>
            </a:r>
            <a:r>
              <a:rPr lang="en-US" sz="2400" dirty="0">
                <a:latin typeface="ChandrabatiMJ" pitchFamily="2" charset="0"/>
              </a:rPr>
              <a:t>, </a:t>
            </a:r>
            <a:r>
              <a:rPr lang="en-US" sz="2400" dirty="0" err="1">
                <a:latin typeface="ChandrabatiMJ" pitchFamily="2" charset="0"/>
              </a:rPr>
              <a:t>গোপালঞ্জ</a:t>
            </a:r>
            <a:r>
              <a:rPr lang="en-US" sz="2400" dirty="0">
                <a:latin typeface="ChandrabatiMJ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andrabati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3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000">
        <p14:glitter pattern="hexago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0198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নিচের চিত্রগুলো লক্ষ্য করি </a:t>
            </a:r>
            <a:endParaRPr lang="en-US" sz="480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ABC2F-9120-43DA-B4C8-3C1F4AC12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305800" cy="4876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dirty="0" err="1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TriangleInverted">
              <a:avLst/>
            </a:prstTxWarp>
          </a:bodyPr>
          <a:lstStyle/>
          <a:p>
            <a:r>
              <a:rPr lang="bn-BD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বৃক্ষ কর্তন ও কাঠ সংগ্রহ </a:t>
            </a:r>
            <a:endParaRPr lang="en-US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7848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5400" b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এই পাঠ শেষে আমরা- </a:t>
            </a:r>
            <a:endParaRPr lang="en-US" sz="5400" b="1" cap="all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2590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১/ বৃক্ষ কর্তনের নিয়মাবলী ব্যাখ্যা করতে পার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440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২/ তক্তা বা কাঠ সংরক্ষণের নিয়মাবলী ব্যাখ্যা করতে পার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৩/ গোল কাঠ বা তক্তা পরিমাপ পদ্ধতি ব্যাখ্যা করতে পার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৪/ বৃক্ষ কর্তন ও কাঠ সংগ্রহের উপযোগিতা বাখ্যা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FBFD7-E0E4-440E-B764-999C99C5A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399"/>
            <a:ext cx="7924799" cy="5105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FCE6EA-D575-4367-AC87-CA864BFC38B5}"/>
              </a:ext>
            </a:extLst>
          </p:cNvPr>
          <p:cNvSpPr/>
          <p:nvPr/>
        </p:nvSpPr>
        <p:spPr>
          <a:xfrm>
            <a:off x="2057400" y="228600"/>
            <a:ext cx="4528805" cy="864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কর্তনের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নিয়মাবলিঃ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28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86042"/>
            <a:ext cx="5181600" cy="9438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বৃক্ষ কর্তনের নিয়মাবলিঃ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041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২/ গাছ কাটার পূর্বে ডালপালা ছেটে নিলে গাছ নিয়ন্ত্রিতভাবে ফেলতে সুবিধা হয়।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৩/গাছ সব সময় করাত দিয়ে কাটতে হবে। গাছ যেদিকে পড়বে সেদিকে আগে কাটতে হয়।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৪/কাটা গাছ মাটিতে পরার পর খন্ডিত করতে হবে। খন্ডিত গোল অংশকে বলা হয় লগ। চেরাই কাঠের প্রস্থ ১৫সে.মি. এর বেশি এবং পুরুত্ব ৪সে.মি.এর বেশি হলে তাকে বলা হয় তক্তা।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3DB220-0388-4D1D-9FD1-EAA9888AD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1"/>
            <a:ext cx="8458200" cy="2438400"/>
          </a:xfrm>
        </p:spPr>
      </p:pic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 কাঠ ও চিরাই কাঠের পরিমাপ পদ্ধতি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1447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গোল কাঠ বা চিরাই কাঠের সঠিক আয়তন বা ভলিউম নিউটনের সূত্রের সাহায্যে বের করতে হয়।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সূত্রটি হলো=০.০৮*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বেড়১+(৪*বেড়২)+বেড়৩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* দৈর্ঘ্য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                    ৬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হপ্পাসের সূত্রটি হলোঃ ভলিউম=   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লগের মাঝের বেড়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* দৈর্ঘ্য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3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২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080808"/>
            <a:ext cx="38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}  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0897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{ 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46583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৪ </a:t>
            </a:r>
            <a:endParaRPr lang="en-US" sz="2800" dirty="0"/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4724400" cy="8080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কাঠ সিজনিং ও ট্রিটমেন্ট </a:t>
            </a:r>
            <a:endParaRPr lang="en-US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জীবন্ত অবস্থায় বৃক্ষের জন্য পানি অপরিহার্য হলেও কাটার পর কর্তিত বৃক্ষে পানির পরিমাণ যত কম থাকবে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ততোই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১২%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ষাও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স্থায়ীত্ব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উপায়কে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সিজনিং দুই ভাবে করা যায়---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এয়ার ড্রাইং    ২/ কিলন পদ্ধতি </a:t>
            </a:r>
          </a:p>
          <a:p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302</TotalTime>
  <Words>439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Narrow</vt:lpstr>
      <vt:lpstr>ChandrabatiMJ</vt:lpstr>
      <vt:lpstr>Corbel</vt:lpstr>
      <vt:lpstr>NikoshBAN</vt:lpstr>
      <vt:lpstr>Basis</vt:lpstr>
      <vt:lpstr>PowerPoint Presentation</vt:lpstr>
      <vt:lpstr>PowerPoint Presentation</vt:lpstr>
      <vt:lpstr>নিচের চিত্রগুলো লক্ষ্য করি </vt:lpstr>
      <vt:lpstr>আজকের আলোচ্য বিষয় </vt:lpstr>
      <vt:lpstr>PowerPoint Presentation</vt:lpstr>
      <vt:lpstr>PowerPoint Presentation</vt:lpstr>
      <vt:lpstr>PowerPoint Presentation</vt:lpstr>
      <vt:lpstr>গোল কাঠ ও চিরাই কাঠের পরিমাপ পদ্ধতি </vt:lpstr>
      <vt:lpstr>কাঠ সিজনিং ও ট্রিটমেন্ট </vt:lpstr>
      <vt:lpstr>PowerPoint Presentation</vt:lpstr>
      <vt:lpstr>PowerPoint Presentation</vt:lpstr>
      <vt:lpstr>দলীয়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DELL</dc:creator>
  <cp:lastModifiedBy>BINAY</cp:lastModifiedBy>
  <cp:revision>39</cp:revision>
  <dcterms:created xsi:type="dcterms:W3CDTF">2019-09-16T08:43:20Z</dcterms:created>
  <dcterms:modified xsi:type="dcterms:W3CDTF">2020-04-16T06:21:08Z</dcterms:modified>
</cp:coreProperties>
</file>