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33CC"/>
    <a:srgbClr val="0066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split orient="vert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4" y="609600"/>
            <a:ext cx="8508206" cy="579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09600"/>
            <a:ext cx="46482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</a:rPr>
              <a:t>স্বাগতম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57200"/>
            <a:ext cx="54864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স্বাস্থ্যবিধি-৩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</a:rPr>
              <a:t>পর্যাপ্ত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ঘুম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" name="Picture 2" descr="213629gh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05000"/>
            <a:ext cx="4312479" cy="2603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6200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শরীরের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ক্ষয়পূরণ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বৃদ্ধির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পর্যাপ্ত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ঘুম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প্রয়োজন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প্রতিদিন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নির্দিষ্ট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সময়ে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ঘুমাতে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যাওয়া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উচিত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5562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স্বাস্থ্যবিধি-৪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বিশ্রাম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Picture 2" descr="bag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81200"/>
            <a:ext cx="2828925" cy="1847850"/>
          </a:xfrm>
          <a:prstGeom prst="rect">
            <a:avLst/>
          </a:prstGeom>
        </p:spPr>
      </p:pic>
      <p:pic>
        <p:nvPicPr>
          <p:cNvPr id="4" name="Picture 3" descr="b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81200"/>
            <a:ext cx="2857500" cy="1828800"/>
          </a:xfrm>
          <a:prstGeom prst="rect">
            <a:avLst/>
          </a:prstGeom>
        </p:spPr>
      </p:pic>
      <p:pic>
        <p:nvPicPr>
          <p:cNvPr id="5" name="Picture 4" descr="so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81200"/>
            <a:ext cx="2428875" cy="1885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4495800"/>
            <a:ext cx="7239000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ক্লান্তি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দূর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নতুন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উদ্যমে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কাজ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করার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প্রতিদিনই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কিছু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সময়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বিশ্রাম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নেওয়া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উচিত</a:t>
            </a:r>
            <a:r>
              <a:rPr lang="en-US" sz="2800" dirty="0" smtClean="0">
                <a:solidFill>
                  <a:srgbClr val="7030A0"/>
                </a:solidFill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</a:rPr>
              <a:t>পছন্দের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গান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শোনা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বই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পড়া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বাগান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ইত্যাদির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মাধ্যমে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ক্লান্তি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দূর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পারি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63246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স্বাস্থ্যবিধি-৫</a:t>
            </a:r>
          </a:p>
          <a:p>
            <a:pPr algn="ctr"/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শরীরের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পরিষ্কার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পরিচ্ছন্নতা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b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2971800" cy="1847850"/>
          </a:xfrm>
          <a:prstGeom prst="rect">
            <a:avLst/>
          </a:prstGeom>
        </p:spPr>
      </p:pic>
      <p:pic>
        <p:nvPicPr>
          <p:cNvPr id="4" name="Picture 3" descr="too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05000"/>
            <a:ext cx="2531241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4114800"/>
            <a:ext cx="7467600" cy="2514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শরীর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পরিষ্কার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পরিচ্ছন্ন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রাখার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জন্য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প্রতিদিন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পরিষ্কার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পানি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সাবান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দিয়ে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গোসল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খাওয়ার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পূর্বে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এবং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হাত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ধুতে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খাওয়ার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দাঁত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ব্রাশ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এছাড়াও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ত্বক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চুল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নখ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চোখ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কানের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যত্ন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নিতে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।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905001"/>
            <a:ext cx="2438400" cy="1752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71628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পাঠ্য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বই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এর</a:t>
            </a:r>
            <a:r>
              <a:rPr lang="en-US" sz="3600" dirty="0" smtClean="0">
                <a:solidFill>
                  <a:srgbClr val="C00000"/>
                </a:solidFill>
              </a:rPr>
              <a:t> ৩৪ </a:t>
            </a:r>
            <a:r>
              <a:rPr lang="en-US" sz="3600" dirty="0" err="1" smtClean="0">
                <a:solidFill>
                  <a:srgbClr val="C00000"/>
                </a:solidFill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</a:rPr>
              <a:t> ৩৫ </a:t>
            </a:r>
            <a:r>
              <a:rPr lang="en-US" sz="3600" dirty="0" err="1" smtClean="0">
                <a:solidFill>
                  <a:srgbClr val="C00000"/>
                </a:solidFill>
              </a:rPr>
              <a:t>পৃষ্ঠা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পড়ি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b-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9800"/>
            <a:ext cx="3383992" cy="3800857"/>
          </a:xfrm>
          <a:prstGeom prst="rect">
            <a:avLst/>
          </a:prstGeom>
        </p:spPr>
      </p:pic>
      <p:pic>
        <p:nvPicPr>
          <p:cNvPr id="4" name="Picture 3" descr="b-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133600"/>
            <a:ext cx="3581400" cy="396255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7086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দলীয়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কাজ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318135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057400"/>
            <a:ext cx="4114800" cy="38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সুস্থ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থাকার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করণীয়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তার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তালিকা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দলে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তৈরি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</a:t>
            </a:r>
            <a:r>
              <a:rPr lang="en-US" sz="3600" dirty="0" smtClean="0">
                <a:solidFill>
                  <a:srgbClr val="C00000"/>
                </a:solidFill>
              </a:rPr>
              <a:t>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5334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6600"/>
                </a:solidFill>
              </a:rPr>
              <a:t>মূল্যায়ন</a:t>
            </a:r>
            <a:endParaRPr lang="en-US" sz="4400" dirty="0">
              <a:solidFill>
                <a:srgbClr val="006600"/>
              </a:solidFill>
            </a:endParaRPr>
          </a:p>
        </p:txBody>
      </p:sp>
      <p:pic>
        <p:nvPicPr>
          <p:cNvPr id="3" name="Picture 2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76400"/>
            <a:ext cx="52578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4114800"/>
            <a:ext cx="7391400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6600"/>
                </a:solidFill>
              </a:rPr>
              <a:t>১।স্বাস্থ্যবিধি </a:t>
            </a:r>
            <a:r>
              <a:rPr lang="en-US" sz="2400" dirty="0" err="1" smtClean="0">
                <a:solidFill>
                  <a:srgbClr val="006600"/>
                </a:solidFill>
              </a:rPr>
              <a:t>পালন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করা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আমাদের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প্রয়োজন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কেন</a:t>
            </a:r>
            <a:r>
              <a:rPr lang="en-US" sz="2400" dirty="0" smtClean="0">
                <a:solidFill>
                  <a:srgbClr val="0066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২। </a:t>
            </a:r>
            <a:r>
              <a:rPr lang="en-US" sz="2400" dirty="0" err="1" smtClean="0">
                <a:solidFill>
                  <a:srgbClr val="006600"/>
                </a:solidFill>
              </a:rPr>
              <a:t>নিয়মিত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শরীরচর্চা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এবং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খেলাধূলা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আমাদের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কী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উপকারে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আসে</a:t>
            </a:r>
            <a:r>
              <a:rPr lang="en-US" sz="2400" dirty="0" smtClean="0">
                <a:solidFill>
                  <a:srgbClr val="0066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৩।শরীরের </a:t>
            </a:r>
            <a:r>
              <a:rPr lang="en-US" sz="2400" dirty="0" err="1" smtClean="0">
                <a:solidFill>
                  <a:srgbClr val="006600"/>
                </a:solidFill>
              </a:rPr>
              <a:t>কোন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কোন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অংগ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পরিষ্কার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রাখতে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হবে</a:t>
            </a:r>
            <a:r>
              <a:rPr lang="en-US" sz="2400" dirty="0" smtClean="0">
                <a:solidFill>
                  <a:srgbClr val="006600"/>
                </a:solidFill>
              </a:rPr>
              <a:t>?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5562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33528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তুমি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উপায়ে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নিজেকে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সুস্থ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রাখবে</a:t>
            </a:r>
            <a:r>
              <a:rPr lang="en-US" sz="3200" dirty="0" smtClean="0">
                <a:solidFill>
                  <a:srgbClr val="FF0000"/>
                </a:solidFill>
              </a:rPr>
              <a:t> এ </a:t>
            </a:r>
            <a:r>
              <a:rPr lang="en-US" sz="32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200" dirty="0" smtClean="0">
                <a:solidFill>
                  <a:srgbClr val="FF0000"/>
                </a:solidFill>
              </a:rPr>
              <a:t> ৫টি </a:t>
            </a:r>
            <a:r>
              <a:rPr lang="en-US" sz="3200" dirty="0" err="1" smtClean="0">
                <a:solidFill>
                  <a:srgbClr val="FF0000"/>
                </a:solidFill>
              </a:rPr>
              <a:t>বাক্য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লিখে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আনবে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hom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0"/>
            <a:ext cx="3440289" cy="4038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853137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4419600"/>
            <a:ext cx="40591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447800"/>
            <a:ext cx="39624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ফেরদৌসী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বেগম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প্রধান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শিক্ষক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জগন্নাথপুর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পুরাতন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সপ্রাবি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ভৈরব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কিশোরগঞ্জ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IMG_20200209_095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76400"/>
            <a:ext cx="3352800" cy="3886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3810000" cy="518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শ্রেণি-৪র্থ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বিষয়-প্রাথমিক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বিজ্ঞান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অধ্যায়-০৫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তারিখ-১৬/০৪/২০২০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সময়-৩৫ </a:t>
            </a:r>
            <a:r>
              <a:rPr lang="en-US" sz="2800" dirty="0" err="1" smtClean="0">
                <a:solidFill>
                  <a:srgbClr val="FF0000"/>
                </a:solidFill>
              </a:rPr>
              <a:t>মিনিট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4-bigg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3953427" cy="522995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- 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3352800" cy="4321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28600"/>
            <a:ext cx="7543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ছবিতে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পাচ্ছি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791200"/>
            <a:ext cx="3429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অপরিচ্ছন্ন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শিশু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791200"/>
            <a:ext cx="3581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পরিচ্ছন্ন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শিশু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8" name="AutoShape 4" descr="C:\Users\Century\AppData\Local\Temp\bangladesh-paul-schoolboy-249x300.jpg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rif_b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3505200" cy="403859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19200"/>
            <a:ext cx="3733800" cy="457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অধ্যায়-৫(</a:t>
            </a:r>
            <a:r>
              <a:rPr lang="en-US" sz="2800" dirty="0" err="1" smtClean="0">
                <a:solidFill>
                  <a:srgbClr val="FF0000"/>
                </a:solidFill>
              </a:rPr>
              <a:t>সাস্থবিধি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পাঠ-১(</a:t>
            </a:r>
            <a:r>
              <a:rPr lang="en-US" sz="2800" dirty="0" err="1" smtClean="0">
                <a:solidFill>
                  <a:srgbClr val="0033CC"/>
                </a:solidFill>
              </a:rPr>
              <a:t>সুস্থ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জীবন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যাপন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পৃষ্ঠা-৩৪ ও ৩৫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-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1"/>
            <a:ext cx="3505200" cy="455200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057400" y="533400"/>
            <a:ext cx="5181600" cy="17526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শিখনফল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362200"/>
            <a:ext cx="73152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৯.১.১  </a:t>
            </a:r>
            <a:r>
              <a:rPr lang="en-US" sz="3200" dirty="0" err="1" smtClean="0">
                <a:solidFill>
                  <a:srgbClr val="7030A0"/>
                </a:solidFill>
              </a:rPr>
              <a:t>স্বাস্থ্যবিধি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পালনের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প্রয়োজনীয়তা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৯.১.২  </a:t>
            </a:r>
            <a:r>
              <a:rPr lang="en-US" sz="3200" dirty="0" err="1" smtClean="0">
                <a:solidFill>
                  <a:srgbClr val="7030A0"/>
                </a:solidFill>
              </a:rPr>
              <a:t>স্বাস্থ্য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রক্ষার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সকল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নিয়ম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কানুন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মেনে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চলতে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সেগুলো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7162800" cy="167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সুস্থ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থাকার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জীবনকে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সুন্দর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স্বাস্থ্যবিধি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মেনে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চলতে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হয়।এগুলো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2752725" cy="1657350"/>
          </a:xfrm>
          <a:prstGeom prst="rect">
            <a:avLst/>
          </a:prstGeom>
        </p:spPr>
      </p:pic>
      <p:pic>
        <p:nvPicPr>
          <p:cNvPr id="6" name="Picture 5" descr="Physical-Exercis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133600"/>
            <a:ext cx="2345267" cy="1623646"/>
          </a:xfrm>
          <a:prstGeom prst="rect">
            <a:avLst/>
          </a:prstGeom>
        </p:spPr>
      </p:pic>
      <p:pic>
        <p:nvPicPr>
          <p:cNvPr id="7" name="Picture 6" descr="213629gh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209800"/>
            <a:ext cx="2316923" cy="1600200"/>
          </a:xfrm>
          <a:prstGeom prst="rect">
            <a:avLst/>
          </a:prstGeom>
        </p:spPr>
      </p:pic>
      <p:pic>
        <p:nvPicPr>
          <p:cNvPr id="8" name="Picture 7" descr="so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343400"/>
            <a:ext cx="2428875" cy="1752600"/>
          </a:xfrm>
          <a:prstGeom prst="rect">
            <a:avLst/>
          </a:prstGeom>
        </p:spPr>
      </p:pic>
      <p:pic>
        <p:nvPicPr>
          <p:cNvPr id="9" name="Picture 8" descr="ba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419600"/>
            <a:ext cx="2971800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3886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সুষম</a:t>
            </a:r>
            <a:r>
              <a:rPr lang="en-US" dirty="0" smtClean="0"/>
              <a:t> </a:t>
            </a:r>
            <a:r>
              <a:rPr lang="en-US" dirty="0" err="1" smtClean="0"/>
              <a:t>খাদ্য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886200"/>
            <a:ext cx="2209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শরীর</a:t>
            </a:r>
            <a:r>
              <a:rPr lang="en-US" dirty="0" smtClean="0"/>
              <a:t> </a:t>
            </a:r>
            <a:r>
              <a:rPr lang="en-US" dirty="0" err="1" smtClean="0"/>
              <a:t>চর্চা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1800" y="3886200"/>
            <a:ext cx="205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পর্যাপ্ত</a:t>
            </a:r>
            <a:r>
              <a:rPr lang="en-US" dirty="0" smtClean="0"/>
              <a:t> </a:t>
            </a:r>
            <a:r>
              <a:rPr lang="en-US" dirty="0" err="1" smtClean="0"/>
              <a:t>ঘুম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62484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বিশ্রাম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8400" y="62484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পরিষ্কার</a:t>
            </a:r>
            <a:r>
              <a:rPr lang="en-US" dirty="0" smtClean="0"/>
              <a:t> </a:t>
            </a:r>
            <a:r>
              <a:rPr lang="en-US" dirty="0" err="1" smtClean="0"/>
              <a:t>পরিচ্ছন্নতা</a:t>
            </a:r>
            <a:endParaRPr lang="en-US" dirty="0"/>
          </a:p>
        </p:txBody>
      </p:sp>
      <p:pic>
        <p:nvPicPr>
          <p:cNvPr id="15" name="Picture 14" descr="gettyimages-523752682-1024x10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495800"/>
            <a:ext cx="2590800" cy="17255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05200" y="63246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খেলাধূলা</a:t>
            </a:r>
            <a:endParaRPr lang="en-US" dirty="0"/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457200"/>
            <a:ext cx="63246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স্বাস্থ্যবিধি-১</a:t>
            </a:r>
          </a:p>
          <a:p>
            <a:pPr algn="ctr"/>
            <a:r>
              <a:rPr lang="en-US" sz="4000" dirty="0" err="1" smtClean="0">
                <a:solidFill>
                  <a:srgbClr val="006600"/>
                </a:solidFill>
              </a:rPr>
              <a:t>সুষম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খাদ্য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গ্রহন</a:t>
            </a: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3" name="Picture 2" descr="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2200"/>
            <a:ext cx="3200400" cy="1905000"/>
          </a:xfrm>
          <a:prstGeom prst="rect">
            <a:avLst/>
          </a:prstGeom>
        </p:spPr>
      </p:pic>
      <p:pic>
        <p:nvPicPr>
          <p:cNvPr id="5" name="Picture 4" descr="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62200"/>
            <a:ext cx="3266392" cy="1906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4800600"/>
            <a:ext cx="7696200" cy="167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সুস্বাস্থ্যের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প্রতিদিন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অবশ্যই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সুষম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খাদ্য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খেতে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</a:rPr>
              <a:t>। </a:t>
            </a:r>
            <a:r>
              <a:rPr lang="en-US" sz="3200" dirty="0" err="1" smtClean="0">
                <a:solidFill>
                  <a:srgbClr val="006600"/>
                </a:solidFill>
              </a:rPr>
              <a:t>এর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পাশাপাশি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পর্যাপ্ত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পরিমানে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নিরাপদ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পানি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পান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করতে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হবে</a:t>
            </a:r>
            <a:r>
              <a:rPr lang="en-US" sz="3200" dirty="0" smtClean="0">
                <a:solidFill>
                  <a:srgbClr val="006600"/>
                </a:solidFill>
              </a:rPr>
              <a:t>।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09600"/>
            <a:ext cx="6096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স্বাস্থ্যবিধি-২</a:t>
            </a: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নিয়মিত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শরীরচর্চা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" name="Picture 2" descr="Physical-Exercis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000"/>
            <a:ext cx="3352799" cy="2186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343400"/>
            <a:ext cx="7315200" cy="2209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নিয়মিত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শরীরচর্চা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এবং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খেলাধূলা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আমাদের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হৃৎপিন্ড</a:t>
            </a:r>
            <a:r>
              <a:rPr lang="en-US" sz="3200" dirty="0" smtClean="0">
                <a:solidFill>
                  <a:srgbClr val="0033CC"/>
                </a:solidFill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</a:rPr>
              <a:t>মাংসপেশি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এবং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হাড়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শক্তিশালী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করে</a:t>
            </a:r>
            <a:r>
              <a:rPr lang="en-US" sz="3200" dirty="0" smtClean="0">
                <a:solidFill>
                  <a:srgbClr val="0033CC"/>
                </a:solidFill>
              </a:rPr>
              <a:t>। </a:t>
            </a:r>
            <a:r>
              <a:rPr lang="en-US" sz="3200" dirty="0" err="1" smtClean="0">
                <a:solidFill>
                  <a:srgbClr val="0033CC"/>
                </a:solidFill>
              </a:rPr>
              <a:t>এগুলো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আমাদের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আত্মবিশ্বাসী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করে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এবং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রাতে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ভালো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ঘুমাতে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সাহায্য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করে</a:t>
            </a:r>
            <a:r>
              <a:rPr lang="en-US" sz="3200" dirty="0" smtClean="0">
                <a:solidFill>
                  <a:srgbClr val="0033CC"/>
                </a:solidFill>
              </a:rPr>
              <a:t>।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 descr="4097c40d4f2e1bbcc9044be03b5f730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9812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310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Century</cp:lastModifiedBy>
  <cp:revision>57</cp:revision>
  <dcterms:created xsi:type="dcterms:W3CDTF">2006-08-16T00:00:00Z</dcterms:created>
  <dcterms:modified xsi:type="dcterms:W3CDTF">2020-04-16T15:40:51Z</dcterms:modified>
</cp:coreProperties>
</file>