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0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1" r:id="rId13"/>
    <p:sldId id="271" r:id="rId14"/>
    <p:sldId id="275" r:id="rId15"/>
    <p:sldId id="272" r:id="rId16"/>
    <p:sldId id="276" r:id="rId17"/>
    <p:sldId id="277" r:id="rId18"/>
    <p:sldId id="278" r:id="rId19"/>
    <p:sldId id="279" r:id="rId20"/>
    <p:sldId id="280" r:id="rId21"/>
    <p:sldId id="281" r:id="rId22"/>
    <p:sldId id="302" r:id="rId23"/>
    <p:sldId id="282" r:id="rId24"/>
    <p:sldId id="283" r:id="rId25"/>
    <p:sldId id="284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4" r:id="rId34"/>
    <p:sldId id="293" r:id="rId35"/>
    <p:sldId id="295" r:id="rId36"/>
    <p:sldId id="296" r:id="rId37"/>
    <p:sldId id="297" r:id="rId38"/>
    <p:sldId id="298" r:id="rId39"/>
    <p:sldId id="299" r:id="rId40"/>
    <p:sldId id="300" r:id="rId41"/>
    <p:sldId id="305" r:id="rId42"/>
    <p:sldId id="30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7FF65-2A60-4980-B554-AB386C4383A0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75B8B-E91E-4B2D-A607-D4CE748201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75B8B-E91E-4B2D-A607-D4CE748201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1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784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/>
            <a:r>
              <a:rPr lang="bn-BD" sz="6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ed-beach-rio-de-janeiro-braz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800"/>
            <a:ext cx="7315200" cy="4926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762000"/>
            <a:ext cx="708660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8674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ঘূর্ণিঝড়ে ক্ষয়ক্ষতি</a:t>
            </a:r>
            <a:endParaRPr lang="bn-BD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7239000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9436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ভূমিকম্পে ক্ষতিগ্রস্থ ভবন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543651"/>
            <a:ext cx="6705600" cy="1723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সাম্প্রতিক কালের ঘটে যাওয়া কিছু প্রাকৃতিক দুর্যোগ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38400"/>
            <a:ext cx="86868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ভূমিকম্পঃ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মর্মান্তিক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দুর্যোগ</a:t>
            </a:r>
            <a:endParaRPr lang="en-US" sz="1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581870"/>
            <a:ext cx="69342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ভূমিকম্পের ফলাফল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09600"/>
            <a:ext cx="733044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8674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ভূমিকম্পের ফলে সৃষ্ট ফাটল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762000"/>
            <a:ext cx="7543800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6019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ভূমিধ্বস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7772400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8674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ব্যাপক সম্পদহানি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7200"/>
            <a:ext cx="7543800" cy="533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943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প্রানহানি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7543800" cy="525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9436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মৃত্যু- ধ্বংস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 txBox="1">
            <a:spLocks/>
          </p:cNvSpPr>
          <p:nvPr/>
        </p:nvSpPr>
        <p:spPr>
          <a:xfrm>
            <a:off x="2236298" y="1026977"/>
            <a:ext cx="4749422" cy="106603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200" y="2448734"/>
            <a:ext cx="8991600" cy="2732866"/>
            <a:chOff x="76200" y="2448734"/>
            <a:chExt cx="8991600" cy="2732866"/>
          </a:xfrm>
        </p:grpSpPr>
        <p:grpSp>
          <p:nvGrpSpPr>
            <p:cNvPr id="6" name="Group 5"/>
            <p:cNvGrpSpPr/>
            <p:nvPr/>
          </p:nvGrpSpPr>
          <p:grpSpPr>
            <a:xfrm>
              <a:off x="76200" y="2959624"/>
              <a:ext cx="8991600" cy="2221976"/>
              <a:chOff x="1489878" y="2994236"/>
              <a:chExt cx="10028830" cy="2505811"/>
            </a:xfrm>
          </p:grpSpPr>
          <p:sp>
            <p:nvSpPr>
              <p:cNvPr id="2" name="Text Placeholder 4"/>
              <p:cNvSpPr txBox="1">
                <a:spLocks/>
              </p:cNvSpPr>
              <p:nvPr/>
            </p:nvSpPr>
            <p:spPr>
              <a:xfrm>
                <a:off x="1489878" y="4624008"/>
                <a:ext cx="10028830" cy="87603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4000" dirty="0"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</a:t>
                </a:r>
                <a:r>
                  <a:rPr lang="bn-BD" sz="4800" dirty="0"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 </a:t>
                </a:r>
                <a:r>
                  <a:rPr lang="en-US" sz="4800" dirty="0" err="1">
                    <a:latin typeface="NikoshBAN" pitchFamily="2" charset="0"/>
                    <a:cs typeface="NikoshBAN" pitchFamily="2" charset="0"/>
                  </a:rPr>
                  <a:t>বিদ্যালয়ের</a:t>
                </a:r>
                <a:r>
                  <a:rPr lang="en-US" sz="4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dirty="0" err="1">
                    <a:latin typeface="NikoshBAN" pitchFamily="2" charset="0"/>
                    <a:cs typeface="NikoshBAN" pitchFamily="2" charset="0"/>
                  </a:rPr>
                  <a:t>নামঃ</a:t>
                </a:r>
                <a:r>
                  <a:rPr lang="bn-BD" sz="4800" dirty="0">
                    <a:latin typeface="NikoshBAN" pitchFamily="2" charset="0"/>
                    <a:cs typeface="NikoshBAN" pitchFamily="2" charset="0"/>
                  </a:rPr>
                  <a:t> ৩১ নং মুন্দিখৈর স.প্রা.বি.</a:t>
                </a:r>
                <a:endParaRPr lang="en-US" sz="4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555843" y="2994236"/>
                <a:ext cx="8693623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</a:t>
                </a:r>
                <a:r>
                  <a:rPr lang="en-US" sz="4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 </a:t>
                </a:r>
                <a:r>
                  <a:rPr lang="bn-BD" sz="4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নাম</a:t>
                </a:r>
                <a:r>
                  <a:rPr lang="en-US" sz="4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bn-BD" sz="48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মো: ওবাইদুর রহমান</a:t>
                </a:r>
                <a:endParaRPr lang="en-US" sz="4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555843" y="3778057"/>
                <a:ext cx="8693623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  <a:sym typeface="Zbats-PS" panose="01010600000000020000" pitchFamily="2" charset="2"/>
                  </a:rPr>
                  <a:t> </a:t>
                </a:r>
                <a:r>
                  <a:rPr lang="en-US" sz="480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পদবীঃ</a:t>
                </a:r>
                <a:r>
                  <a:rPr lang="en-US" sz="48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480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প্রধান শিক্ষক</a:t>
                </a:r>
                <a:endParaRPr lang="en-US" sz="48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5054" y="2448734"/>
              <a:ext cx="1463040" cy="173736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28575">
              <a:solidFill>
                <a:srgbClr val="FF0000"/>
              </a:solidFill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42357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85800"/>
            <a:ext cx="75438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6019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মানবিক সংকট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7239000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60960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অসহায়ত্ব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048470"/>
            <a:ext cx="731520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ভূমিকম্পের প্রাকৃতিক কারণ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"/>
            <a:ext cx="7696200" cy="5333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791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টেকটনিক প্লেট অনুসারে বিভিন্ন অঞ্চলের অবস্থান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8600"/>
            <a:ext cx="70866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60198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টেকটনিক প্লেট- এ ফাটল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81000"/>
            <a:ext cx="70104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7912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আগ্নেয়গিরির অগ্নুৎপাতের ফলে সৃষ্ট ভুমিকম্প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0500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মানবসৃষ্ট কারণ সমূহ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4800"/>
            <a:ext cx="6705600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631359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নির্বিচারে খনিজ সম্পদ উত্তোলন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16280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58674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পাহাড় কেটে ধ্বংস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7200"/>
            <a:ext cx="7543800" cy="5181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60198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 উজারিকরণ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৫ম </a:t>
            </a:r>
          </a:p>
          <a:p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8229599" cy="518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59436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 উজারিকরণ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772400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59436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কলকারখানায় অতিরিক্ত কার্বন নিঃসরণ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7391399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59436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গাড়ির ধোঁয়া হতে সৃষ্ট কার্বন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7200"/>
            <a:ext cx="7543800" cy="518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59068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বৈশ্বিক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উষ্ণায়নের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মেরু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আইস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ক্যাপ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গলন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85800"/>
            <a:ext cx="4267200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4864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পরিমাণে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ভূগর্ভস্থ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 তার ফলে ভূ-অভ্যন্তরে শিলাস্তরে ভাঁজের অসামঞ্জস্যতা </a:t>
            </a:r>
          </a:p>
        </p:txBody>
      </p:sp>
      <p:pic>
        <p:nvPicPr>
          <p:cNvPr id="4" name="Picture 3" descr="rock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685800"/>
            <a:ext cx="41910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"/>
            <a:ext cx="7162800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5867400"/>
            <a:ext cx="64008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3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শক্তির ভিন্ন উৎস সন্ধান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cyc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"/>
            <a:ext cx="5943601" cy="5181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5791200"/>
            <a:ext cx="777240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4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শক্তির অপচয় রোধ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new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7467599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5845314"/>
            <a:ext cx="632460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নবায়নযোগ্য শক্তির ব্যবহার বৃদ্ধি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353270"/>
            <a:ext cx="81534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2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ভূমিকম্পের সময় করণীয়ঃ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04800"/>
            <a:ext cx="3429000" cy="2895600"/>
          </a:xfrm>
          <a:prstGeom prst="rect">
            <a:avLst/>
          </a:prstGeom>
        </p:spPr>
      </p:pic>
      <p:pic>
        <p:nvPicPr>
          <p:cNvPr id="3" name="Picture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457200"/>
            <a:ext cx="3457575" cy="2619375"/>
          </a:xfrm>
          <a:prstGeom prst="rect">
            <a:avLst/>
          </a:prstGeom>
        </p:spPr>
      </p:pic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124200"/>
            <a:ext cx="1676400" cy="1714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09800" y="3617655"/>
            <a:ext cx="6629400" cy="255454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শক্ত বস্তু বা বীমের পাশে দাঁড়ানো।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হাত বা বালিশ দিয়ে মাথা ঢেকে রাখা।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প্রাথমিক চিকিৎসার ব্যবস্থা বাড়িতে রাখা।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আতঙ্কিত হয়ে ছুটাছুটি করা যাবেনা।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2296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5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5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□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আবহাওয়া ও জলবায়ু পরিবর্তনের ফলে সৃষ্ট দুর্যোগ  সম্পর্কে বলতে পারবে। 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□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বাক্তি, পরিবার, সমাজ ও পরিবেশের উপর আবহাওয়া ও জলবায়ু পরিবর্তনের প্রভাব বর্ণনা করতে পারবে। 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□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প্রাকৃতিক ভারসাম্য নষ্ট হয় এমন কাজ করা থেকে বিরত থাকবে। </a:t>
            </a:r>
          </a:p>
          <a:p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8458200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6135469"/>
            <a:ext cx="89916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প্রথম ভূকম্পন থামার  পরে সারিবদ্ধভাবে বের হয়ে আসতে হবে।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859101"/>
            <a:ext cx="8001000" cy="31700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কাজঃ  জলবায়ু পরিবর্তনে কী কী ক্ষতি হয়। </a:t>
            </a:r>
          </a:p>
          <a:p>
            <a:endParaRPr lang="bn-BD" sz="40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কাজঃ ভূমিকম্প মোকাবেলায় কোন কোন 		  বিষয় মনে রাখব।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khara lake 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33400"/>
            <a:ext cx="6477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33401"/>
            <a:ext cx="2209800" cy="600164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</a:t>
            </a:r>
          </a:p>
          <a:p>
            <a:pPr algn="ctr"/>
            <a:r>
              <a:rPr lang="bn-BD" sz="9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ন্য</a:t>
            </a:r>
          </a:p>
          <a:p>
            <a:pPr algn="ctr"/>
            <a:r>
              <a:rPr lang="bn-BD" sz="9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</a:p>
          <a:p>
            <a:pPr algn="ctr"/>
            <a:r>
              <a:rPr lang="bn-BD" sz="9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bn-BD" sz="4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09600"/>
            <a:ext cx="7162800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59436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বন্যা তলিয়ে যাওয়া শহর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7619999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830669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BD" sz="44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প্রাকৃতিক দুর্যোগে সম্পদের ক্ষয়ক্ষতি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33400"/>
            <a:ext cx="7440931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903893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দুর্যোগ কবলিত মানুষের অসহায়ত্ব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533400"/>
            <a:ext cx="7010400" cy="525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9436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খরা জনিত দুর্যোগে সৃষ্ট ভূমি ফাটল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66800"/>
            <a:ext cx="7543800" cy="45815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5715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উপকূলীয় অঞ্চলে ঘূর্ণিঝড়</a:t>
            </a:r>
            <a:endParaRPr lang="bn-BD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282</Words>
  <Application>Microsoft Office PowerPoint</Application>
  <PresentationFormat>On-screen Show (4:3)</PresentationFormat>
  <Paragraphs>63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NikoshBAN</vt:lpstr>
      <vt:lpstr>Zbats-PS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IMD</cp:lastModifiedBy>
  <cp:revision>104</cp:revision>
  <dcterms:created xsi:type="dcterms:W3CDTF">2006-08-16T00:00:00Z</dcterms:created>
  <dcterms:modified xsi:type="dcterms:W3CDTF">2020-04-13T18:07:00Z</dcterms:modified>
</cp:coreProperties>
</file>