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58" r:id="rId4"/>
    <p:sldId id="259" r:id="rId5"/>
    <p:sldId id="271" r:id="rId6"/>
    <p:sldId id="283" r:id="rId7"/>
    <p:sldId id="288" r:id="rId8"/>
    <p:sldId id="281" r:id="rId9"/>
    <p:sldId id="282" r:id="rId10"/>
    <p:sldId id="267" r:id="rId11"/>
    <p:sldId id="265" r:id="rId12"/>
    <p:sldId id="273" r:id="rId13"/>
    <p:sldId id="274" r:id="rId14"/>
    <p:sldId id="275" r:id="rId15"/>
    <p:sldId id="277" r:id="rId16"/>
    <p:sldId id="262" r:id="rId17"/>
    <p:sldId id="270" r:id="rId18"/>
    <p:sldId id="263" r:id="rId19"/>
    <p:sldId id="289" r:id="rId20"/>
    <p:sldId id="286" r:id="rId21"/>
    <p:sldId id="268" r:id="rId22"/>
    <p:sldId id="276" r:id="rId23"/>
    <p:sldId id="287" r:id="rId24"/>
    <p:sldId id="261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09B66-A785-4467-9D7B-509FCAEA6D4B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C5859-3C5B-4CE9-88E8-CF2597651A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26DD-EE10-450B-AD82-64F07CDD327C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BBDF-B29C-47BF-8B1B-F88FC901B773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C0E4-596E-4215-99DB-2367E60920BD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A513-6C6E-40C1-A95E-2CA40939A772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B74B-0640-4B2D-8C3D-DEC48B9E06AB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982F-9E9B-4F6A-85E2-5A268BDC1097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AB49-7A1D-48B6-ADDE-5AEA71452C98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65DAF-D478-4A16-B588-BA8538938D47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AB65E-19EF-4DDC-AC57-0DE970553B6A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46FA-D587-4BF5-996D-032591B96CDF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F9BD-8082-4BC4-8207-6785EFE565CF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3F36-A337-48C1-9144-85FBF7E12784}" type="datetime1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32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0.jpeg"/><Relationship Id="rId21" Type="http://schemas.openxmlformats.org/officeDocument/2006/relationships/image" Target="../media/image23.jpe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0.jpeg"/><Relationship Id="rId41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1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5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32.jpeg"/><Relationship Id="rId2" Type="http://schemas.openxmlformats.org/officeDocument/2006/relationships/image" Target="../media/image7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25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9.jpeg"/><Relationship Id="rId9" Type="http://schemas.openxmlformats.org/officeDocument/2006/relationships/image" Target="../media/image46.jpeg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4648200" cy="186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স্বাগতমঃ</a:t>
            </a:r>
            <a:endParaRPr lang="en-US" sz="11500" dirty="0">
              <a:solidFill>
                <a:srgbClr val="FF0000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 descr="garden scenery wallpapers-SdU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2209800"/>
            <a:ext cx="6858000" cy="4584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8452" y="3244334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"/>
            <a:ext cx="67818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0"/>
            <a:ext cx="1612652" cy="1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0"/>
            <a:ext cx="1600199" cy="122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x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181600"/>
            <a:ext cx="1612652" cy="1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y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800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e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200400"/>
            <a:ext cx="1494349" cy="13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g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5257800"/>
            <a:ext cx="1394726" cy="139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g.jpe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1524000"/>
            <a:ext cx="1612652" cy="1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s.jpe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1600200"/>
            <a:ext cx="1867936" cy="10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sz.jpe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1600200"/>
            <a:ext cx="1867936" cy="10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2466975" cy="1847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 descr="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2466975" cy="1847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 descr="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362200"/>
            <a:ext cx="2362200" cy="1933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495800"/>
            <a:ext cx="2276475" cy="2009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 descr="w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419600"/>
            <a:ext cx="2219325" cy="20669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 descr="f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228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x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3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334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971800"/>
            <a:ext cx="7162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800" dirty="0">
                <a:latin typeface="LipiBoldExpand" pitchFamily="2" charset="0"/>
              </a:rPr>
              <a:t>*</a:t>
            </a:r>
            <a:r>
              <a:rPr lang="bn-BD" sz="4800" dirty="0">
                <a:solidFill>
                  <a:srgbClr val="7030A0"/>
                </a:solidFill>
                <a:latin typeface="LipiBoldExpand" pitchFamily="2" charset="0"/>
              </a:rPr>
              <a:t>এগুলো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dirty="0" smtClean="0">
                <a:solidFill>
                  <a:srgbClr val="7030A0"/>
                </a:solidFill>
                <a:latin typeface="LipiBoldExpand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latin typeface="LipiBoldExpand" pitchFamily="2" charset="0"/>
              </a:rPr>
              <a:t>ফুলের ছবি?</a:t>
            </a:r>
            <a:endParaRPr lang="en-US" sz="4800" dirty="0">
              <a:solidFill>
                <a:srgbClr val="7030A0"/>
              </a:solidFill>
              <a:latin typeface="LipiBoldExpan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800600"/>
            <a:ext cx="7239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FF0000"/>
                </a:solidFill>
                <a:latin typeface="AdarshaLipiExp" pitchFamily="2" charset="0"/>
              </a:rPr>
              <a:t>*গোলাপ ফুলের ছবি।</a:t>
            </a:r>
            <a:endParaRPr lang="en-US" sz="4800" dirty="0">
              <a:solidFill>
                <a:srgbClr val="FF0000"/>
              </a:solidFill>
              <a:latin typeface="AdarshaLipiEx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304800"/>
            <a:ext cx="3632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276600"/>
            <a:ext cx="80010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FF0000"/>
                </a:solidFill>
                <a:latin typeface="AdarshaLipiExp" pitchFamily="2" charset="0"/>
              </a:rPr>
              <a:t>এটি </a:t>
            </a:r>
            <a:r>
              <a:rPr lang="bn-BD" sz="4400" dirty="0" smtClean="0">
                <a:solidFill>
                  <a:srgbClr val="FF0000"/>
                </a:solidFill>
                <a:latin typeface="AdarshaLipiExp" pitchFamily="2" charset="0"/>
              </a:rPr>
              <a:t>কী </a:t>
            </a:r>
            <a:r>
              <a:rPr lang="bn-BD" sz="4400" dirty="0">
                <a:solidFill>
                  <a:srgbClr val="FF0000"/>
                </a:solidFill>
                <a:latin typeface="AdarshaLipiExp" pitchFamily="2" charset="0"/>
              </a:rPr>
              <a:t>রঙের গোলাপ?</a:t>
            </a:r>
            <a:endParaRPr lang="en-US" sz="4400" dirty="0">
              <a:solidFill>
                <a:srgbClr val="FF0000"/>
              </a:solidFill>
              <a:latin typeface="AdarshaLipiExp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486400"/>
            <a:ext cx="3276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400" dirty="0">
                <a:latin typeface="AdarshaLipiExp" pitchFamily="2" charset="0"/>
              </a:rPr>
              <a:t>লাল</a:t>
            </a:r>
            <a:endParaRPr lang="en-US" sz="4400" dirty="0">
              <a:latin typeface="AdarshaLipiEx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429000"/>
            <a:ext cx="82296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FF0000"/>
                </a:solidFill>
                <a:latin typeface="AdarshaLipiExp" pitchFamily="2" charset="0"/>
              </a:rPr>
              <a:t>এটি </a:t>
            </a:r>
            <a:r>
              <a:rPr lang="bn-BD" sz="4800" dirty="0" smtClean="0">
                <a:solidFill>
                  <a:srgbClr val="FF0000"/>
                </a:solidFill>
                <a:latin typeface="AdarshaLipiExp" pitchFamily="2" charset="0"/>
              </a:rPr>
              <a:t>কী </a:t>
            </a:r>
            <a:r>
              <a:rPr lang="bn-BD" sz="4800" dirty="0">
                <a:solidFill>
                  <a:srgbClr val="FF0000"/>
                </a:solidFill>
                <a:latin typeface="AdarshaLipiExp" pitchFamily="2" charset="0"/>
              </a:rPr>
              <a:t>রঙের গোলাপ?</a:t>
            </a:r>
            <a:endParaRPr lang="en-US" sz="4800" dirty="0">
              <a:solidFill>
                <a:srgbClr val="FF0000"/>
              </a:solidFill>
              <a:latin typeface="AdarshaLipiExp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486400"/>
            <a:ext cx="2438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FF0000"/>
                </a:solidFill>
                <a:latin typeface="AdarshaLipiExp" pitchFamily="2" charset="0"/>
              </a:rPr>
              <a:t>সাদা</a:t>
            </a:r>
            <a:endParaRPr lang="en-US" sz="4800" dirty="0">
              <a:solidFill>
                <a:srgbClr val="FF0000"/>
              </a:solidFill>
              <a:latin typeface="AdarshaLipiExp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609600"/>
            <a:ext cx="2466975" cy="1847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048000"/>
            <a:ext cx="7162800" cy="101566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 কী রঙের গোলাপ?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572000"/>
            <a:ext cx="3124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গোলাপি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-228600"/>
            <a:ext cx="4648200" cy="60218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6088559"/>
            <a:ext cx="2362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লাল 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3762" y="2424112"/>
            <a:ext cx="2276475" cy="2009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029200"/>
            <a:ext cx="3200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সাদা গোলাপ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990599"/>
            <a:ext cx="4191000" cy="3139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800600"/>
            <a:ext cx="3886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গোলাপী গোলাপ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077200" cy="186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5438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পর্যায়ে শিক্ষার্থীদের পাঠ্য বইয়ের ২৮ পৃষ্ঠ্যার আমাদের দেশ------টগর ও কাশফুলও সাদাপর্যন্ত  পড়নো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2236298" y="1026977"/>
            <a:ext cx="4749422" cy="10660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2448734"/>
            <a:ext cx="8991600" cy="2732866"/>
            <a:chOff x="76200" y="2448734"/>
            <a:chExt cx="8991600" cy="2732866"/>
          </a:xfrm>
        </p:grpSpPr>
        <p:grpSp>
          <p:nvGrpSpPr>
            <p:cNvPr id="6" name="Group 5"/>
            <p:cNvGrpSpPr/>
            <p:nvPr/>
          </p:nvGrpSpPr>
          <p:grpSpPr>
            <a:xfrm>
              <a:off x="76200" y="2959624"/>
              <a:ext cx="8991600" cy="2221976"/>
              <a:chOff x="1489878" y="2994236"/>
              <a:chExt cx="10028830" cy="2505811"/>
            </a:xfrm>
          </p:grpSpPr>
          <p:sp>
            <p:nvSpPr>
              <p:cNvPr id="2" name="Text Placeholder 4"/>
              <p:cNvSpPr txBox="1">
                <a:spLocks/>
              </p:cNvSpPr>
              <p:nvPr/>
            </p:nvSpPr>
            <p:spPr>
              <a:xfrm>
                <a:off x="1489878" y="4624008"/>
                <a:ext cx="10028830" cy="87603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4000" dirty="0">
                    <a:latin typeface="NikoshBAN" pitchFamily="2" charset="0"/>
                    <a:cs typeface="NikoshBAN" pitchFamily="2" charset="0"/>
                    <a:sym typeface="Zbats-PS" panose="01010600000000020000" pitchFamily="2" charset="2"/>
                  </a:rPr>
                  <a:t></a:t>
                </a:r>
                <a:r>
                  <a:rPr lang="bn-BD" sz="4800" dirty="0">
                    <a:latin typeface="NikoshBAN" pitchFamily="2" charset="0"/>
                    <a:cs typeface="NikoshBAN" pitchFamily="2" charset="0"/>
                    <a:sym typeface="Zbats-PS" panose="01010600000000020000" pitchFamily="2" charset="2"/>
                  </a:rPr>
                  <a:t> </a:t>
                </a:r>
                <a:r>
                  <a:rPr lang="en-US" sz="4800" dirty="0" err="1">
                    <a:latin typeface="NikoshBAN" pitchFamily="2" charset="0"/>
                    <a:cs typeface="NikoshBAN" pitchFamily="2" charset="0"/>
                  </a:rPr>
                  <a:t>বিদ্যালয়ের</a:t>
                </a:r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latin typeface="NikoshBAN" pitchFamily="2" charset="0"/>
                    <a:cs typeface="NikoshBAN" pitchFamily="2" charset="0"/>
                  </a:rPr>
                  <a:t>নামঃ</a:t>
                </a:r>
                <a:r>
                  <a:rPr lang="bn-BD" sz="4800" dirty="0">
                    <a:latin typeface="NikoshBAN" pitchFamily="2" charset="0"/>
                    <a:cs typeface="NikoshBAN" pitchFamily="2" charset="0"/>
                  </a:rPr>
                  <a:t> ৩১ নং মুন্দিখৈর স.প্রা.বি.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55843" y="2994236"/>
                <a:ext cx="869362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Zbats-PS" panose="01010600000000020000" pitchFamily="2" charset="2"/>
                  </a:rPr>
                  <a:t></a:t>
                </a:r>
                <a:r>
                  <a:rPr lang="en-US" sz="4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Zbats-PS" panose="01010600000000020000" pitchFamily="2" charset="2"/>
                  </a:rPr>
                  <a:t> </a:t>
                </a:r>
                <a:r>
                  <a:rPr lang="bn-BD" sz="4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নাম</a:t>
                </a:r>
                <a:r>
                  <a:rPr lang="en-US" sz="4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ঃ </a:t>
                </a:r>
                <a:r>
                  <a:rPr lang="bn-BD" sz="4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মো: ওবাইদুর রহমান</a:t>
                </a:r>
                <a:endParaRPr lang="en-US" sz="4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555843" y="3778057"/>
                <a:ext cx="869362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  <a:sym typeface="Zbats-PS" panose="01010600000000020000" pitchFamily="2" charset="2"/>
                  </a:rPr>
                  <a:t> </a:t>
                </a:r>
                <a:r>
                  <a:rPr lang="en-US" sz="4800" dirty="0" err="1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পদবীঃ</a:t>
                </a:r>
                <a:r>
                  <a:rPr lang="en-US" sz="48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8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প্রধান শিক্ষক</a:t>
                </a:r>
                <a:endParaRPr lang="en-US" sz="4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054" y="2448734"/>
              <a:ext cx="1463040" cy="17373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28575">
              <a:solidFill>
                <a:srgbClr val="FF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0856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05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যুক্তবর্ণ গুলো চিনে নিই। যুক্তবর্ণ দিয়ে তৈরী করা নতুন শব্দ পড়ি।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762000" y="1676400"/>
            <a:ext cx="1600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কৃষ্ণচূড়া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67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6002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16002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667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514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146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2667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733800"/>
            <a:ext cx="7924800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উষ্ণ, তৃষ্ণা,সন্ধা,অন্ধ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1676400"/>
            <a:ext cx="1524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34200" y="1676400"/>
            <a:ext cx="1447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2590800"/>
            <a:ext cx="1752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2667000"/>
            <a:ext cx="1371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2667000"/>
            <a:ext cx="1447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4200" y="26670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71800" y="1676400"/>
            <a:ext cx="1371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124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2466975" cy="184785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362200"/>
            <a:ext cx="2276475" cy="2009775"/>
          </a:xfrm>
          <a:prstGeom prst="rect">
            <a:avLst/>
          </a:prstGeom>
        </p:spPr>
      </p:pic>
      <p:pic>
        <p:nvPicPr>
          <p:cNvPr id="5" name="Picture 4" descr="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5146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4876800"/>
            <a:ext cx="2057400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876800"/>
            <a:ext cx="20574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25146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গোলাপী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69583 -0.31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375 -0.3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8333 -0.366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46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ছকে কোনটি কি রঙের ছবি তা বল।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1371600"/>
            <a:ext cx="8458200" cy="2667000"/>
          </a:xfrm>
          <a:prstGeom prst="rect">
            <a:avLst/>
          </a:prstGeom>
          <a:noFill/>
          <a:ln w="762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477000" y="4953000"/>
            <a:ext cx="2514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4953000"/>
            <a:ext cx="2133600" cy="16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764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x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81000" y="4953000"/>
            <a:ext cx="2514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eaLnBrk="0" hangingPunct="0"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583 -0.44414 L 3.33333E-6 1.56836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3 -0.57738 L 0 1.367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334 -0.51076 L 3.33333E-6 4.76752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7056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ফাকা ঘরে যুক্তবর্ণ গুলো ভেঙে লিখি।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685800" y="2209800"/>
            <a:ext cx="1600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209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কৃষ্ণচূড়া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286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2098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22098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429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রজনীগন্ধা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2766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200400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31242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2209800"/>
            <a:ext cx="1524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0" y="2209800"/>
            <a:ext cx="1447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3276600"/>
            <a:ext cx="1752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3276600"/>
            <a:ext cx="1371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34000" y="3352800"/>
            <a:ext cx="1447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315200" y="3276600"/>
            <a:ext cx="1295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0" y="2286000"/>
            <a:ext cx="1371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8200" y="5562600"/>
            <a:ext cx="1735418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4AC529"/>
                </a:solidFill>
                <a:latin typeface="NikoshBAN" pitchFamily="2" charset="0"/>
                <a:cs typeface="NikoshBAN" pitchFamily="2" charset="0"/>
              </a:rPr>
              <a:t>উষ্ণ</a:t>
            </a:r>
            <a:endParaRPr lang="en-US" sz="5400" dirty="0">
              <a:solidFill>
                <a:srgbClr val="4AC52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5638800"/>
            <a:ext cx="1659965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4AC529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4800" dirty="0">
              <a:solidFill>
                <a:srgbClr val="4AC52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0199" y="5562600"/>
            <a:ext cx="1584511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4AC529"/>
                </a:solidFill>
                <a:latin typeface="NikoshBAN" pitchFamily="2" charset="0"/>
                <a:cs typeface="NikoshBAN" pitchFamily="2" charset="0"/>
              </a:rPr>
              <a:t>সন্ধা</a:t>
            </a:r>
            <a:endParaRPr lang="en-US" sz="5400" dirty="0">
              <a:solidFill>
                <a:srgbClr val="4AC52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0" y="5562600"/>
            <a:ext cx="1659965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4AC529"/>
                </a:solidFill>
                <a:latin typeface="NikoshBAN" pitchFamily="2" charset="0"/>
                <a:cs typeface="NikoshBAN" pitchFamily="2" charset="0"/>
              </a:rPr>
              <a:t>অন্ধ</a:t>
            </a:r>
            <a:endParaRPr lang="en-US" sz="5400" dirty="0">
              <a:solidFill>
                <a:srgbClr val="4AC52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4343400"/>
            <a:ext cx="7696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শব্দ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১।কী ফুল তোমাদের দেখানো হলো?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২।কী কী রঙ এর ফুল তোমরা দেখলে?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022" y="1295400"/>
            <a:ext cx="7458128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305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696200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9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২য়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সময়ঃ</a:t>
            </a:r>
            <a:r>
              <a:rPr lang="en-US" sz="7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মিঃ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458200" cy="32008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4AC529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 smtClean="0">
              <a:solidFill>
                <a:srgbClr val="4AC52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.3.1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 ফুলের নাম শুনে মনে রাখতে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 ফুলের নাম 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পরিচিত রঙের নাম বলতে পারবে।</a:t>
            </a:r>
          </a:p>
          <a:p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52600"/>
            <a:ext cx="8991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কি ফুল দেখিয়াছ?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*তোমাদের চেনা কয়েকটি ফুলের নাম বল।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*তোমরা কি ফল দেখিয়াছ?</a:t>
            </a:r>
          </a:p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*তোমাদের চেনা ফল গুলির নাম বল।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738817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27003"/>
            <a:ext cx="6172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বিভিন্ন ফলের ছবি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219200"/>
            <a:ext cx="1485900" cy="990600"/>
          </a:xfrm>
          <a:prstGeom prst="rect">
            <a:avLst/>
          </a:prstGeom>
        </p:spPr>
      </p:pic>
      <p:pic>
        <p:nvPicPr>
          <p:cNvPr id="4" name="Picture 3" descr="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2400"/>
            <a:ext cx="1371600" cy="822960"/>
          </a:xfrm>
          <a:prstGeom prst="rect">
            <a:avLst/>
          </a:prstGeom>
        </p:spPr>
      </p:pic>
      <p:pic>
        <p:nvPicPr>
          <p:cNvPr id="5" name="Picture 4" descr="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400"/>
            <a:ext cx="1375038" cy="914400"/>
          </a:xfrm>
          <a:prstGeom prst="rect">
            <a:avLst/>
          </a:prstGeom>
        </p:spPr>
      </p:pic>
      <p:pic>
        <p:nvPicPr>
          <p:cNvPr id="9" name="Picture 8" descr="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2590800"/>
            <a:ext cx="1402688" cy="1050662"/>
          </a:xfrm>
          <a:prstGeom prst="rect">
            <a:avLst/>
          </a:prstGeom>
        </p:spPr>
      </p:pic>
      <p:pic>
        <p:nvPicPr>
          <p:cNvPr id="10" name="Picture 9" descr="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2590800"/>
            <a:ext cx="1600200" cy="1146810"/>
          </a:xfrm>
          <a:prstGeom prst="rect">
            <a:avLst/>
          </a:prstGeom>
        </p:spPr>
      </p:pic>
      <p:pic>
        <p:nvPicPr>
          <p:cNvPr id="11" name="Picture 10" descr="a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2514600"/>
            <a:ext cx="1524000" cy="1141529"/>
          </a:xfrm>
          <a:prstGeom prst="rect">
            <a:avLst/>
          </a:prstGeom>
        </p:spPr>
      </p:pic>
      <p:pic>
        <p:nvPicPr>
          <p:cNvPr id="12" name="Picture 11" descr="a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1295400"/>
            <a:ext cx="1524000" cy="1151860"/>
          </a:xfrm>
          <a:prstGeom prst="rect">
            <a:avLst/>
          </a:prstGeom>
        </p:spPr>
      </p:pic>
      <p:pic>
        <p:nvPicPr>
          <p:cNvPr id="13" name="Picture 12" descr="a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3886200"/>
            <a:ext cx="1504950" cy="926123"/>
          </a:xfrm>
          <a:prstGeom prst="rect">
            <a:avLst/>
          </a:prstGeom>
        </p:spPr>
      </p:pic>
      <p:pic>
        <p:nvPicPr>
          <p:cNvPr id="14" name="Picture 13" descr="a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86600" y="152400"/>
            <a:ext cx="1247775" cy="934627"/>
          </a:xfrm>
          <a:prstGeom prst="rect">
            <a:avLst/>
          </a:prstGeom>
        </p:spPr>
      </p:pic>
      <p:pic>
        <p:nvPicPr>
          <p:cNvPr id="15" name="Picture 14" descr="a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0200" y="1219200"/>
            <a:ext cx="1523999" cy="1141529"/>
          </a:xfrm>
          <a:prstGeom prst="rect">
            <a:avLst/>
          </a:prstGeom>
        </p:spPr>
      </p:pic>
      <p:pic>
        <p:nvPicPr>
          <p:cNvPr id="16" name="Picture 15" descr="a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33800" y="1295400"/>
            <a:ext cx="1447800" cy="10027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a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57400" y="1371600"/>
            <a:ext cx="1554691" cy="990600"/>
          </a:xfrm>
          <a:prstGeom prst="rect">
            <a:avLst/>
          </a:prstGeom>
        </p:spPr>
      </p:pic>
      <p:pic>
        <p:nvPicPr>
          <p:cNvPr id="19" name="Picture 18" descr="be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152400"/>
            <a:ext cx="1143000" cy="856147"/>
          </a:xfrm>
          <a:prstGeom prst="rect">
            <a:avLst/>
          </a:prstGeom>
        </p:spPr>
      </p:pic>
      <p:pic>
        <p:nvPicPr>
          <p:cNvPr id="20" name="Picture 19" descr="dolon chap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1200" y="152401"/>
            <a:ext cx="1016000" cy="838200"/>
          </a:xfrm>
          <a:prstGeom prst="rect">
            <a:avLst/>
          </a:prstGeom>
        </p:spPr>
      </p:pic>
      <p:pic>
        <p:nvPicPr>
          <p:cNvPr id="21" name="Picture 20" descr="e5371250fc8793b301e15f77b8472ac4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86400" y="3886199"/>
            <a:ext cx="1240405" cy="990601"/>
          </a:xfrm>
          <a:prstGeom prst="rect">
            <a:avLst/>
          </a:prstGeom>
        </p:spPr>
      </p:pic>
      <p:pic>
        <p:nvPicPr>
          <p:cNvPr id="22" name="Picture 21" descr="f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086600" y="2514601"/>
            <a:ext cx="882273" cy="1143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3" name="Picture 22" descr="f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34000" y="2590800"/>
            <a:ext cx="1525964" cy="1143000"/>
          </a:xfrm>
          <a:prstGeom prst="rect">
            <a:avLst/>
          </a:prstGeom>
        </p:spPr>
      </p:pic>
      <p:pic>
        <p:nvPicPr>
          <p:cNvPr id="24" name="Picture 23" descr="f3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057400" y="3810000"/>
            <a:ext cx="1524000" cy="1141529"/>
          </a:xfrm>
          <a:prstGeom prst="rect">
            <a:avLst/>
          </a:prstGeom>
        </p:spPr>
      </p:pic>
      <p:pic>
        <p:nvPicPr>
          <p:cNvPr id="25" name="Picture 24" descr="f4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600" y="3886200"/>
            <a:ext cx="1467173" cy="914400"/>
          </a:xfrm>
          <a:prstGeom prst="rect">
            <a:avLst/>
          </a:prstGeom>
        </p:spPr>
      </p:pic>
      <p:pic>
        <p:nvPicPr>
          <p:cNvPr id="26" name="Picture 25" descr="f5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2057400" y="6362700"/>
            <a:ext cx="1589437" cy="990600"/>
          </a:xfrm>
          <a:prstGeom prst="rect">
            <a:avLst/>
          </a:prstGeom>
        </p:spPr>
      </p:pic>
      <p:pic>
        <p:nvPicPr>
          <p:cNvPr id="27" name="Picture 26" descr="f6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638800" y="5029200"/>
            <a:ext cx="1551397" cy="1162050"/>
          </a:xfrm>
          <a:prstGeom prst="rect">
            <a:avLst/>
          </a:prstGeom>
        </p:spPr>
      </p:pic>
      <p:pic>
        <p:nvPicPr>
          <p:cNvPr id="28" name="Picture 27" descr="f8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86200" y="5105400"/>
            <a:ext cx="1711702" cy="1066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Picture 28" descr="g1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57400" y="5029200"/>
            <a:ext cx="1627695" cy="1219200"/>
          </a:xfrm>
          <a:prstGeom prst="rect">
            <a:avLst/>
          </a:prstGeom>
        </p:spPr>
      </p:pic>
      <p:pic>
        <p:nvPicPr>
          <p:cNvPr id="30" name="Picture 29" descr="g2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04800" y="4953000"/>
            <a:ext cx="1600200" cy="997308"/>
          </a:xfrm>
          <a:prstGeom prst="rect">
            <a:avLst/>
          </a:prstGeom>
        </p:spPr>
      </p:pic>
      <p:pic>
        <p:nvPicPr>
          <p:cNvPr id="31" name="Picture 30" descr="g3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28600" y="152400"/>
            <a:ext cx="1352550" cy="842963"/>
          </a:xfrm>
          <a:prstGeom prst="rect">
            <a:avLst/>
          </a:prstGeom>
        </p:spPr>
      </p:pic>
      <p:pic>
        <p:nvPicPr>
          <p:cNvPr id="32" name="Picture 31" descr="g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086600" y="3810000"/>
            <a:ext cx="1295400" cy="1060348"/>
          </a:xfrm>
          <a:prstGeom prst="rect">
            <a:avLst/>
          </a:prstGeom>
        </p:spPr>
      </p:pic>
      <p:pic>
        <p:nvPicPr>
          <p:cNvPr id="33" name="Picture 32" descr="garden scenery wallpapers-SdUh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-3962400" y="-685800"/>
            <a:ext cx="2590800" cy="1731894"/>
          </a:xfrm>
          <a:prstGeom prst="rect">
            <a:avLst/>
          </a:prstGeom>
        </p:spPr>
      </p:pic>
      <p:pic>
        <p:nvPicPr>
          <p:cNvPr id="34" name="Picture 33" descr="gondharaj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305200" y="7162200"/>
            <a:ext cx="2133600" cy="2133600"/>
          </a:xfrm>
          <a:prstGeom prst="rect">
            <a:avLst/>
          </a:prstGeom>
        </p:spPr>
      </p:pic>
      <p:pic>
        <p:nvPicPr>
          <p:cNvPr id="35" name="Picture 34" descr="hasnahena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8288512" y="7455075"/>
            <a:ext cx="2466975" cy="1847850"/>
          </a:xfrm>
          <a:prstGeom prst="rect">
            <a:avLst/>
          </a:prstGeom>
        </p:spPr>
      </p:pic>
      <p:pic>
        <p:nvPicPr>
          <p:cNvPr id="36" name="Picture 35" descr="images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438512" y="7605075"/>
            <a:ext cx="2466975" cy="1847850"/>
          </a:xfrm>
          <a:prstGeom prst="rect">
            <a:avLst/>
          </a:prstGeom>
        </p:spPr>
      </p:pic>
      <p:pic>
        <p:nvPicPr>
          <p:cNvPr id="37" name="Picture 36" descr="index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683762" y="7674112"/>
            <a:ext cx="2276475" cy="2009775"/>
          </a:xfrm>
          <a:prstGeom prst="rect">
            <a:avLst/>
          </a:prstGeom>
        </p:spPr>
      </p:pic>
      <p:pic>
        <p:nvPicPr>
          <p:cNvPr id="38" name="Picture 37" descr="kamini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738512" y="7905075"/>
            <a:ext cx="2466975" cy="1847850"/>
          </a:xfrm>
          <a:prstGeom prst="rect">
            <a:avLst/>
          </a:prstGeom>
        </p:spPr>
      </p:pic>
      <p:pic>
        <p:nvPicPr>
          <p:cNvPr id="39" name="Picture 38" descr="kasful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8812312" y="8107462"/>
            <a:ext cx="2619375" cy="1743075"/>
          </a:xfrm>
          <a:prstGeom prst="rect">
            <a:avLst/>
          </a:prstGeom>
        </p:spPr>
      </p:pic>
      <p:pic>
        <p:nvPicPr>
          <p:cNvPr id="40" name="Picture 39" descr="r1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9357600" y="8443200"/>
            <a:ext cx="1828800" cy="1371600"/>
          </a:xfrm>
          <a:prstGeom prst="rect">
            <a:avLst/>
          </a:prstGeom>
        </p:spPr>
      </p:pic>
      <p:pic>
        <p:nvPicPr>
          <p:cNvPr id="41" name="Picture 40" descr="rajanigondha.jp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350437" y="8207437"/>
            <a:ext cx="2143125" cy="2143125"/>
          </a:xfrm>
          <a:prstGeom prst="rect">
            <a:avLst/>
          </a:prstGeom>
        </p:spPr>
      </p:pic>
      <p:pic>
        <p:nvPicPr>
          <p:cNvPr id="42" name="Picture 41" descr="s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9219450" y="8586037"/>
            <a:ext cx="2705100" cy="1685925"/>
          </a:xfrm>
          <a:prstGeom prst="rect">
            <a:avLst/>
          </a:prstGeom>
        </p:spPr>
      </p:pic>
      <p:pic>
        <p:nvPicPr>
          <p:cNvPr id="43" name="Picture 42" descr="shuili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9412312" y="8707462"/>
            <a:ext cx="2619375" cy="1743075"/>
          </a:xfrm>
          <a:prstGeom prst="rect">
            <a:avLst/>
          </a:prstGeom>
        </p:spPr>
      </p:pic>
      <p:pic>
        <p:nvPicPr>
          <p:cNvPr id="44" name="Picture 43" descr="t4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0186200" y="9242844"/>
            <a:ext cx="1371600" cy="972312"/>
          </a:xfrm>
          <a:prstGeom prst="rect">
            <a:avLst/>
          </a:prstGeom>
        </p:spPr>
      </p:pic>
      <p:pic>
        <p:nvPicPr>
          <p:cNvPr id="45" name="Picture 44" descr="tagar.jp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9707550" y="9007462"/>
            <a:ext cx="2628900" cy="1743075"/>
          </a:xfrm>
          <a:prstGeom prst="rect">
            <a:avLst/>
          </a:prstGeom>
        </p:spPr>
      </p:pic>
      <p:pic>
        <p:nvPicPr>
          <p:cNvPr id="46" name="Picture 45" descr="u1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9943275" y="9095550"/>
            <a:ext cx="2457450" cy="1866900"/>
          </a:xfrm>
          <a:prstGeom prst="rect">
            <a:avLst/>
          </a:prstGeom>
        </p:spPr>
      </p:pic>
      <p:pic>
        <p:nvPicPr>
          <p:cNvPr id="47" name="Picture 46" descr="ui.jpg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8845500" y="8355915"/>
            <a:ext cx="4953000" cy="3646170"/>
          </a:xfrm>
          <a:prstGeom prst="rect">
            <a:avLst/>
          </a:prstGeom>
        </p:spPr>
      </p:pic>
      <p:pic>
        <p:nvPicPr>
          <p:cNvPr id="48" name="Picture 47" descr="w1.jpg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10119450" y="9486037"/>
            <a:ext cx="2705100" cy="1685925"/>
          </a:xfrm>
          <a:prstGeom prst="rect">
            <a:avLst/>
          </a:prstGeom>
        </p:spPr>
      </p:pic>
      <p:pic>
        <p:nvPicPr>
          <p:cNvPr id="49" name="Picture 48" descr="w2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0512337" y="9445537"/>
            <a:ext cx="2219325" cy="2066925"/>
          </a:xfrm>
          <a:prstGeom prst="rect">
            <a:avLst/>
          </a:prstGeom>
        </p:spPr>
      </p:pic>
      <p:pic>
        <p:nvPicPr>
          <p:cNvPr id="50" name="Picture 49" descr="w3.jpg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0376587" y="9809850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233488" cy="923925"/>
          </a:xfrm>
          <a:prstGeom prst="rect">
            <a:avLst/>
          </a:prstGeom>
        </p:spPr>
      </p:pic>
      <p:pic>
        <p:nvPicPr>
          <p:cNvPr id="28" name="Picture 27" descr="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"/>
            <a:ext cx="1295400" cy="928370"/>
          </a:xfrm>
          <a:prstGeom prst="rect">
            <a:avLst/>
          </a:prstGeom>
        </p:spPr>
      </p:pic>
      <p:pic>
        <p:nvPicPr>
          <p:cNvPr id="29" name="Picture 28" descr="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52400"/>
            <a:ext cx="1309688" cy="981002"/>
          </a:xfrm>
          <a:prstGeom prst="rect">
            <a:avLst/>
          </a:prstGeom>
        </p:spPr>
      </p:pic>
      <p:pic>
        <p:nvPicPr>
          <p:cNvPr id="30" name="Picture 29" descr="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52400"/>
            <a:ext cx="1228725" cy="928688"/>
          </a:xfrm>
          <a:prstGeom prst="rect">
            <a:avLst/>
          </a:prstGeom>
        </p:spPr>
      </p:pic>
      <p:pic>
        <p:nvPicPr>
          <p:cNvPr id="31" name="Picture 30" descr="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52400"/>
            <a:ext cx="1524000" cy="937846"/>
          </a:xfrm>
          <a:prstGeom prst="rect">
            <a:avLst/>
          </a:prstGeom>
        </p:spPr>
      </p:pic>
      <p:pic>
        <p:nvPicPr>
          <p:cNvPr id="32" name="Picture 31" descr="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143000"/>
            <a:ext cx="1385888" cy="1038078"/>
          </a:xfrm>
          <a:prstGeom prst="rect">
            <a:avLst/>
          </a:prstGeom>
        </p:spPr>
      </p:pic>
      <p:pic>
        <p:nvPicPr>
          <p:cNvPr id="33" name="Picture 32" descr="a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1143000"/>
            <a:ext cx="1436949" cy="1076325"/>
          </a:xfrm>
          <a:prstGeom prst="rect">
            <a:avLst/>
          </a:prstGeom>
        </p:spPr>
      </p:pic>
      <p:pic>
        <p:nvPicPr>
          <p:cNvPr id="34" name="Picture 33" descr="f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0400" y="1143000"/>
            <a:ext cx="1360932" cy="1044939"/>
          </a:xfrm>
          <a:prstGeom prst="rect">
            <a:avLst/>
          </a:prstGeom>
        </p:spPr>
      </p:pic>
      <p:pic>
        <p:nvPicPr>
          <p:cNvPr id="35" name="Picture 34" descr="f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1219200"/>
            <a:ext cx="1309688" cy="981002"/>
          </a:xfrm>
          <a:prstGeom prst="rect">
            <a:avLst/>
          </a:prstGeom>
        </p:spPr>
      </p:pic>
      <p:pic>
        <p:nvPicPr>
          <p:cNvPr id="36" name="Picture 35" descr="g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72200" y="1219200"/>
            <a:ext cx="1309688" cy="981002"/>
          </a:xfrm>
          <a:prstGeom prst="rect">
            <a:avLst/>
          </a:prstGeom>
        </p:spPr>
      </p:pic>
      <p:pic>
        <p:nvPicPr>
          <p:cNvPr id="37" name="Picture 36" descr="index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43800" y="1219200"/>
            <a:ext cx="1290638" cy="1139434"/>
          </a:xfrm>
          <a:prstGeom prst="rect">
            <a:avLst/>
          </a:prstGeom>
        </p:spPr>
      </p:pic>
      <p:pic>
        <p:nvPicPr>
          <p:cNvPr id="39" name="Picture 38" descr="r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43800" y="152400"/>
            <a:ext cx="1219200" cy="914400"/>
          </a:xfrm>
          <a:prstGeom prst="rect">
            <a:avLst/>
          </a:prstGeom>
        </p:spPr>
      </p:pic>
      <p:pic>
        <p:nvPicPr>
          <p:cNvPr id="40" name="Picture 39" descr="w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2362200"/>
            <a:ext cx="1597080" cy="995363"/>
          </a:xfrm>
          <a:prstGeom prst="rect">
            <a:avLst/>
          </a:prstGeom>
        </p:spPr>
      </p:pic>
      <p:pic>
        <p:nvPicPr>
          <p:cNvPr id="42" name="Picture 41" descr="a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81200" y="2438400"/>
            <a:ext cx="1435101" cy="914400"/>
          </a:xfrm>
          <a:prstGeom prst="rect">
            <a:avLst/>
          </a:prstGeom>
        </p:spPr>
      </p:pic>
      <p:pic>
        <p:nvPicPr>
          <p:cNvPr id="43" name="Picture 42" descr="a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81400" y="2286000"/>
            <a:ext cx="1524000" cy="105551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676400" y="4038600"/>
            <a:ext cx="44196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এগুলো কীসের ছবি 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52600" y="5181600"/>
            <a:ext cx="4419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4AC529"/>
                </a:solidFill>
                <a:latin typeface="NikoshBAN" pitchFamily="2" charset="0"/>
                <a:cs typeface="NikoshBAN" pitchFamily="2" charset="0"/>
              </a:rPr>
              <a:t>নানা রকমের ফুলের ছবি।</a:t>
            </a:r>
            <a:endParaRPr lang="en-US" sz="4000" dirty="0">
              <a:solidFill>
                <a:srgbClr val="4AC52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9248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আজ আমরা                                                                          নান রঙের ফুল সম্পর্কে জানব।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254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AdarshaLipiExp</vt:lpstr>
      <vt:lpstr>Arial</vt:lpstr>
      <vt:lpstr>Calibri</vt:lpstr>
      <vt:lpstr>LipiBoldExpand</vt:lpstr>
      <vt:lpstr>NikoshBAN</vt:lpstr>
      <vt:lpstr>NikoshLightBAN</vt:lpstr>
      <vt:lpstr>Vrinda</vt:lpstr>
      <vt:lpstr>Zbats-PS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Salah Uddin</dc:creator>
  <cp:lastModifiedBy>IMD</cp:lastModifiedBy>
  <cp:revision>151</cp:revision>
  <dcterms:created xsi:type="dcterms:W3CDTF">2006-08-16T00:00:00Z</dcterms:created>
  <dcterms:modified xsi:type="dcterms:W3CDTF">2020-04-13T18:11:27Z</dcterms:modified>
</cp:coreProperties>
</file>