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0" r:id="rId10"/>
    <p:sldId id="272" r:id="rId11"/>
    <p:sldId id="268" r:id="rId12"/>
    <p:sldId id="275" r:id="rId13"/>
    <p:sldId id="269" r:id="rId14"/>
    <p:sldId id="273" r:id="rId15"/>
    <p:sldId id="263" r:id="rId16"/>
    <p:sldId id="264" r:id="rId17"/>
    <p:sldId id="265" r:id="rId18"/>
    <p:sldId id="26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4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EBD40-10A5-48BA-8C80-982FAF698A0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8071C2-D69A-48CE-A528-12DD5CF9DA29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মুসলমানদের ধর্মীয় উৎসব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16A79CE-27E2-47F9-A6CA-B0483D0437EB}" type="parTrans" cxnId="{FBE429EA-916F-48A1-8A5A-276E020ED7DA}">
      <dgm:prSet/>
      <dgm:spPr/>
      <dgm:t>
        <a:bodyPr/>
        <a:lstStyle/>
        <a:p>
          <a:endParaRPr lang="en-US"/>
        </a:p>
      </dgm:t>
    </dgm:pt>
    <dgm:pt modelId="{90B39938-05DB-4186-BB1E-9F80FA8AD2CD}" type="sibTrans" cxnId="{FBE429EA-916F-48A1-8A5A-276E020ED7DA}">
      <dgm:prSet/>
      <dgm:spPr/>
      <dgm:t>
        <a:bodyPr/>
        <a:lstStyle/>
        <a:p>
          <a:endParaRPr lang="en-US"/>
        </a:p>
      </dgm:t>
    </dgm:pt>
    <dgm:pt modelId="{2228350F-A207-42DE-83BA-F8DD3838FBA6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ঈদ-উল-ফিতর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7302C0D-B9B6-4440-AB01-0190C3CA6E61}" type="parTrans" cxnId="{54939CDC-BF39-4516-A306-A06788739E40}">
      <dgm:prSet/>
      <dgm:spPr/>
      <dgm:t>
        <a:bodyPr/>
        <a:lstStyle/>
        <a:p>
          <a:endParaRPr lang="en-US"/>
        </a:p>
      </dgm:t>
    </dgm:pt>
    <dgm:pt modelId="{E9F8DD3C-821A-4B07-9921-26207CB3B66D}" type="sibTrans" cxnId="{54939CDC-BF39-4516-A306-A06788739E40}">
      <dgm:prSet/>
      <dgm:spPr/>
      <dgm:t>
        <a:bodyPr/>
        <a:lstStyle/>
        <a:p>
          <a:endParaRPr lang="en-US"/>
        </a:p>
      </dgm:t>
    </dgm:pt>
    <dgm:pt modelId="{088351CA-A65D-4776-ADE3-ECBF532FB6D6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ঈদ-উল-আযহা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2FDB7B71-EF20-4CF5-8510-5C9AB0D43F87}" type="parTrans" cxnId="{C0F3698F-D6CE-4410-A399-855BC7B7A5FF}">
      <dgm:prSet/>
      <dgm:spPr/>
      <dgm:t>
        <a:bodyPr/>
        <a:lstStyle/>
        <a:p>
          <a:endParaRPr lang="en-US"/>
        </a:p>
      </dgm:t>
    </dgm:pt>
    <dgm:pt modelId="{20B972C5-CE82-4DE0-BD76-6BA5E8A4D5B8}" type="sibTrans" cxnId="{C0F3698F-D6CE-4410-A399-855BC7B7A5FF}">
      <dgm:prSet/>
      <dgm:spPr/>
      <dgm:t>
        <a:bodyPr/>
        <a:lstStyle/>
        <a:p>
          <a:endParaRPr lang="en-US"/>
        </a:p>
      </dgm:t>
    </dgm:pt>
    <dgm:pt modelId="{BBAAAB0B-B478-4E7D-A97E-3D29D1F02E7F}">
      <dgm:prSet phldrT="[Text]" custT="1"/>
      <dgm:spPr/>
      <dgm:t>
        <a:bodyPr/>
        <a:lstStyle/>
        <a:p>
          <a:r>
            <a:rPr lang="bn-BD" sz="28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শব-ই-কদর</a:t>
          </a:r>
          <a:endParaRPr lang="en-US" sz="28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6BD27523-082D-4904-B5BE-A71010F67329}" type="parTrans" cxnId="{71DD9673-4464-4416-90C5-2AC0E543DFFD}">
      <dgm:prSet/>
      <dgm:spPr/>
      <dgm:t>
        <a:bodyPr/>
        <a:lstStyle/>
        <a:p>
          <a:endParaRPr lang="en-US"/>
        </a:p>
      </dgm:t>
    </dgm:pt>
    <dgm:pt modelId="{A2E816AC-CEE0-4269-98B8-70D2F706DD85}" type="sibTrans" cxnId="{71DD9673-4464-4416-90C5-2AC0E543DFFD}">
      <dgm:prSet/>
      <dgm:spPr/>
      <dgm:t>
        <a:bodyPr/>
        <a:lstStyle/>
        <a:p>
          <a:endParaRPr lang="en-US"/>
        </a:p>
      </dgm:t>
    </dgm:pt>
    <dgm:pt modelId="{BE0AC6C3-2531-4F72-8824-C85C69F19E61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ঈদ-এ-মিলাদুন্নবী</a:t>
          </a:r>
          <a:endParaRPr lang="en-US" sz="2200" dirty="0">
            <a:solidFill>
              <a:srgbClr val="002060"/>
            </a:solidFill>
          </a:endParaRPr>
        </a:p>
      </dgm:t>
    </dgm:pt>
    <dgm:pt modelId="{793D14F8-238D-40D0-A1B0-E10304D57928}" type="parTrans" cxnId="{634FB08E-ED28-433D-B981-FBDEF691D2B1}">
      <dgm:prSet/>
      <dgm:spPr/>
      <dgm:t>
        <a:bodyPr/>
        <a:lstStyle/>
        <a:p>
          <a:endParaRPr lang="en-US"/>
        </a:p>
      </dgm:t>
    </dgm:pt>
    <dgm:pt modelId="{A9831622-7C89-4973-9609-473F91580D1A}" type="sibTrans" cxnId="{634FB08E-ED28-433D-B981-FBDEF691D2B1}">
      <dgm:prSet/>
      <dgm:spPr/>
      <dgm:t>
        <a:bodyPr/>
        <a:lstStyle/>
        <a:p>
          <a:endParaRPr lang="en-US"/>
        </a:p>
      </dgm:t>
    </dgm:pt>
    <dgm:pt modelId="{24FC048E-29E0-464B-93E1-5278785034C7}">
      <dgm:prSet custT="1"/>
      <dgm:spPr/>
      <dgm:t>
        <a:bodyPr/>
        <a:lstStyle/>
        <a:p>
          <a:r>
            <a:rPr lang="bn-BD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শব-ই-বরাত</a:t>
          </a:r>
          <a:endParaRPr lang="en-US" sz="28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8CC86AAB-F532-4C9D-B6C7-63C8C5C19AB2}" type="parTrans" cxnId="{2F864739-FDF8-4E31-A7F2-D9F70EB501AB}">
      <dgm:prSet/>
      <dgm:spPr/>
      <dgm:t>
        <a:bodyPr/>
        <a:lstStyle/>
        <a:p>
          <a:endParaRPr lang="en-US"/>
        </a:p>
      </dgm:t>
    </dgm:pt>
    <dgm:pt modelId="{EC0A7CB2-F68A-4362-BA59-54891371A5BE}" type="sibTrans" cxnId="{2F864739-FDF8-4E31-A7F2-D9F70EB501AB}">
      <dgm:prSet/>
      <dgm:spPr/>
      <dgm:t>
        <a:bodyPr/>
        <a:lstStyle/>
        <a:p>
          <a:endParaRPr lang="en-US"/>
        </a:p>
      </dgm:t>
    </dgm:pt>
    <dgm:pt modelId="{552EC40D-941B-40E7-83EA-7195CB9DF500}" type="pres">
      <dgm:prSet presAssocID="{69BEBD40-10A5-48BA-8C80-982FAF698A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A97952-26E8-4AEB-985E-F5467A3B4DA6}" type="pres">
      <dgm:prSet presAssocID="{8A8071C2-D69A-48CE-A528-12DD5CF9DA29}" presName="centerShape" presStyleLbl="node0" presStyleIdx="0" presStyleCnt="1"/>
      <dgm:spPr/>
      <dgm:t>
        <a:bodyPr/>
        <a:lstStyle/>
        <a:p>
          <a:endParaRPr lang="en-US"/>
        </a:p>
      </dgm:t>
    </dgm:pt>
    <dgm:pt modelId="{BE5E8657-5095-4A92-9E7B-38A781332EF9}" type="pres">
      <dgm:prSet presAssocID="{B7302C0D-B9B6-4440-AB01-0190C3CA6E61}" presName="Name9" presStyleLbl="parChTrans1D2" presStyleIdx="0" presStyleCnt="5"/>
      <dgm:spPr/>
      <dgm:t>
        <a:bodyPr/>
        <a:lstStyle/>
        <a:p>
          <a:endParaRPr lang="en-US"/>
        </a:p>
      </dgm:t>
    </dgm:pt>
    <dgm:pt modelId="{F130B3B5-6C65-4787-A4D6-77B9E4D80AE5}" type="pres">
      <dgm:prSet presAssocID="{B7302C0D-B9B6-4440-AB01-0190C3CA6E6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03F68D-D730-4604-A04E-B2AE9FB538D9}" type="pres">
      <dgm:prSet presAssocID="{2228350F-A207-42DE-83BA-F8DD3838FB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8C559-B7D8-467D-94A1-6D5969BD4C6D}" type="pres">
      <dgm:prSet presAssocID="{2FDB7B71-EF20-4CF5-8510-5C9AB0D43F87}" presName="Name9" presStyleLbl="parChTrans1D2" presStyleIdx="1" presStyleCnt="5"/>
      <dgm:spPr/>
      <dgm:t>
        <a:bodyPr/>
        <a:lstStyle/>
        <a:p>
          <a:endParaRPr lang="en-US"/>
        </a:p>
      </dgm:t>
    </dgm:pt>
    <dgm:pt modelId="{16707604-7582-49F0-89B1-3B07037D6C9D}" type="pres">
      <dgm:prSet presAssocID="{2FDB7B71-EF20-4CF5-8510-5C9AB0D43F87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559EF61-8958-495D-A011-610843EDA22E}" type="pres">
      <dgm:prSet presAssocID="{088351CA-A65D-4776-ADE3-ECBF532FB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36764-8270-494A-92CB-A10EFD32FDAA}" type="pres">
      <dgm:prSet presAssocID="{8CC86AAB-F532-4C9D-B6C7-63C8C5C19AB2}" presName="Name9" presStyleLbl="parChTrans1D2" presStyleIdx="2" presStyleCnt="5"/>
      <dgm:spPr/>
      <dgm:t>
        <a:bodyPr/>
        <a:lstStyle/>
        <a:p>
          <a:endParaRPr lang="en-US"/>
        </a:p>
      </dgm:t>
    </dgm:pt>
    <dgm:pt modelId="{7ABB90D0-0418-4772-9B36-40E19FB6E46E}" type="pres">
      <dgm:prSet presAssocID="{8CC86AAB-F532-4C9D-B6C7-63C8C5C19AB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E8F1106-B1C2-47B0-A7D4-75DA7E22A1F9}" type="pres">
      <dgm:prSet presAssocID="{24FC048E-29E0-464B-93E1-5278785034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4BAAF-A52B-425E-A0FC-44D02F35C592}" type="pres">
      <dgm:prSet presAssocID="{6BD27523-082D-4904-B5BE-A71010F67329}" presName="Name9" presStyleLbl="parChTrans1D2" presStyleIdx="3" presStyleCnt="5"/>
      <dgm:spPr/>
      <dgm:t>
        <a:bodyPr/>
        <a:lstStyle/>
        <a:p>
          <a:endParaRPr lang="en-US"/>
        </a:p>
      </dgm:t>
    </dgm:pt>
    <dgm:pt modelId="{D72B761E-211B-414D-8929-DC3B25A8E2DF}" type="pres">
      <dgm:prSet presAssocID="{6BD27523-082D-4904-B5BE-A71010F6732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43DF961-D184-423A-B7ED-3CDC41C02594}" type="pres">
      <dgm:prSet presAssocID="{BBAAAB0B-B478-4E7D-A97E-3D29D1F02E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8A6A9-E985-403A-9C3B-4836F4ECD638}" type="pres">
      <dgm:prSet presAssocID="{793D14F8-238D-40D0-A1B0-E10304D57928}" presName="Name9" presStyleLbl="parChTrans1D2" presStyleIdx="4" presStyleCnt="5"/>
      <dgm:spPr/>
      <dgm:t>
        <a:bodyPr/>
        <a:lstStyle/>
        <a:p>
          <a:endParaRPr lang="en-US"/>
        </a:p>
      </dgm:t>
    </dgm:pt>
    <dgm:pt modelId="{8E04F051-2C95-4C4E-B818-278E0FFBE0A7}" type="pres">
      <dgm:prSet presAssocID="{793D14F8-238D-40D0-A1B0-E10304D5792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15E1263-D5E9-4027-A6E2-AA611FF1B610}" type="pres">
      <dgm:prSet presAssocID="{BE0AC6C3-2531-4F72-8824-C85C69F19E61}" presName="node" presStyleLbl="node1" presStyleIdx="4" presStyleCnt="5" custRadScaleRad="100417" custRadScaleInc="-1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ED4837-683F-4215-9697-0FD63A83DA57}" type="presOf" srcId="{793D14F8-238D-40D0-A1B0-E10304D57928}" destId="{8E04F051-2C95-4C4E-B818-278E0FFBE0A7}" srcOrd="1" destOrd="0" presId="urn:microsoft.com/office/officeart/2005/8/layout/radial1"/>
    <dgm:cxn modelId="{BF4705A7-8FBC-4729-9E00-F3F1F99B11C0}" type="presOf" srcId="{793D14F8-238D-40D0-A1B0-E10304D57928}" destId="{4F18A6A9-E985-403A-9C3B-4836F4ECD638}" srcOrd="0" destOrd="0" presId="urn:microsoft.com/office/officeart/2005/8/layout/radial1"/>
    <dgm:cxn modelId="{CBE27368-21F2-4CCA-96F9-2ACB284DA9FB}" type="presOf" srcId="{8A8071C2-D69A-48CE-A528-12DD5CF9DA29}" destId="{68A97952-26E8-4AEB-985E-F5467A3B4DA6}" srcOrd="0" destOrd="0" presId="urn:microsoft.com/office/officeart/2005/8/layout/radial1"/>
    <dgm:cxn modelId="{27859AC7-027E-46F2-8CC5-6733FC1CDD0C}" type="presOf" srcId="{69BEBD40-10A5-48BA-8C80-982FAF698A05}" destId="{552EC40D-941B-40E7-83EA-7195CB9DF500}" srcOrd="0" destOrd="0" presId="urn:microsoft.com/office/officeart/2005/8/layout/radial1"/>
    <dgm:cxn modelId="{6D1FA84F-3DE3-467C-A6EA-F838A3561692}" type="presOf" srcId="{2FDB7B71-EF20-4CF5-8510-5C9AB0D43F87}" destId="{16707604-7582-49F0-89B1-3B07037D6C9D}" srcOrd="1" destOrd="0" presId="urn:microsoft.com/office/officeart/2005/8/layout/radial1"/>
    <dgm:cxn modelId="{038A2E57-7C7D-4B55-BC63-A244C6A41D58}" type="presOf" srcId="{BBAAAB0B-B478-4E7D-A97E-3D29D1F02E7F}" destId="{F43DF961-D184-423A-B7ED-3CDC41C02594}" srcOrd="0" destOrd="0" presId="urn:microsoft.com/office/officeart/2005/8/layout/radial1"/>
    <dgm:cxn modelId="{618CFC3B-0101-4ECE-B692-101EA5161B57}" type="presOf" srcId="{B7302C0D-B9B6-4440-AB01-0190C3CA6E61}" destId="{F130B3B5-6C65-4787-A4D6-77B9E4D80AE5}" srcOrd="1" destOrd="0" presId="urn:microsoft.com/office/officeart/2005/8/layout/radial1"/>
    <dgm:cxn modelId="{15BD0576-071A-452D-BB57-CC3651549668}" type="presOf" srcId="{8CC86AAB-F532-4C9D-B6C7-63C8C5C19AB2}" destId="{7ABB90D0-0418-4772-9B36-40E19FB6E46E}" srcOrd="1" destOrd="0" presId="urn:microsoft.com/office/officeart/2005/8/layout/radial1"/>
    <dgm:cxn modelId="{A0AA3440-B7C2-47C4-821B-6A6E04451693}" type="presOf" srcId="{6BD27523-082D-4904-B5BE-A71010F67329}" destId="{D72B761E-211B-414D-8929-DC3B25A8E2DF}" srcOrd="1" destOrd="0" presId="urn:microsoft.com/office/officeart/2005/8/layout/radial1"/>
    <dgm:cxn modelId="{8968D79F-7493-4F79-AB63-85070C9C5854}" type="presOf" srcId="{B7302C0D-B9B6-4440-AB01-0190C3CA6E61}" destId="{BE5E8657-5095-4A92-9E7B-38A781332EF9}" srcOrd="0" destOrd="0" presId="urn:microsoft.com/office/officeart/2005/8/layout/radial1"/>
    <dgm:cxn modelId="{49EC1986-F5FA-417B-92EE-37C1938445EF}" type="presOf" srcId="{BE0AC6C3-2531-4F72-8824-C85C69F19E61}" destId="{815E1263-D5E9-4027-A6E2-AA611FF1B610}" srcOrd="0" destOrd="0" presId="urn:microsoft.com/office/officeart/2005/8/layout/radial1"/>
    <dgm:cxn modelId="{71DD9673-4464-4416-90C5-2AC0E543DFFD}" srcId="{8A8071C2-D69A-48CE-A528-12DD5CF9DA29}" destId="{BBAAAB0B-B478-4E7D-A97E-3D29D1F02E7F}" srcOrd="3" destOrd="0" parTransId="{6BD27523-082D-4904-B5BE-A71010F67329}" sibTransId="{A2E816AC-CEE0-4269-98B8-70D2F706DD85}"/>
    <dgm:cxn modelId="{4EDED667-9DF0-491B-9163-42A6EB0F9595}" type="presOf" srcId="{8CC86AAB-F532-4C9D-B6C7-63C8C5C19AB2}" destId="{CC536764-8270-494A-92CB-A10EFD32FDAA}" srcOrd="0" destOrd="0" presId="urn:microsoft.com/office/officeart/2005/8/layout/radial1"/>
    <dgm:cxn modelId="{35F16F05-2340-41E2-B9BF-23E0D2DC2359}" type="presOf" srcId="{2FDB7B71-EF20-4CF5-8510-5C9AB0D43F87}" destId="{3848C559-B7D8-467D-94A1-6D5969BD4C6D}" srcOrd="0" destOrd="0" presId="urn:microsoft.com/office/officeart/2005/8/layout/radial1"/>
    <dgm:cxn modelId="{634FB08E-ED28-433D-B981-FBDEF691D2B1}" srcId="{8A8071C2-D69A-48CE-A528-12DD5CF9DA29}" destId="{BE0AC6C3-2531-4F72-8824-C85C69F19E61}" srcOrd="4" destOrd="0" parTransId="{793D14F8-238D-40D0-A1B0-E10304D57928}" sibTransId="{A9831622-7C89-4973-9609-473F91580D1A}"/>
    <dgm:cxn modelId="{C0F3698F-D6CE-4410-A399-855BC7B7A5FF}" srcId="{8A8071C2-D69A-48CE-A528-12DD5CF9DA29}" destId="{088351CA-A65D-4776-ADE3-ECBF532FB6D6}" srcOrd="1" destOrd="0" parTransId="{2FDB7B71-EF20-4CF5-8510-5C9AB0D43F87}" sibTransId="{20B972C5-CE82-4DE0-BD76-6BA5E8A4D5B8}"/>
    <dgm:cxn modelId="{54939CDC-BF39-4516-A306-A06788739E40}" srcId="{8A8071C2-D69A-48CE-A528-12DD5CF9DA29}" destId="{2228350F-A207-42DE-83BA-F8DD3838FBA6}" srcOrd="0" destOrd="0" parTransId="{B7302C0D-B9B6-4440-AB01-0190C3CA6E61}" sibTransId="{E9F8DD3C-821A-4B07-9921-26207CB3B66D}"/>
    <dgm:cxn modelId="{C8F3E439-D4AD-47A3-9DE2-57970D70F746}" type="presOf" srcId="{6BD27523-082D-4904-B5BE-A71010F67329}" destId="{E6A4BAAF-A52B-425E-A0FC-44D02F35C592}" srcOrd="0" destOrd="0" presId="urn:microsoft.com/office/officeart/2005/8/layout/radial1"/>
    <dgm:cxn modelId="{FBE429EA-916F-48A1-8A5A-276E020ED7DA}" srcId="{69BEBD40-10A5-48BA-8C80-982FAF698A05}" destId="{8A8071C2-D69A-48CE-A528-12DD5CF9DA29}" srcOrd="0" destOrd="0" parTransId="{216A79CE-27E2-47F9-A6CA-B0483D0437EB}" sibTransId="{90B39938-05DB-4186-BB1E-9F80FA8AD2CD}"/>
    <dgm:cxn modelId="{DCF7528E-B97D-4D88-9D58-B027814B0633}" type="presOf" srcId="{2228350F-A207-42DE-83BA-F8DD3838FBA6}" destId="{E403F68D-D730-4604-A04E-B2AE9FB538D9}" srcOrd="0" destOrd="0" presId="urn:microsoft.com/office/officeart/2005/8/layout/radial1"/>
    <dgm:cxn modelId="{C3C971F4-4FD6-434E-8844-884C647EBEA1}" type="presOf" srcId="{088351CA-A65D-4776-ADE3-ECBF532FB6D6}" destId="{7559EF61-8958-495D-A011-610843EDA22E}" srcOrd="0" destOrd="0" presId="urn:microsoft.com/office/officeart/2005/8/layout/radial1"/>
    <dgm:cxn modelId="{2F864739-FDF8-4E31-A7F2-D9F70EB501AB}" srcId="{8A8071C2-D69A-48CE-A528-12DD5CF9DA29}" destId="{24FC048E-29E0-464B-93E1-5278785034C7}" srcOrd="2" destOrd="0" parTransId="{8CC86AAB-F532-4C9D-B6C7-63C8C5C19AB2}" sibTransId="{EC0A7CB2-F68A-4362-BA59-54891371A5BE}"/>
    <dgm:cxn modelId="{EE866594-EDA9-45F5-B9A3-775EC212A81C}" type="presOf" srcId="{24FC048E-29E0-464B-93E1-5278785034C7}" destId="{FE8F1106-B1C2-47B0-A7D4-75DA7E22A1F9}" srcOrd="0" destOrd="0" presId="urn:microsoft.com/office/officeart/2005/8/layout/radial1"/>
    <dgm:cxn modelId="{DC853657-0E62-4CE2-8F1E-96157F57E8FE}" type="presParOf" srcId="{552EC40D-941B-40E7-83EA-7195CB9DF500}" destId="{68A97952-26E8-4AEB-985E-F5467A3B4DA6}" srcOrd="0" destOrd="0" presId="urn:microsoft.com/office/officeart/2005/8/layout/radial1"/>
    <dgm:cxn modelId="{40EBB6F5-D984-4DA7-8D8B-BAB2EC428D06}" type="presParOf" srcId="{552EC40D-941B-40E7-83EA-7195CB9DF500}" destId="{BE5E8657-5095-4A92-9E7B-38A781332EF9}" srcOrd="1" destOrd="0" presId="urn:microsoft.com/office/officeart/2005/8/layout/radial1"/>
    <dgm:cxn modelId="{6DF480A2-9AD2-4D84-8D48-D4571141EC8E}" type="presParOf" srcId="{BE5E8657-5095-4A92-9E7B-38A781332EF9}" destId="{F130B3B5-6C65-4787-A4D6-77B9E4D80AE5}" srcOrd="0" destOrd="0" presId="urn:microsoft.com/office/officeart/2005/8/layout/radial1"/>
    <dgm:cxn modelId="{E8EBD32B-2D69-47A0-8B45-2C69E1608313}" type="presParOf" srcId="{552EC40D-941B-40E7-83EA-7195CB9DF500}" destId="{E403F68D-D730-4604-A04E-B2AE9FB538D9}" srcOrd="2" destOrd="0" presId="urn:microsoft.com/office/officeart/2005/8/layout/radial1"/>
    <dgm:cxn modelId="{FEF7D3B5-13B3-4D45-89E6-D50899B9676F}" type="presParOf" srcId="{552EC40D-941B-40E7-83EA-7195CB9DF500}" destId="{3848C559-B7D8-467D-94A1-6D5969BD4C6D}" srcOrd="3" destOrd="0" presId="urn:microsoft.com/office/officeart/2005/8/layout/radial1"/>
    <dgm:cxn modelId="{AA824F4A-AAC2-46BD-AB76-97BAB4D8DE60}" type="presParOf" srcId="{3848C559-B7D8-467D-94A1-6D5969BD4C6D}" destId="{16707604-7582-49F0-89B1-3B07037D6C9D}" srcOrd="0" destOrd="0" presId="urn:microsoft.com/office/officeart/2005/8/layout/radial1"/>
    <dgm:cxn modelId="{6760FEC3-B9D4-4A99-8AED-DEF9C9C90034}" type="presParOf" srcId="{552EC40D-941B-40E7-83EA-7195CB9DF500}" destId="{7559EF61-8958-495D-A011-610843EDA22E}" srcOrd="4" destOrd="0" presId="urn:microsoft.com/office/officeart/2005/8/layout/radial1"/>
    <dgm:cxn modelId="{3F311DA1-9926-4BD2-9091-B761B9F379C6}" type="presParOf" srcId="{552EC40D-941B-40E7-83EA-7195CB9DF500}" destId="{CC536764-8270-494A-92CB-A10EFD32FDAA}" srcOrd="5" destOrd="0" presId="urn:microsoft.com/office/officeart/2005/8/layout/radial1"/>
    <dgm:cxn modelId="{3941F4F2-2686-4F34-AC4E-E4BDCA75A772}" type="presParOf" srcId="{CC536764-8270-494A-92CB-A10EFD32FDAA}" destId="{7ABB90D0-0418-4772-9B36-40E19FB6E46E}" srcOrd="0" destOrd="0" presId="urn:microsoft.com/office/officeart/2005/8/layout/radial1"/>
    <dgm:cxn modelId="{986F4221-B359-41EC-8529-8201998BA1BD}" type="presParOf" srcId="{552EC40D-941B-40E7-83EA-7195CB9DF500}" destId="{FE8F1106-B1C2-47B0-A7D4-75DA7E22A1F9}" srcOrd="6" destOrd="0" presId="urn:microsoft.com/office/officeart/2005/8/layout/radial1"/>
    <dgm:cxn modelId="{0C38D5C7-671E-4EBB-9F94-C5E19B1841E5}" type="presParOf" srcId="{552EC40D-941B-40E7-83EA-7195CB9DF500}" destId="{E6A4BAAF-A52B-425E-A0FC-44D02F35C592}" srcOrd="7" destOrd="0" presId="urn:microsoft.com/office/officeart/2005/8/layout/radial1"/>
    <dgm:cxn modelId="{23CE214B-0504-49E4-A757-F05A5DBE7666}" type="presParOf" srcId="{E6A4BAAF-A52B-425E-A0FC-44D02F35C592}" destId="{D72B761E-211B-414D-8929-DC3B25A8E2DF}" srcOrd="0" destOrd="0" presId="urn:microsoft.com/office/officeart/2005/8/layout/radial1"/>
    <dgm:cxn modelId="{6E613328-64AE-4C4C-A024-7690510377D3}" type="presParOf" srcId="{552EC40D-941B-40E7-83EA-7195CB9DF500}" destId="{F43DF961-D184-423A-B7ED-3CDC41C02594}" srcOrd="8" destOrd="0" presId="urn:microsoft.com/office/officeart/2005/8/layout/radial1"/>
    <dgm:cxn modelId="{B8ADC044-8065-4539-95A1-7AC203FA9E4F}" type="presParOf" srcId="{552EC40D-941B-40E7-83EA-7195CB9DF500}" destId="{4F18A6A9-E985-403A-9C3B-4836F4ECD638}" srcOrd="9" destOrd="0" presId="urn:microsoft.com/office/officeart/2005/8/layout/radial1"/>
    <dgm:cxn modelId="{2DB0F2C5-F3FD-450E-B79C-0AF803797CAB}" type="presParOf" srcId="{4F18A6A9-E985-403A-9C3B-4836F4ECD638}" destId="{8E04F051-2C95-4C4E-B818-278E0FFBE0A7}" srcOrd="0" destOrd="0" presId="urn:microsoft.com/office/officeart/2005/8/layout/radial1"/>
    <dgm:cxn modelId="{EDCF0438-2906-44C6-88D0-24CAB3DDF4A5}" type="presParOf" srcId="{552EC40D-941B-40E7-83EA-7195CB9DF500}" destId="{815E1263-D5E9-4027-A6E2-AA611FF1B610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112250-5D57-45EC-8C1C-2E27ED1C208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19EDA6-DDEE-4E33-9926-9CABC1B86990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হিন্দুদের ধর্মীয় উৎসব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89C09E8-5FC5-441B-B1CE-21C14ECAB936}" type="parTrans" cxnId="{B92A3DCB-BCFF-4892-BD2C-2FF4FE5742EE}">
      <dgm:prSet/>
      <dgm:spPr/>
      <dgm:t>
        <a:bodyPr/>
        <a:lstStyle/>
        <a:p>
          <a:endParaRPr lang="en-US"/>
        </a:p>
      </dgm:t>
    </dgm:pt>
    <dgm:pt modelId="{8CF47CB1-E0D9-498A-89AD-93BB05A14C1F}" type="sibTrans" cxnId="{B92A3DCB-BCFF-4892-BD2C-2FF4FE5742EE}">
      <dgm:prSet/>
      <dgm:spPr/>
      <dgm:t>
        <a:bodyPr/>
        <a:lstStyle/>
        <a:p>
          <a:endParaRPr lang="en-US"/>
        </a:p>
      </dgm:t>
    </dgm:pt>
    <dgm:pt modelId="{08637B58-BF8B-423F-BBD8-89A1C5230F69}">
      <dgm:prSet phldrT="[Text]" custT="1"/>
      <dgm:spPr/>
      <dgm:t>
        <a:bodyPr/>
        <a:lstStyle/>
        <a:p>
          <a:r>
            <a: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কালিপু</a:t>
          </a:r>
          <a:r>
            <a:rPr lang="bn-BD" sz="2800" dirty="0" smtClean="0">
              <a:solidFill>
                <a:srgbClr val="7030A0"/>
              </a:solidFill>
            </a:rPr>
            <a:t>জা</a:t>
          </a:r>
          <a:endParaRPr lang="en-US" sz="1200" dirty="0">
            <a:solidFill>
              <a:srgbClr val="7030A0"/>
            </a:solidFill>
          </a:endParaRPr>
        </a:p>
      </dgm:t>
    </dgm:pt>
    <dgm:pt modelId="{D6FCC613-7ED8-41B2-B25A-AA9A940C461E}" type="parTrans" cxnId="{11165A89-073F-4325-8A3E-83A5A20FAEEB}">
      <dgm:prSet/>
      <dgm:spPr/>
      <dgm:t>
        <a:bodyPr/>
        <a:lstStyle/>
        <a:p>
          <a:endParaRPr lang="en-US"/>
        </a:p>
      </dgm:t>
    </dgm:pt>
    <dgm:pt modelId="{FEF69897-3CB1-48D5-B40B-8D173BDEBE17}" type="sibTrans" cxnId="{11165A89-073F-4325-8A3E-83A5A20FAEEB}">
      <dgm:prSet/>
      <dgm:spPr/>
      <dgm:t>
        <a:bodyPr/>
        <a:lstStyle/>
        <a:p>
          <a:endParaRPr lang="en-US"/>
        </a:p>
      </dgm:t>
    </dgm:pt>
    <dgm:pt modelId="{D3308C40-1BD5-4442-B9B3-5BD5B5733608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সরস্বতী পুজা</a:t>
          </a:r>
          <a:endParaRPr lang="en-US" sz="28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DBB19266-F842-4C4A-B7D2-A82795839157}" type="parTrans" cxnId="{5B932FAC-FC3E-4DC6-BCCD-0268FA5E948E}">
      <dgm:prSet/>
      <dgm:spPr/>
      <dgm:t>
        <a:bodyPr/>
        <a:lstStyle/>
        <a:p>
          <a:endParaRPr lang="en-US"/>
        </a:p>
      </dgm:t>
    </dgm:pt>
    <dgm:pt modelId="{78E3817A-98C4-421C-8570-221DF8ABD8EC}" type="sibTrans" cxnId="{5B932FAC-FC3E-4DC6-BCCD-0268FA5E948E}">
      <dgm:prSet/>
      <dgm:spPr/>
      <dgm:t>
        <a:bodyPr/>
        <a:lstStyle/>
        <a:p>
          <a:endParaRPr lang="en-US"/>
        </a:p>
      </dgm:t>
    </dgm:pt>
    <dgm:pt modelId="{2A8DA8EB-4116-402A-9ACC-18A2262CBF3A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দূর্গা</a:t>
          </a:r>
          <a:r>
            <a:rPr lang="bn-BD" sz="2400" dirty="0" smtClean="0">
              <a:solidFill>
                <a:schemeClr val="tx1"/>
              </a:solidFill>
            </a:rPr>
            <a:t>পুজা</a:t>
          </a:r>
          <a:endParaRPr lang="en-US" sz="1800" dirty="0">
            <a:solidFill>
              <a:schemeClr val="tx1"/>
            </a:solidFill>
          </a:endParaRPr>
        </a:p>
      </dgm:t>
    </dgm:pt>
    <dgm:pt modelId="{DE50F2EA-76F5-4C21-ACF8-C1E87FE88265}" type="sibTrans" cxnId="{5AAE7779-7A7D-4B3E-882F-7B08B3D289B7}">
      <dgm:prSet/>
      <dgm:spPr/>
      <dgm:t>
        <a:bodyPr/>
        <a:lstStyle/>
        <a:p>
          <a:endParaRPr lang="en-US"/>
        </a:p>
      </dgm:t>
    </dgm:pt>
    <dgm:pt modelId="{6F418BC4-F3F6-4E8E-BB68-11DE3EB49595}" type="parTrans" cxnId="{5AAE7779-7A7D-4B3E-882F-7B08B3D289B7}">
      <dgm:prSet/>
      <dgm:spPr/>
      <dgm:t>
        <a:bodyPr/>
        <a:lstStyle/>
        <a:p>
          <a:endParaRPr lang="en-US"/>
        </a:p>
      </dgm:t>
    </dgm:pt>
    <dgm:pt modelId="{52221F25-62A8-4E3A-A859-5BF2C72710CF}">
      <dgm:prSet phldrT="[Text]" custT="1"/>
      <dgm:spPr/>
      <dgm:t>
        <a:bodyPr/>
        <a:lstStyle/>
        <a:p>
          <a:r>
            <a: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চৈত্র</a:t>
          </a:r>
          <a:r>
            <a:rPr lang="bn-BD" sz="2800" dirty="0" smtClean="0">
              <a:solidFill>
                <a:srgbClr val="0070C0"/>
              </a:solidFill>
            </a:rPr>
            <a:t>পুজা</a:t>
          </a:r>
          <a:endParaRPr lang="en-US" sz="1900" dirty="0">
            <a:solidFill>
              <a:srgbClr val="0070C0"/>
            </a:solidFill>
          </a:endParaRPr>
        </a:p>
      </dgm:t>
    </dgm:pt>
    <dgm:pt modelId="{5BCDF2AE-E642-4057-A14B-108B55133590}" type="sibTrans" cxnId="{DFDD46F9-8530-40C7-886A-4241290978FC}">
      <dgm:prSet/>
      <dgm:spPr/>
      <dgm:t>
        <a:bodyPr/>
        <a:lstStyle/>
        <a:p>
          <a:endParaRPr lang="en-US"/>
        </a:p>
      </dgm:t>
    </dgm:pt>
    <dgm:pt modelId="{8ED379AD-7151-492F-853D-A99348699D4B}" type="parTrans" cxnId="{DFDD46F9-8530-40C7-886A-4241290978FC}">
      <dgm:prSet/>
      <dgm:spPr/>
      <dgm:t>
        <a:bodyPr/>
        <a:lstStyle/>
        <a:p>
          <a:endParaRPr lang="en-US"/>
        </a:p>
      </dgm:t>
    </dgm:pt>
    <dgm:pt modelId="{80F61806-4761-4958-A566-AFFF0AFB8A7F}" type="pres">
      <dgm:prSet presAssocID="{99112250-5D57-45EC-8C1C-2E27ED1C20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D4F88-62C8-4BC0-8D3D-AFBF593E9175}" type="pres">
      <dgm:prSet presAssocID="{9D19EDA6-DDEE-4E33-9926-9CABC1B86990}" presName="centerShape" presStyleLbl="node0" presStyleIdx="0" presStyleCnt="1" custScaleX="113314"/>
      <dgm:spPr/>
      <dgm:t>
        <a:bodyPr/>
        <a:lstStyle/>
        <a:p>
          <a:endParaRPr lang="en-US"/>
        </a:p>
      </dgm:t>
    </dgm:pt>
    <dgm:pt modelId="{E295B9F1-1E34-459B-82ED-E1BAA404CD71}" type="pres">
      <dgm:prSet presAssocID="{D6FCC613-7ED8-41B2-B25A-AA9A940C461E}" presName="Name9" presStyleLbl="parChTrans1D2" presStyleIdx="0" presStyleCnt="4"/>
      <dgm:spPr/>
      <dgm:t>
        <a:bodyPr/>
        <a:lstStyle/>
        <a:p>
          <a:endParaRPr lang="en-US"/>
        </a:p>
      </dgm:t>
    </dgm:pt>
    <dgm:pt modelId="{49EB0428-7B44-496B-8BD0-158097731F07}" type="pres">
      <dgm:prSet presAssocID="{D6FCC613-7ED8-41B2-B25A-AA9A940C461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5172757-D567-4085-B588-923842FF71C4}" type="pres">
      <dgm:prSet presAssocID="{08637B58-BF8B-423F-BBD8-89A1C5230F69}" presName="node" presStyleLbl="node1" presStyleIdx="0" presStyleCnt="4" custScaleX="149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F5FE8-62A2-4627-941D-50A9900A45C8}" type="pres">
      <dgm:prSet presAssocID="{DBB19266-F842-4C4A-B7D2-A82795839157}" presName="Name9" presStyleLbl="parChTrans1D2" presStyleIdx="1" presStyleCnt="4"/>
      <dgm:spPr/>
      <dgm:t>
        <a:bodyPr/>
        <a:lstStyle/>
        <a:p>
          <a:endParaRPr lang="en-US"/>
        </a:p>
      </dgm:t>
    </dgm:pt>
    <dgm:pt modelId="{3F19A3ED-C2ED-4A9A-95A5-F44B3A03002F}" type="pres">
      <dgm:prSet presAssocID="{DBB19266-F842-4C4A-B7D2-A8279583915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75D8845-98FB-41D9-8CA4-96FE6DF972F4}" type="pres">
      <dgm:prSet presAssocID="{D3308C40-1BD5-4442-B9B3-5BD5B5733608}" presName="node" presStyleLbl="node1" presStyleIdx="1" presStyleCnt="4" custScaleX="150438" custRadScaleRad="111443" custRadScaleInc="2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2109D-E052-4CB6-B6E3-80AEDF1ABC98}" type="pres">
      <dgm:prSet presAssocID="{8ED379AD-7151-492F-853D-A99348699D4B}" presName="Name9" presStyleLbl="parChTrans1D2" presStyleIdx="2" presStyleCnt="4"/>
      <dgm:spPr/>
      <dgm:t>
        <a:bodyPr/>
        <a:lstStyle/>
        <a:p>
          <a:endParaRPr lang="en-US"/>
        </a:p>
      </dgm:t>
    </dgm:pt>
    <dgm:pt modelId="{69D9E6F9-C74D-4D18-97A9-E554564685B5}" type="pres">
      <dgm:prSet presAssocID="{8ED379AD-7151-492F-853D-A99348699D4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C91CFE4-E4A9-43C3-A8D2-57C6FD7B60AD}" type="pres">
      <dgm:prSet presAssocID="{52221F25-62A8-4E3A-A859-5BF2C72710CF}" presName="node" presStyleLbl="node1" presStyleIdx="2" presStyleCnt="4" custScaleX="168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8D5C8-514D-4F12-B04D-8D8674CA2036}" type="pres">
      <dgm:prSet presAssocID="{6F418BC4-F3F6-4E8E-BB68-11DE3EB49595}" presName="Name9" presStyleLbl="parChTrans1D2" presStyleIdx="3" presStyleCnt="4"/>
      <dgm:spPr/>
      <dgm:t>
        <a:bodyPr/>
        <a:lstStyle/>
        <a:p>
          <a:endParaRPr lang="en-US"/>
        </a:p>
      </dgm:t>
    </dgm:pt>
    <dgm:pt modelId="{3FFA859B-5A84-4969-998C-9C8E14738353}" type="pres">
      <dgm:prSet presAssocID="{6F418BC4-F3F6-4E8E-BB68-11DE3EB4959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A805B12-6B40-439F-A10B-F86D71F31922}" type="pres">
      <dgm:prSet presAssocID="{2A8DA8EB-4116-402A-9ACC-18A2262CBF3A}" presName="node" presStyleLbl="node1" presStyleIdx="3" presStyleCnt="4" custScaleX="159900" custScaleY="114663" custRadScaleRad="114122" custRadScaleInc="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938F0-C971-4E09-8998-D122F163F5ED}" type="presOf" srcId="{D6FCC613-7ED8-41B2-B25A-AA9A940C461E}" destId="{49EB0428-7B44-496B-8BD0-158097731F07}" srcOrd="1" destOrd="0" presId="urn:microsoft.com/office/officeart/2005/8/layout/radial1"/>
    <dgm:cxn modelId="{3F273496-123D-4044-846B-55E1A47F7B02}" type="presOf" srcId="{D3308C40-1BD5-4442-B9B3-5BD5B5733608}" destId="{375D8845-98FB-41D9-8CA4-96FE6DF972F4}" srcOrd="0" destOrd="0" presId="urn:microsoft.com/office/officeart/2005/8/layout/radial1"/>
    <dgm:cxn modelId="{F1AE38A4-2B7A-4CE6-A0B1-73F5EA0128E4}" type="presOf" srcId="{D6FCC613-7ED8-41B2-B25A-AA9A940C461E}" destId="{E295B9F1-1E34-459B-82ED-E1BAA404CD71}" srcOrd="0" destOrd="0" presId="urn:microsoft.com/office/officeart/2005/8/layout/radial1"/>
    <dgm:cxn modelId="{DFDD46F9-8530-40C7-886A-4241290978FC}" srcId="{9D19EDA6-DDEE-4E33-9926-9CABC1B86990}" destId="{52221F25-62A8-4E3A-A859-5BF2C72710CF}" srcOrd="2" destOrd="0" parTransId="{8ED379AD-7151-492F-853D-A99348699D4B}" sibTransId="{5BCDF2AE-E642-4057-A14B-108B55133590}"/>
    <dgm:cxn modelId="{505305B5-3AF2-41A2-997B-EF3CAB548E09}" type="presOf" srcId="{8ED379AD-7151-492F-853D-A99348699D4B}" destId="{9E52109D-E052-4CB6-B6E3-80AEDF1ABC98}" srcOrd="0" destOrd="0" presId="urn:microsoft.com/office/officeart/2005/8/layout/radial1"/>
    <dgm:cxn modelId="{BB2E0F19-A1D8-4BEF-8C00-1BAF7C1A9534}" type="presOf" srcId="{8ED379AD-7151-492F-853D-A99348699D4B}" destId="{69D9E6F9-C74D-4D18-97A9-E554564685B5}" srcOrd="1" destOrd="0" presId="urn:microsoft.com/office/officeart/2005/8/layout/radial1"/>
    <dgm:cxn modelId="{B92A3DCB-BCFF-4892-BD2C-2FF4FE5742EE}" srcId="{99112250-5D57-45EC-8C1C-2E27ED1C208C}" destId="{9D19EDA6-DDEE-4E33-9926-9CABC1B86990}" srcOrd="0" destOrd="0" parTransId="{E89C09E8-5FC5-441B-B1CE-21C14ECAB936}" sibTransId="{8CF47CB1-E0D9-498A-89AD-93BB05A14C1F}"/>
    <dgm:cxn modelId="{9543BF88-1693-4AAB-B5AF-2E4EA1A894FB}" type="presOf" srcId="{52221F25-62A8-4E3A-A859-5BF2C72710CF}" destId="{8C91CFE4-E4A9-43C3-A8D2-57C6FD7B60AD}" srcOrd="0" destOrd="0" presId="urn:microsoft.com/office/officeart/2005/8/layout/radial1"/>
    <dgm:cxn modelId="{5AAE7779-7A7D-4B3E-882F-7B08B3D289B7}" srcId="{9D19EDA6-DDEE-4E33-9926-9CABC1B86990}" destId="{2A8DA8EB-4116-402A-9ACC-18A2262CBF3A}" srcOrd="3" destOrd="0" parTransId="{6F418BC4-F3F6-4E8E-BB68-11DE3EB49595}" sibTransId="{DE50F2EA-76F5-4C21-ACF8-C1E87FE88265}"/>
    <dgm:cxn modelId="{F1BF5881-67D2-4BBA-AB0A-400821CC2839}" type="presOf" srcId="{6F418BC4-F3F6-4E8E-BB68-11DE3EB49595}" destId="{C398D5C8-514D-4F12-B04D-8D8674CA2036}" srcOrd="0" destOrd="0" presId="urn:microsoft.com/office/officeart/2005/8/layout/radial1"/>
    <dgm:cxn modelId="{11165A89-073F-4325-8A3E-83A5A20FAEEB}" srcId="{9D19EDA6-DDEE-4E33-9926-9CABC1B86990}" destId="{08637B58-BF8B-423F-BBD8-89A1C5230F69}" srcOrd="0" destOrd="0" parTransId="{D6FCC613-7ED8-41B2-B25A-AA9A940C461E}" sibTransId="{FEF69897-3CB1-48D5-B40B-8D173BDEBE17}"/>
    <dgm:cxn modelId="{F9D2255E-0C52-43A0-98AE-C9B24371B223}" type="presOf" srcId="{99112250-5D57-45EC-8C1C-2E27ED1C208C}" destId="{80F61806-4761-4958-A566-AFFF0AFB8A7F}" srcOrd="0" destOrd="0" presId="urn:microsoft.com/office/officeart/2005/8/layout/radial1"/>
    <dgm:cxn modelId="{9EB66634-72B5-4966-A027-01553C74560A}" type="presOf" srcId="{08637B58-BF8B-423F-BBD8-89A1C5230F69}" destId="{55172757-D567-4085-B588-923842FF71C4}" srcOrd="0" destOrd="0" presId="urn:microsoft.com/office/officeart/2005/8/layout/radial1"/>
    <dgm:cxn modelId="{5B932FAC-FC3E-4DC6-BCCD-0268FA5E948E}" srcId="{9D19EDA6-DDEE-4E33-9926-9CABC1B86990}" destId="{D3308C40-1BD5-4442-B9B3-5BD5B5733608}" srcOrd="1" destOrd="0" parTransId="{DBB19266-F842-4C4A-B7D2-A82795839157}" sibTransId="{78E3817A-98C4-421C-8570-221DF8ABD8EC}"/>
    <dgm:cxn modelId="{FEAE3654-AA13-45E2-94ED-74938C5BF363}" type="presOf" srcId="{9D19EDA6-DDEE-4E33-9926-9CABC1B86990}" destId="{75CD4F88-62C8-4BC0-8D3D-AFBF593E9175}" srcOrd="0" destOrd="0" presId="urn:microsoft.com/office/officeart/2005/8/layout/radial1"/>
    <dgm:cxn modelId="{DBF1F4A3-E46A-4B3E-9D2E-7A29F9A85192}" type="presOf" srcId="{2A8DA8EB-4116-402A-9ACC-18A2262CBF3A}" destId="{1A805B12-6B40-439F-A10B-F86D71F31922}" srcOrd="0" destOrd="0" presId="urn:microsoft.com/office/officeart/2005/8/layout/radial1"/>
    <dgm:cxn modelId="{68DDB9D0-ABE2-410E-A3B4-58EF7E2A8FA5}" type="presOf" srcId="{DBB19266-F842-4C4A-B7D2-A82795839157}" destId="{3F19A3ED-C2ED-4A9A-95A5-F44B3A03002F}" srcOrd="1" destOrd="0" presId="urn:microsoft.com/office/officeart/2005/8/layout/radial1"/>
    <dgm:cxn modelId="{6489093D-DB41-41AB-96F5-458F4B64923E}" type="presOf" srcId="{6F418BC4-F3F6-4E8E-BB68-11DE3EB49595}" destId="{3FFA859B-5A84-4969-998C-9C8E14738353}" srcOrd="1" destOrd="0" presId="urn:microsoft.com/office/officeart/2005/8/layout/radial1"/>
    <dgm:cxn modelId="{16B88EF3-6D97-4AFF-9F86-A8E7808F9877}" type="presOf" srcId="{DBB19266-F842-4C4A-B7D2-A82795839157}" destId="{391F5FE8-62A2-4627-941D-50A9900A45C8}" srcOrd="0" destOrd="0" presId="urn:microsoft.com/office/officeart/2005/8/layout/radial1"/>
    <dgm:cxn modelId="{5F49FD37-3E58-4F5B-ADBC-95B080C278CF}" type="presParOf" srcId="{80F61806-4761-4958-A566-AFFF0AFB8A7F}" destId="{75CD4F88-62C8-4BC0-8D3D-AFBF593E9175}" srcOrd="0" destOrd="0" presId="urn:microsoft.com/office/officeart/2005/8/layout/radial1"/>
    <dgm:cxn modelId="{D77488DD-3927-4B0F-BBA6-5478A0B736FD}" type="presParOf" srcId="{80F61806-4761-4958-A566-AFFF0AFB8A7F}" destId="{E295B9F1-1E34-459B-82ED-E1BAA404CD71}" srcOrd="1" destOrd="0" presId="urn:microsoft.com/office/officeart/2005/8/layout/radial1"/>
    <dgm:cxn modelId="{67597938-4DB1-42EE-B852-BF19AFCE1B15}" type="presParOf" srcId="{E295B9F1-1E34-459B-82ED-E1BAA404CD71}" destId="{49EB0428-7B44-496B-8BD0-158097731F07}" srcOrd="0" destOrd="0" presId="urn:microsoft.com/office/officeart/2005/8/layout/radial1"/>
    <dgm:cxn modelId="{849B82AA-E90C-4F72-AEA0-FB39588BAD81}" type="presParOf" srcId="{80F61806-4761-4958-A566-AFFF0AFB8A7F}" destId="{55172757-D567-4085-B588-923842FF71C4}" srcOrd="2" destOrd="0" presId="urn:microsoft.com/office/officeart/2005/8/layout/radial1"/>
    <dgm:cxn modelId="{7FDB6359-9C1A-4298-AA03-61E8C750A2F0}" type="presParOf" srcId="{80F61806-4761-4958-A566-AFFF0AFB8A7F}" destId="{391F5FE8-62A2-4627-941D-50A9900A45C8}" srcOrd="3" destOrd="0" presId="urn:microsoft.com/office/officeart/2005/8/layout/radial1"/>
    <dgm:cxn modelId="{0786B99C-0CF4-41FF-80D4-634A4F4D5855}" type="presParOf" srcId="{391F5FE8-62A2-4627-941D-50A9900A45C8}" destId="{3F19A3ED-C2ED-4A9A-95A5-F44B3A03002F}" srcOrd="0" destOrd="0" presId="urn:microsoft.com/office/officeart/2005/8/layout/radial1"/>
    <dgm:cxn modelId="{8F027EDA-F95C-4617-9B31-F727810F91F6}" type="presParOf" srcId="{80F61806-4761-4958-A566-AFFF0AFB8A7F}" destId="{375D8845-98FB-41D9-8CA4-96FE6DF972F4}" srcOrd="4" destOrd="0" presId="urn:microsoft.com/office/officeart/2005/8/layout/radial1"/>
    <dgm:cxn modelId="{1283070E-41C4-4D6C-9F77-EFC56F54D09E}" type="presParOf" srcId="{80F61806-4761-4958-A566-AFFF0AFB8A7F}" destId="{9E52109D-E052-4CB6-B6E3-80AEDF1ABC98}" srcOrd="5" destOrd="0" presId="urn:microsoft.com/office/officeart/2005/8/layout/radial1"/>
    <dgm:cxn modelId="{181DE9F0-3F32-4270-BF29-08DE8930383C}" type="presParOf" srcId="{9E52109D-E052-4CB6-B6E3-80AEDF1ABC98}" destId="{69D9E6F9-C74D-4D18-97A9-E554564685B5}" srcOrd="0" destOrd="0" presId="urn:microsoft.com/office/officeart/2005/8/layout/radial1"/>
    <dgm:cxn modelId="{E5AC08F8-6F02-4C20-AC89-6CA956EA0F0A}" type="presParOf" srcId="{80F61806-4761-4958-A566-AFFF0AFB8A7F}" destId="{8C91CFE4-E4A9-43C3-A8D2-57C6FD7B60AD}" srcOrd="6" destOrd="0" presId="urn:microsoft.com/office/officeart/2005/8/layout/radial1"/>
    <dgm:cxn modelId="{5DED020B-F71D-44FD-B0A5-8273B2358D5F}" type="presParOf" srcId="{80F61806-4761-4958-A566-AFFF0AFB8A7F}" destId="{C398D5C8-514D-4F12-B04D-8D8674CA2036}" srcOrd="7" destOrd="0" presId="urn:microsoft.com/office/officeart/2005/8/layout/radial1"/>
    <dgm:cxn modelId="{987E171E-F033-40A4-A8A3-75A47366A593}" type="presParOf" srcId="{C398D5C8-514D-4F12-B04D-8D8674CA2036}" destId="{3FFA859B-5A84-4969-998C-9C8E14738353}" srcOrd="0" destOrd="0" presId="urn:microsoft.com/office/officeart/2005/8/layout/radial1"/>
    <dgm:cxn modelId="{D8812060-9ED6-4233-998E-4BE76B6D5811}" type="presParOf" srcId="{80F61806-4761-4958-A566-AFFF0AFB8A7F}" destId="{1A805B12-6B40-439F-A10B-F86D71F31922}" srcOrd="8" destOrd="0" presId="urn:microsoft.com/office/officeart/2005/8/layout/radial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97952-26E8-4AEB-985E-F5467A3B4DA6}">
      <dsp:nvSpPr>
        <dsp:cNvPr id="0" name=""/>
        <dsp:cNvSpPr/>
      </dsp:nvSpPr>
      <dsp:spPr>
        <a:xfrm>
          <a:off x="3262669" y="2107281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মুসলমানদের ধর্মীয় উৎসব</a:t>
          </a:r>
          <a:endParaRPr lang="en-US" sz="1600" kern="1200" dirty="0"/>
        </a:p>
      </dsp:txBody>
      <dsp:txXfrm>
        <a:off x="3497373" y="2341985"/>
        <a:ext cx="1133253" cy="1133253"/>
      </dsp:txXfrm>
    </dsp:sp>
    <dsp:sp modelId="{BE5E8657-5095-4A92-9E7B-38A781332EF9}">
      <dsp:nvSpPr>
        <dsp:cNvPr id="0" name=""/>
        <dsp:cNvSpPr/>
      </dsp:nvSpPr>
      <dsp:spPr>
        <a:xfrm rot="16200000">
          <a:off x="3821891" y="1847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1894" y="1853067"/>
        <a:ext cx="24210" cy="24210"/>
      </dsp:txXfrm>
    </dsp:sp>
    <dsp:sp modelId="{E403F68D-D730-4604-A04E-B2AE9FB538D9}">
      <dsp:nvSpPr>
        <dsp:cNvPr id="0" name=""/>
        <dsp:cNvSpPr/>
      </dsp:nvSpPr>
      <dsp:spPr>
        <a:xfrm>
          <a:off x="3262669" y="20402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rgbClr val="C00000"/>
              </a:solidFill>
            </a:rPr>
            <a:t>ঈদ-উল-ফিতর</a:t>
          </a:r>
          <a:endParaRPr lang="en-US" sz="2000" kern="1200" dirty="0">
            <a:solidFill>
              <a:srgbClr val="C00000"/>
            </a:solidFill>
          </a:endParaRPr>
        </a:p>
      </dsp:txBody>
      <dsp:txXfrm>
        <a:off x="3497373" y="255106"/>
        <a:ext cx="1133253" cy="1133253"/>
      </dsp:txXfrm>
    </dsp:sp>
    <dsp:sp modelId="{3848C559-B7D8-467D-94A1-6D5969BD4C6D}">
      <dsp:nvSpPr>
        <dsp:cNvPr id="0" name=""/>
        <dsp:cNvSpPr/>
      </dsp:nvSpPr>
      <dsp:spPr>
        <a:xfrm rot="20520000">
          <a:off x="4814261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4264" y="2574066"/>
        <a:ext cx="24210" cy="24210"/>
      </dsp:txXfrm>
    </dsp:sp>
    <dsp:sp modelId="{7559EF61-8958-495D-A011-610843EDA22E}">
      <dsp:nvSpPr>
        <dsp:cNvPr id="0" name=""/>
        <dsp:cNvSpPr/>
      </dsp:nvSpPr>
      <dsp:spPr>
        <a:xfrm>
          <a:off x="5247409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ঈদ-উল-আযহা</a:t>
          </a:r>
          <a:endParaRPr lang="en-US" sz="2000" kern="1200" dirty="0"/>
        </a:p>
      </dsp:txBody>
      <dsp:txXfrm>
        <a:off x="5482113" y="1697104"/>
        <a:ext cx="1133253" cy="1133253"/>
      </dsp:txXfrm>
    </dsp:sp>
    <dsp:sp modelId="{CC536764-8270-494A-92CB-A10EFD32FDAA}">
      <dsp:nvSpPr>
        <dsp:cNvPr id="0" name=""/>
        <dsp:cNvSpPr/>
      </dsp:nvSpPr>
      <dsp:spPr>
        <a:xfrm rot="3240000">
          <a:off x="4435209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65213" y="3740667"/>
        <a:ext cx="24210" cy="24210"/>
      </dsp:txXfrm>
    </dsp:sp>
    <dsp:sp modelId="{FE8F1106-B1C2-47B0-A7D4-75DA7E22A1F9}">
      <dsp:nvSpPr>
        <dsp:cNvPr id="0" name=""/>
        <dsp:cNvSpPr/>
      </dsp:nvSpPr>
      <dsp:spPr>
        <a:xfrm>
          <a:off x="4489306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শব-ই-বরাত</a:t>
          </a:r>
          <a:endParaRPr lang="en-US" sz="2000" kern="1200" dirty="0"/>
        </a:p>
      </dsp:txBody>
      <dsp:txXfrm>
        <a:off x="4724010" y="4030307"/>
        <a:ext cx="1133253" cy="1133253"/>
      </dsp:txXfrm>
    </dsp:sp>
    <dsp:sp modelId="{E6A4BAAF-A52B-425E-A0FC-44D02F35C592}">
      <dsp:nvSpPr>
        <dsp:cNvPr id="0" name=""/>
        <dsp:cNvSpPr/>
      </dsp:nvSpPr>
      <dsp:spPr>
        <a:xfrm rot="7560000">
          <a:off x="3208572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38575" y="3740667"/>
        <a:ext cx="24210" cy="24210"/>
      </dsp:txXfrm>
    </dsp:sp>
    <dsp:sp modelId="{F43DF961-D184-423A-B7ED-3CDC41C02594}">
      <dsp:nvSpPr>
        <dsp:cNvPr id="0" name=""/>
        <dsp:cNvSpPr/>
      </dsp:nvSpPr>
      <dsp:spPr>
        <a:xfrm>
          <a:off x="2036031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শব-ই-কদর</a:t>
          </a:r>
          <a:endParaRPr lang="en-US" sz="2000" kern="1200" dirty="0"/>
        </a:p>
      </dsp:txBody>
      <dsp:txXfrm>
        <a:off x="2270735" y="4030307"/>
        <a:ext cx="1133253" cy="1133253"/>
      </dsp:txXfrm>
    </dsp:sp>
    <dsp:sp modelId="{4F18A6A9-E985-403A-9C3B-4836F4ECD638}">
      <dsp:nvSpPr>
        <dsp:cNvPr id="0" name=""/>
        <dsp:cNvSpPr/>
      </dsp:nvSpPr>
      <dsp:spPr>
        <a:xfrm rot="11880000">
          <a:off x="2829520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59524" y="2574066"/>
        <a:ext cx="24210" cy="24210"/>
      </dsp:txXfrm>
    </dsp:sp>
    <dsp:sp modelId="{815E1263-D5E9-4027-A6E2-AA611FF1B610}">
      <dsp:nvSpPr>
        <dsp:cNvPr id="0" name=""/>
        <dsp:cNvSpPr/>
      </dsp:nvSpPr>
      <dsp:spPr>
        <a:xfrm>
          <a:off x="1277928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ঈদ-এ-মিলাদুন্নবি</a:t>
          </a:r>
          <a:endParaRPr lang="en-US" sz="2000" kern="1200" dirty="0"/>
        </a:p>
      </dsp:txBody>
      <dsp:txXfrm>
        <a:off x="1512632" y="1697104"/>
        <a:ext cx="1133253" cy="1133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E33AE-1F3F-4EEB-855E-358DBB8F503D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44EB3-B3D7-40CE-AA08-9CA5B00564F9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6D8D9-8907-4AEB-87A1-9CFCAA6CAF3E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BC5ED-7E32-44F4-B474-5491F9B90E69}">
      <dsp:nvSpPr>
        <dsp:cNvPr id="0" name=""/>
        <dsp:cNvSpPr/>
      </dsp:nvSpPr>
      <dsp:spPr>
        <a:xfrm>
          <a:off x="3038078" y="1872401"/>
          <a:ext cx="2051843" cy="2051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/>
            <a:t>হিন্দুদের ধর্মীয় উৎসব</a:t>
          </a:r>
          <a:endParaRPr lang="en-US" sz="2800" kern="1200" dirty="0"/>
        </a:p>
      </dsp:txBody>
      <dsp:txXfrm>
        <a:off x="3338563" y="2172886"/>
        <a:ext cx="1450873" cy="1450873"/>
      </dsp:txXfrm>
    </dsp:sp>
    <dsp:sp modelId="{F9F1DB23-C084-4BFF-9709-FBB74B0D0CA5}">
      <dsp:nvSpPr>
        <dsp:cNvPr id="0" name=""/>
        <dsp:cNvSpPr/>
      </dsp:nvSpPr>
      <dsp:spPr>
        <a:xfrm>
          <a:off x="3345854" y="1626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দূর্গা পূজা</a:t>
          </a:r>
          <a:endParaRPr lang="en-US" sz="2400" kern="1200" dirty="0"/>
        </a:p>
      </dsp:txBody>
      <dsp:txXfrm>
        <a:off x="3556194" y="211966"/>
        <a:ext cx="1015610" cy="1015610"/>
      </dsp:txXfrm>
    </dsp:sp>
    <dsp:sp modelId="{22531268-9C56-4A68-8261-D7549F7A1CED}">
      <dsp:nvSpPr>
        <dsp:cNvPr id="0" name=""/>
        <dsp:cNvSpPr/>
      </dsp:nvSpPr>
      <dsp:spPr>
        <a:xfrm>
          <a:off x="5232535" y="3269453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সরস্বতী পূজা</a:t>
          </a:r>
          <a:endParaRPr lang="en-US" sz="2400" kern="1200" dirty="0"/>
        </a:p>
      </dsp:txBody>
      <dsp:txXfrm>
        <a:off x="5442875" y="3479793"/>
        <a:ext cx="1015610" cy="1015610"/>
      </dsp:txXfrm>
    </dsp:sp>
    <dsp:sp modelId="{F7A2F620-5BEF-4D0D-9B03-90B0AD33C8BB}">
      <dsp:nvSpPr>
        <dsp:cNvPr id="0" name=""/>
        <dsp:cNvSpPr/>
      </dsp:nvSpPr>
      <dsp:spPr>
        <a:xfrm>
          <a:off x="1459173" y="3269453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লক্ষ্মী পূজা</a:t>
          </a:r>
        </a:p>
      </dsp:txBody>
      <dsp:txXfrm>
        <a:off x="1669513" y="3479793"/>
        <a:ext cx="1015610" cy="10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466154-6CF5-4048-8D69-2CB905CC8E9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809152-EE0E-4AA0-BB10-BB03E5E05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0960" y="248921"/>
            <a:ext cx="2699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1198301"/>
            <a:ext cx="10933611" cy="5189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66863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51" y="248194"/>
            <a:ext cx="5929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হিন্দুরা</a:t>
            </a:r>
            <a:r>
              <a:rPr lang="en-US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পূজায়</a:t>
            </a:r>
            <a:r>
              <a:rPr lang="en-US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5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91" y="1083582"/>
            <a:ext cx="3606801" cy="23079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1291" y="3454700"/>
            <a:ext cx="235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বিনিময়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197" y="670670"/>
            <a:ext cx="3556000" cy="2307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25466" y="289605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খাওয়া দাওয়া</a:t>
            </a:r>
            <a:endParaRPr lang="en-US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3984171"/>
            <a:ext cx="3644538" cy="20769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1028" y="6039394"/>
            <a:ext cx="3014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শিশুরা আনন্দ করে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526" y="3480825"/>
            <a:ext cx="3618411" cy="244971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09465" y="6002689"/>
            <a:ext cx="3115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দলবেধে ঘুরে বেড়ায়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447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76330097"/>
              </p:ext>
            </p:extLst>
          </p:nvPr>
        </p:nvGraphicFramePr>
        <p:xfrm>
          <a:off x="1514060" y="6037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456182"/>
            <a:ext cx="1815737" cy="1176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052" y="2050869"/>
            <a:ext cx="2220686" cy="1306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463" y="4663440"/>
            <a:ext cx="2442754" cy="1283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" y="2330046"/>
            <a:ext cx="1907177" cy="1303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29383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97952-26E8-4AEB-985E-F5467A3B4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68A97952-26E8-4AEB-985E-F5467A3B4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5E8657-5095-4A92-9E7B-38A781332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BE5E8657-5095-4A92-9E7B-38A781332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03F68D-D730-4604-A04E-B2AE9FB53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E403F68D-D730-4604-A04E-B2AE9FB538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48C559-B7D8-467D-94A1-6D5969BD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3848C559-B7D8-467D-94A1-6D5969BD4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59EF61-8958-495D-A011-610843EDA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7559EF61-8958-495D-A011-610843EDA2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536764-8270-494A-92CB-A10EFD32F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CC536764-8270-494A-92CB-A10EFD32F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8F1106-B1C2-47B0-A7D4-75DA7E22A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FE8F1106-B1C2-47B0-A7D4-75DA7E22A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A4BAAF-A52B-425E-A0FC-44D02F35C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E6A4BAAF-A52B-425E-A0FC-44D02F35C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3DF961-D184-423A-B7ED-3CDC41C02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F43DF961-D184-423A-B7ED-3CDC41C02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18A6A9-E985-403A-9C3B-4836F4EC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4F18A6A9-E985-403A-9C3B-4836F4ECD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5E1263-D5E9-4027-A6E2-AA611FF1B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815E1263-D5E9-4027-A6E2-AA611FF1B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" y="2664822"/>
            <a:ext cx="1894115" cy="1672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85" y="2586446"/>
            <a:ext cx="2063931" cy="1476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777" y="4728754"/>
            <a:ext cx="2220686" cy="1384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472" y="652770"/>
            <a:ext cx="5671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32000" y="719666"/>
          <a:ext cx="81280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মুসলমানদের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ধর্মীয়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উৎসব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হিন্দুদের</a:t>
                      </a:r>
                      <a:r>
                        <a:rPr lang="bn-BD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ধর্মীয় উৎসব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ঈদুল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ফিতর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দূর্গা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ঈদুল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আযহা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সরস্বতী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শব-ই-বরাত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কালি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শব-ই-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কদর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চৈত্র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ঈদে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মিলাদুন্নবী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শ্যামা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শব-ই-মেরাজ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রথ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পূজা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2273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33" y="931333"/>
            <a:ext cx="112142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পাঠ্যবইয়ের ১১ পৃষ্ঠা বের কর ও মিলিয়ে নাও।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498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914" y="388224"/>
            <a:ext cx="4094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906" y="1569565"/>
            <a:ext cx="2861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814947"/>
            <a:ext cx="650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১।মুসলমানরা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লিখ।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২।মুসলমানদের কয়েকটি ধর্মীয় উৎসবের নাম লিখ।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907" y="4377206"/>
            <a:ext cx="2437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দল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2863" y="5368834"/>
            <a:ext cx="532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১।হিন্দু ধর্মের কয়েকটি পূজার নাম লিখ।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২।হিন্দুরা পূজার সময় কী কী করেন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14" y="1540288"/>
            <a:ext cx="1444302" cy="11157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48" y="4377206"/>
            <a:ext cx="1572768" cy="9278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14217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730" y="360459"/>
            <a:ext cx="4373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5474" y="2121408"/>
            <a:ext cx="94052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১।মুসলমানদের প্রধান দুইটি ধর্মীয় উৎসবের নাম বল।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২।ঈদের দিনে শিশুরা কী করে।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৩।শব-ই-বরাত ও শব-ই-কদর কী?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৪।পূজার সময় হিন্দুরা কী কী খায়?</a:t>
            </a:r>
          </a:p>
          <a:p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৫।হিন্দুদের ৩টি পূজার নাম বল।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3004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762000"/>
            <a:ext cx="10513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পারগ শিশু  অপারগ শিশুদের সহায়তা করে পাঠ বুঝতে সাহায্য করবে।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8" y="2090057"/>
            <a:ext cx="8399416" cy="41539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7586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560" y="640080"/>
            <a:ext cx="7376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কাজ:</a:t>
            </a:r>
          </a:p>
          <a:p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9490" y="3923785"/>
            <a:ext cx="1053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১।হিন্দু ও মুসলমান ধর্মীয় উৎসব পালনে কী কী মিল আছে তা লিখে আনবে।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6354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9564" y="125006"/>
            <a:ext cx="2809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90" y="1188720"/>
            <a:ext cx="10659290" cy="51467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889315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9332" y="716280"/>
            <a:ext cx="4588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036" y="2333898"/>
            <a:ext cx="736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রফিকুল ইসলাম</a:t>
            </a:r>
          </a:p>
          <a:p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                            ৮৫ </a:t>
            </a:r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কুড়িপাড়া সরকারি প্রাথমিক বিদ্যালয়</a:t>
            </a:r>
          </a:p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সুজানগর,পাবনা</a:t>
            </a:r>
          </a:p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ই-মেইল- 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ri</a:t>
            </a:r>
            <a:r>
              <a:rPr lang="en-US" sz="4000" dirty="0" smtClean="0">
                <a:solidFill>
                  <a:schemeClr val="accent2"/>
                </a:solidFill>
                <a:latin typeface="SutonnyOMJ" pitchFamily="2" charset="0"/>
                <a:cs typeface="SutonnyOMJ" pitchFamily="2" charset="0"/>
              </a:rPr>
              <a:t>2663161977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B_IMG_1586718674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863" y="966652"/>
            <a:ext cx="2207623" cy="20639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0857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6712" y="670560"/>
            <a:ext cx="5610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376" y="2705768"/>
            <a:ext cx="71026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শ্রেণী:তৃতীয়</a:t>
            </a:r>
          </a:p>
          <a:p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বিষয়:বাংলাদেশ ও বিশ্বপরিচয়</a:t>
            </a:r>
          </a:p>
          <a:p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শিরোনাম:মিলেমিশে থাকি</a:t>
            </a:r>
          </a:p>
          <a:p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পাঠ্যাংশ:বিভিন্ন ধর্মীয় উৎসব(মুসলমান ও হিন্দু ধর্ম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377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1" y="457200"/>
            <a:ext cx="291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080" y="1546116"/>
            <a:ext cx="1082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২.৩.২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ধর্মাবলম্বী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1080" y="3246120"/>
            <a:ext cx="987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২.৩.৩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এসব অ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নুষ্ঠানে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3919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10" y="384946"/>
            <a:ext cx="3264306" cy="24138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4198" y="2815682"/>
            <a:ext cx="248602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472" y="5995851"/>
            <a:ext cx="2214563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84" y="3398639"/>
            <a:ext cx="3487738" cy="254496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029" y="3271716"/>
            <a:ext cx="3397250" cy="25456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17" y="515575"/>
            <a:ext cx="3397250" cy="24138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30855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474" y="611777"/>
            <a:ext cx="10134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115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8345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331394"/>
            <a:ext cx="4526280" cy="3282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4354" y="540675"/>
            <a:ext cx="4261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প্রধান ধর্মীয় উৎসব: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8443" y="4911635"/>
            <a:ext cx="199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ঈদ-উল-ফিতর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90688" y="4911634"/>
            <a:ext cx="212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ঈদ-উল-আযহা</a:t>
            </a:r>
            <a:endParaRPr lang="en-US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602" y="1396708"/>
            <a:ext cx="5703764" cy="3282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22356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17" y="991689"/>
            <a:ext cx="3853149" cy="2184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56" y="813496"/>
            <a:ext cx="4085082" cy="24032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52" y="3696791"/>
            <a:ext cx="3896489" cy="23042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3646904"/>
            <a:ext cx="4088674" cy="23802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2671" y="3150761"/>
            <a:ext cx="2318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বিনিময়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1197" y="3122219"/>
            <a:ext cx="2151126" cy="585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খাওয়া দাওয়া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9256" y="6053328"/>
            <a:ext cx="2738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দলবেধে ঘুরে বেড়ায়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02930" y="6001077"/>
            <a:ext cx="1947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আনন্দ করে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3222" y="248194"/>
            <a:ext cx="4995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 ঈদে যা যা করে: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111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1316736"/>
            <a:ext cx="3422468" cy="38770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44" y="1316736"/>
            <a:ext cx="3897440" cy="38770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328" y="1389888"/>
            <a:ext cx="3374055" cy="3877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0503" y="402336"/>
            <a:ext cx="6319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হিন্দুদের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394" y="5384510"/>
            <a:ext cx="2272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দূর্গা</a:t>
            </a:r>
            <a:r>
              <a:rPr lang="en-US" sz="6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endParaRPr lang="en-US" sz="6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5334" y="5449824"/>
            <a:ext cx="3456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সরস্বতী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8874" y="5449824"/>
            <a:ext cx="2980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 পূজা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12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546</TotalTime>
  <Words>292</Words>
  <Application>Microsoft Office PowerPoint</Application>
  <PresentationFormat>Custom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 LAB</dc:creator>
  <cp:lastModifiedBy>PDE</cp:lastModifiedBy>
  <cp:revision>103</cp:revision>
  <dcterms:created xsi:type="dcterms:W3CDTF">2018-03-19T06:16:49Z</dcterms:created>
  <dcterms:modified xsi:type="dcterms:W3CDTF">2020-04-15T17:43:17Z</dcterms:modified>
</cp:coreProperties>
</file>