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71" r:id="rId12"/>
    <p:sldId id="265" r:id="rId13"/>
    <p:sldId id="266" r:id="rId14"/>
    <p:sldId id="273" r:id="rId15"/>
    <p:sldId id="267" r:id="rId16"/>
    <p:sldId id="268" r:id="rId17"/>
    <p:sldId id="274" r:id="rId18"/>
    <p:sldId id="275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D6A92-1695-4C52-84A0-A6BAB73B5EA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8725E-2D3A-4750-A19F-9EBE30BE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করি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725E-2D3A-4750-A19F-9EBE30BEB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fif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7601"/>
            <a:ext cx="5638800" cy="2243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295400"/>
            <a:ext cx="4648201" cy="1092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462639"/>
            <a:ext cx="5486400" cy="10841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তোমাদের সকলকে আন্তরিক মোবারকবাদ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3505200" cy="17430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671945"/>
            <a:ext cx="3390900" cy="175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8999"/>
            <a:ext cx="354330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97" y="3428998"/>
            <a:ext cx="3044103" cy="1781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38450" y="2590800"/>
            <a:ext cx="333375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আসমান-জমিন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8450" y="5365173"/>
            <a:ext cx="333375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পাহাড়-পর্বত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-643888"/>
            <a:ext cx="9932436" cy="811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34290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18" y="381000"/>
            <a:ext cx="3491981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11856"/>
            <a:ext cx="3193473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23" y="3391074"/>
            <a:ext cx="3491980" cy="175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33700" y="2362200"/>
            <a:ext cx="36957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নদী-নালা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3700" y="5257800"/>
            <a:ext cx="33909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সাগর-মহাসাগর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448799" cy="746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3377045" cy="1981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4" y="990600"/>
            <a:ext cx="3456709" cy="19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23013"/>
            <a:ext cx="31242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23013"/>
            <a:ext cx="3383970" cy="16798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4200" y="3124200"/>
            <a:ext cx="2971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bn-IN" b="1" dirty="0" smtClean="0"/>
              <a:t>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124200" y="5867400"/>
            <a:ext cx="3238498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কীট-পতঙ্গ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57212"/>
            <a:ext cx="30480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57212"/>
            <a:ext cx="3200401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8" y="3581400"/>
            <a:ext cx="3228109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5" y="3581399"/>
            <a:ext cx="3429000" cy="1819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667000"/>
            <a:ext cx="4343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গাছপালা-তরুলতা</a:t>
            </a:r>
            <a:r>
              <a:rPr lang="bn-IN" b="1" dirty="0" smtClean="0"/>
              <a:t>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819400" y="5486400"/>
            <a:ext cx="3733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চন্দ্র-সূর্য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2694709" y="609600"/>
            <a:ext cx="5300807" cy="18288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জোড়ার কাজ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2233612"/>
            <a:ext cx="3117272" cy="23907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58144" y="3200400"/>
            <a:ext cx="3671456" cy="2286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 কীভাবে আল্লাহর প্রিয় বান্দা হতে পারে ?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8200" y="457200"/>
            <a:ext cx="7467600" cy="5867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 হলো আশরাফুল মাখলুকাত বা সৃষ্টির সেরা জীব। সুতরাং মানুষের উচিত আল্লাহ তাআলার সকল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 সদাচরণ করা, সকল মানুষের সাথে ভালো ব্যবহার করা। পশু-পাখি, জীব-জন্তুর প্রতি অনুগ্রহ করা। এদের প্রতি অনুগ্রহ করলে আল্লাহ তাআলা খুশি হন। যাঁরা আল্লাহ তাআলার এসব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 সদয় আচরণ করেন তাঁরা মহান আল্লাহর প্রিয় বান্দা। আল্লাহ তাআলা তাঁদের ভালোবাসেন।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762000"/>
            <a:ext cx="6934200" cy="533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762000"/>
            <a:ext cx="19812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শিক্ষাঃ-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447800"/>
            <a:ext cx="6934200" cy="464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সকল সৃষ্টি আল্লাহ তাআলার পরিজন স্বরুপ।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এদের প্রতি ভালোবাসা প্রদর্শন ও সদাচরণ করা ইসলামের আদর্শ 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জীব-জন্তু , পশু-পাখির প্রতি দয়া প্রদর্শন করলে আল্লাহি তাআলা সন্তষ্ট হন।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সৃষ্টির প্রতি অনুগ্রহ করার দ্বারা মানুষ আল্লাহ তাআলার প্রিয় বান্দা হতে পারে।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685800"/>
            <a:ext cx="1905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1676400"/>
            <a:ext cx="6705600" cy="3352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কারা আল্লাহর তাআলার পরিজন ?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আল্লাহ তাআলার কাছে প্রিয় বান্দা কারা ?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মাখলুক শব্দের অর্থ কী ?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৪। কী করলে আল্লাহ তাআলা খুশি হন ?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82"/>
            <a:ext cx="88391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982" y="540327"/>
            <a:ext cx="3893127" cy="983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r\IMG_4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019800" cy="2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4572000"/>
            <a:ext cx="60198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আল্লাহ সৃষ্টিকুলকে মানুষের কল্যানে    নিয়োজিত করেছেন কেন ?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91399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762000"/>
            <a:ext cx="26289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5105400"/>
            <a:ext cx="66294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মানুষকে কেন আশরাফুল মাখলুকাত বা সৃষ্টির সেরা জীব বলা হয়? লিখে আনবে।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6927"/>
            <a:ext cx="9144000" cy="70104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419600" y="609600"/>
            <a:ext cx="2743200" cy="914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2105025"/>
            <a:ext cx="4191000" cy="26955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আফজাল হোসেন</a:t>
            </a:r>
          </a:p>
          <a:p>
            <a:pPr lvl="0"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lvl="0"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রামনগর উচ্চ বিদ্যালয় </a:t>
            </a:r>
          </a:p>
          <a:p>
            <a:pPr lvl="0"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নওগাঁ।</a:t>
            </a:r>
          </a:p>
          <a:p>
            <a:pPr lvl="0"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০১৭১৮-৬৭৭৮১৮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04" y="2105025"/>
            <a:ext cx="2291195" cy="2695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0700" y="4953000"/>
            <a:ext cx="5372100" cy="122634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3600" b="1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সময়ঃ-৪৫ মিনিট।</a:t>
            </a:r>
          </a:p>
          <a:p>
            <a:pPr lvl="0" algn="ctr">
              <a:defRPr/>
            </a:pPr>
            <a:r>
              <a:rPr lang="bn-IN" sz="3600" b="1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তারিখঃ-১৬/০</a:t>
            </a:r>
            <a:r>
              <a:rPr lang="bn-BD" sz="3600" b="1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/২০২০খ্রীঃ</a:t>
            </a:r>
            <a:endParaRPr lang="en-US" sz="3600" b="1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1295400" cy="13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Music\12796603-Vector-red-and-yellow-rose-frame-in-the-shape-of-circle-Stock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48936"/>
            <a:ext cx="9448799" cy="7239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95425"/>
            <a:ext cx="2895600" cy="1581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3095332"/>
            <a:ext cx="228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3704932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36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ও বল </a:t>
            </a:r>
            <a:endParaRPr lang="en-US" sz="3600" b="1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9822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47800"/>
            <a:ext cx="3757612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533775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4876800"/>
            <a:ext cx="3429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কুকুরগুলিকে খাওয়াচ্ছে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6307" y="4876800"/>
            <a:ext cx="3429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গরুকে আদর করছে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3"/>
            <a:ext cx="9144000" cy="6857999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2971800" y="838200"/>
            <a:ext cx="3531327" cy="953588"/>
          </a:xfrm>
          <a:prstGeom prst="homePlate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পাঠ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918855"/>
            <a:ext cx="8077200" cy="1066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 প্রেম ও সৃষ্টির সেবা সম্পর্কিত হাদিস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3428999"/>
            <a:ext cx="6781800" cy="182880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 </a:t>
            </a:r>
          </a:p>
          <a:p>
            <a:pPr lvl="0"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১৭,হাদিস নং-০৬  </a:t>
            </a:r>
            <a:endParaRPr lang="bn-BD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 নং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0" y="762000"/>
            <a:ext cx="7620000" cy="136077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পাঠ শেষে শিক্ষার্থীরা --------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8193" y="2209800"/>
            <a:ext cx="7593807" cy="3962399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মানব প্রেম সম্প্রর্কিত</a:t>
            </a:r>
            <a:r>
              <a:rPr kumimoji="0" lang="bn-IN" sz="3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হাদিসটির অর্থ বলতে পারবে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lvl="0"/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প্রেম সম্প্রর্কিত </a:t>
            </a:r>
            <a:r>
              <a:rPr lang="bn-IN" sz="3600" b="1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হাদিসটি ব্যাখ্যা করতে </a:t>
            </a:r>
            <a:r>
              <a:rPr lang="bn-IN" sz="3600" b="1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হাদিসটির শিক্ষা</a:t>
            </a:r>
            <a:r>
              <a:rPr kumimoji="0" lang="bn-IN" sz="3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লাভ করতে পারবে।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82122" y="620525"/>
            <a:ext cx="8049029" cy="5636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6" y="2362200"/>
            <a:ext cx="8049029" cy="296465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2743200" y="838200"/>
            <a:ext cx="3657600" cy="914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হাদিস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8200" y="685800"/>
            <a:ext cx="7620000" cy="533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1066800" y="838200"/>
            <a:ext cx="7391399" cy="533400"/>
          </a:xfrm>
          <a:prstGeom prst="homePlat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 প্রেম ও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 সেবা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সম্পর্কিত হাদিসটির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ব্যাখ্যাঃ-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00"/>
            <a:ext cx="7619999" cy="449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 তাআলা সকল কিছুর স্রষ্টা। তিনি হলেন খালিক। তিনি ব্যতীত যা কিছু আছে সবই তাঁরই সৃষ্টি বা মাখলুক। মানুষ যেমন তাঁর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তেমনি কীটপতঙ্গ ও তাঁর মাখলুক। বস্তুত জিন-ইনসান, আসমান-জমিন, পাহাড়-পর্বত, নদী-নালা, সাগর-মহাসাগর, পশু-পাখী, কীট-পতঙ্গ, গাছ-পালা, তরুলতা,সূর্য, গ্রহ-নক্ষত্র সবই আল্লাহ তাআলার সৃষ্টি।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73"/>
            <a:ext cx="914399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762000"/>
            <a:ext cx="3987182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17073"/>
            <a:ext cx="3581400" cy="2521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3359726"/>
            <a:ext cx="4267201" cy="27362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সৃষ্টির সেবা বলতে কী বোঝ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821" y="533399"/>
            <a:ext cx="7924800" cy="586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1565560"/>
            <a:ext cx="2671763" cy="2854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85800"/>
            <a:ext cx="586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সৃষ্টি গুলি লক্ষ্য  করি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593269"/>
            <a:ext cx="3581399" cy="2826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37521" y="4648200"/>
            <a:ext cx="4343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জিন-ইনসান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367</Words>
  <Application>Microsoft Office PowerPoint</Application>
  <PresentationFormat>On-screen Show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Ramnagar High School</dc:creator>
  <cp:lastModifiedBy>Ramnagar High School</cp:lastModifiedBy>
  <cp:revision>58</cp:revision>
  <dcterms:created xsi:type="dcterms:W3CDTF">2006-08-16T00:00:00Z</dcterms:created>
  <dcterms:modified xsi:type="dcterms:W3CDTF">2020-04-16T05:26:22Z</dcterms:modified>
</cp:coreProperties>
</file>