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77" r:id="rId7"/>
    <p:sldId id="27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339D-C6D1-47CC-A9D9-57509915DDD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C8A-AC1C-43C7-A28B-0841F57D7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339D-C6D1-47CC-A9D9-57509915DDD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C8A-AC1C-43C7-A28B-0841F57D7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339D-C6D1-47CC-A9D9-57509915DDD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C8A-AC1C-43C7-A28B-0841F57D7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339D-C6D1-47CC-A9D9-57509915DDD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C8A-AC1C-43C7-A28B-0841F57D7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339D-C6D1-47CC-A9D9-57509915DDD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C8A-AC1C-43C7-A28B-0841F57D7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339D-C6D1-47CC-A9D9-57509915DDD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C8A-AC1C-43C7-A28B-0841F57D7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339D-C6D1-47CC-A9D9-57509915DDD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C8A-AC1C-43C7-A28B-0841F57D7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339D-C6D1-47CC-A9D9-57509915DDD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C8A-AC1C-43C7-A28B-0841F57D7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339D-C6D1-47CC-A9D9-57509915DDD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C8A-AC1C-43C7-A28B-0841F57D7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339D-C6D1-47CC-A9D9-57509915DDD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5C8A-AC1C-43C7-A28B-0841F57D7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339D-C6D1-47CC-A9D9-57509915DDD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DB5C8A-AC1C-43C7-A28B-0841F57D7E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DC339D-C6D1-47CC-A9D9-57509915DDD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DB5C8A-AC1C-43C7-A28B-0841F57D7E6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oziburrahman600@gmail.com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AriA%20Computer%20Zone\Desktop\Dog%20danch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ctr"/>
            <a:r>
              <a:rPr lang="bn-IN" dirty="0" smtClean="0"/>
              <a:t>স্বাগতম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6629400" cy="3505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5-6cm-Preserved-Rose-With-20cm-Long_jpg_350x3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133600"/>
            <a:ext cx="6629400" cy="4368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রেডিও বা বেতার</a:t>
            </a:r>
            <a:endParaRPr lang="en-US" dirty="0"/>
          </a:p>
        </p:txBody>
      </p:sp>
      <p:pic>
        <p:nvPicPr>
          <p:cNvPr id="3" name="Picture 2" descr="rad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05000"/>
            <a:ext cx="6781799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টেলিভিশন</a:t>
            </a:r>
            <a:endParaRPr lang="en-US" dirty="0"/>
          </a:p>
        </p:txBody>
      </p:sp>
      <p:pic>
        <p:nvPicPr>
          <p:cNvPr id="3" name="Picture 2" descr="t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05000"/>
            <a:ext cx="6858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পএিকা</a:t>
            </a:r>
            <a:endParaRPr lang="en-US" dirty="0"/>
          </a:p>
        </p:txBody>
      </p:sp>
      <p:pic>
        <p:nvPicPr>
          <p:cNvPr id="3" name="Picture 2" descr="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05000"/>
            <a:ext cx="6934200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ম্যাগাজিন</a:t>
            </a:r>
            <a:endParaRPr lang="en-US" dirty="0"/>
          </a:p>
        </p:txBody>
      </p:sp>
      <p:pic>
        <p:nvPicPr>
          <p:cNvPr id="3" name="Picture 2" descr="magag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133600"/>
            <a:ext cx="6553200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এছাড়াও আরও কিছু মাধ্যম---</a:t>
            </a:r>
            <a:endParaRPr lang="en-US" dirty="0"/>
          </a:p>
        </p:txBody>
      </p:sp>
      <p:pic>
        <p:nvPicPr>
          <p:cNvPr id="3" name="Picture 2" descr="nion a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057400"/>
            <a:ext cx="2514600" cy="4038600"/>
          </a:xfrm>
          <a:prstGeom prst="rect">
            <a:avLst/>
          </a:prstGeom>
        </p:spPr>
      </p:pic>
      <p:pic>
        <p:nvPicPr>
          <p:cNvPr id="4" name="Picture 3" descr="air sho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057400"/>
            <a:ext cx="2857500" cy="3962400"/>
          </a:xfrm>
          <a:prstGeom prst="rect">
            <a:avLst/>
          </a:prstGeom>
        </p:spPr>
      </p:pic>
      <p:pic>
        <p:nvPicPr>
          <p:cNvPr id="5" name="Picture 4" descr="sky 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057400"/>
            <a:ext cx="26670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প্রাচীর পএ</a:t>
            </a:r>
            <a:endParaRPr lang="en-US" dirty="0"/>
          </a:p>
        </p:txBody>
      </p:sp>
      <p:pic>
        <p:nvPicPr>
          <p:cNvPr id="3" name="Picture 2" descr="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86000"/>
            <a:ext cx="3810000" cy="4191000"/>
          </a:xfrm>
          <a:prstGeom prst="rect">
            <a:avLst/>
          </a:prstGeom>
        </p:spPr>
      </p:pic>
      <p:pic>
        <p:nvPicPr>
          <p:cNvPr id="4" name="Picture 3" descr="pos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362200"/>
            <a:ext cx="38100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ocial media 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447800"/>
            <a:ext cx="3581400" cy="472440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flipV="1">
            <a:off x="3962400" y="2057400"/>
            <a:ext cx="731519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362456"/>
          </a:xfrm>
        </p:spPr>
        <p:txBody>
          <a:bodyPr/>
          <a:lstStyle/>
          <a:p>
            <a:pPr algn="ctr"/>
            <a:r>
              <a:rPr lang="bn-IN" dirty="0" smtClean="0"/>
              <a:t>একক কাজ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530352" y="1981200"/>
            <a:ext cx="3508248" cy="3200400"/>
          </a:xfrm>
        </p:spPr>
        <p:txBody>
          <a:bodyPr>
            <a:normAutofit/>
          </a:bodyPr>
          <a:lstStyle/>
          <a:p>
            <a:r>
              <a:rPr lang="bn-IN" sz="2400" dirty="0" smtClean="0"/>
              <a:t>চিত্রে প্রদর্শিত ব্রাউজারে কোন ধরণের বিজ্ঞাপন দেওয়া যায়?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13624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2974848" cy="3619936"/>
          </a:xfrm>
        </p:spPr>
        <p:txBody>
          <a:bodyPr>
            <a:normAutofit/>
          </a:bodyPr>
          <a:lstStyle/>
          <a:p>
            <a:r>
              <a:rPr lang="bn-IN" sz="2400" dirty="0" smtClean="0"/>
              <a:t>চিত্রের কোন কোন মাধ্যমের বিজ্ঞাপন জনপ্রিয়?</a:t>
            </a:r>
            <a:endParaRPr lang="en-US" sz="2400" dirty="0"/>
          </a:p>
        </p:txBody>
      </p:sp>
      <p:pic>
        <p:nvPicPr>
          <p:cNvPr id="3" name="Picture 2" descr="media 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600200"/>
            <a:ext cx="3733800" cy="472440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3733800" y="1981200"/>
            <a:ext cx="826008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362456"/>
          </a:xfrm>
        </p:spPr>
        <p:txBody>
          <a:bodyPr/>
          <a:lstStyle/>
          <a:p>
            <a:pPr algn="ctr"/>
            <a:r>
              <a:rPr lang="en-US" dirty="0" err="1" smtClean="0"/>
              <a:t>মূল্যায়ন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2057400"/>
            <a:ext cx="3660648" cy="3810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bn-IN" sz="2400" dirty="0" smtClean="0"/>
              <a:t>উপরের চিত্রে কোন ধরণের বিজ্ঞাপন প্রদর্শন করা হয়?</a:t>
            </a:r>
          </a:p>
          <a:p>
            <a:pPr>
              <a:buFont typeface="Wingdings" pitchFamily="2" charset="2"/>
              <a:buChar char="§"/>
            </a:pPr>
            <a:endParaRPr lang="bn-IN" sz="2400" dirty="0" smtClean="0"/>
          </a:p>
          <a:p>
            <a:pPr>
              <a:buFont typeface="Wingdings" pitchFamily="2" charset="2"/>
              <a:buChar char="§"/>
            </a:pPr>
            <a:r>
              <a:rPr lang="bn-IN" sz="2400" dirty="0" smtClean="0"/>
              <a:t>নিচের চিত্রে আলোকসজ্জার মাধ্যমে কি বিজ্ঞাপন প্রচার করা হয়?</a:t>
            </a:r>
            <a:endParaRPr lang="en-US" sz="2400" dirty="0"/>
          </a:p>
        </p:txBody>
      </p:sp>
      <p:pic>
        <p:nvPicPr>
          <p:cNvPr id="3" name="Picture 2" descr="air sh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905000"/>
            <a:ext cx="3505200" cy="2057400"/>
          </a:xfrm>
          <a:prstGeom prst="rect">
            <a:avLst/>
          </a:prstGeom>
        </p:spPr>
      </p:pic>
      <p:pic>
        <p:nvPicPr>
          <p:cNvPr id="4" name="Picture 3" descr="nion al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4114800"/>
            <a:ext cx="3505200" cy="246697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343400" y="2667000"/>
            <a:ext cx="457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বিজ্ঞাপন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</a:t>
            </a:r>
            <a:r>
              <a:rPr lang="en-US" dirty="0" err="1" smtClean="0"/>
              <a:t>অপচয়</a:t>
            </a:r>
            <a:r>
              <a:rPr lang="en-US" dirty="0" smtClean="0"/>
              <a:t> </a:t>
            </a:r>
            <a:r>
              <a:rPr lang="en-US" dirty="0" err="1" smtClean="0"/>
              <a:t>তোমার</a:t>
            </a:r>
            <a:r>
              <a:rPr lang="en-US" dirty="0" smtClean="0"/>
              <a:t> </a:t>
            </a:r>
            <a:r>
              <a:rPr lang="en-US" dirty="0" err="1" smtClean="0"/>
              <a:t>স্বপক্ষে</a:t>
            </a:r>
            <a:r>
              <a:rPr lang="en-US" dirty="0" smtClean="0"/>
              <a:t> </a:t>
            </a:r>
            <a:r>
              <a:rPr lang="en-US" dirty="0" err="1" smtClean="0"/>
              <a:t>যুক্তি</a:t>
            </a:r>
            <a:r>
              <a:rPr lang="en-US" dirty="0" smtClean="0"/>
              <a:t> </a:t>
            </a:r>
            <a:r>
              <a:rPr lang="en-US" dirty="0" err="1" smtClean="0"/>
              <a:t>দেখাও</a:t>
            </a:r>
            <a:endParaRPr lang="en-US" dirty="0"/>
          </a:p>
        </p:txBody>
      </p:sp>
      <p:pic>
        <p:nvPicPr>
          <p:cNvPr id="3" name="Picture 2" descr="-ad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828800"/>
            <a:ext cx="2838450" cy="1371600"/>
          </a:xfrm>
          <a:prstGeom prst="rect">
            <a:avLst/>
          </a:prstGeom>
        </p:spPr>
      </p:pic>
      <p:pic>
        <p:nvPicPr>
          <p:cNvPr id="4" name="Picture 3" descr="ww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3429000"/>
            <a:ext cx="5943600" cy="31908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bn-IN" dirty="0" smtClean="0"/>
              <a:t>মোহাম্মদ মজিবুর রহমান</a:t>
            </a:r>
          </a:p>
          <a:p>
            <a:r>
              <a:rPr lang="bn-IN" dirty="0" smtClean="0"/>
              <a:t>প্রভাষক,ব্যবস্থাপনা</a:t>
            </a:r>
          </a:p>
          <a:p>
            <a:r>
              <a:rPr lang="bn-IN" dirty="0" smtClean="0"/>
              <a:t>সরকারি আদর্শ মহাবিদ্যালয় ঝিনাইগাতি,শেরপুর ।</a:t>
            </a:r>
          </a:p>
          <a:p>
            <a:r>
              <a:rPr lang="bn-IN" dirty="0" smtClean="0"/>
              <a:t>মোবাইলঃ ০১৭১২৮৫৮৩৪৯</a:t>
            </a:r>
          </a:p>
          <a:p>
            <a:r>
              <a:rPr lang="bn-IN" dirty="0" smtClean="0"/>
              <a:t>মেইলঃ </a:t>
            </a:r>
            <a:r>
              <a:rPr lang="en-US" dirty="0" smtClean="0">
                <a:hlinkClick r:id="rId2"/>
              </a:rPr>
              <a:t>moziburrahman600@gmail.com</a:t>
            </a:r>
            <a:endParaRPr lang="en-US" dirty="0" smtClean="0"/>
          </a:p>
          <a:p>
            <a:endParaRPr lang="bn-IN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err="1" smtClean="0"/>
              <a:t>শ্রেণি</a:t>
            </a:r>
            <a:r>
              <a:rPr lang="en-US" dirty="0" smtClean="0"/>
              <a:t>: </a:t>
            </a:r>
            <a:r>
              <a:rPr lang="en-US" dirty="0" err="1" smtClean="0"/>
              <a:t>দ্বাদশ</a:t>
            </a:r>
            <a:endParaRPr lang="en-US" dirty="0" smtClean="0"/>
          </a:p>
          <a:p>
            <a:r>
              <a:rPr lang="en-US" dirty="0" err="1" smtClean="0"/>
              <a:t>শাখা</a:t>
            </a:r>
            <a:r>
              <a:rPr lang="en-US" dirty="0" smtClean="0"/>
              <a:t>: </a:t>
            </a:r>
            <a:r>
              <a:rPr lang="en-US" dirty="0" err="1" smtClean="0"/>
              <a:t>ব্যবসায়</a:t>
            </a:r>
            <a:r>
              <a:rPr lang="en-US" dirty="0" smtClean="0"/>
              <a:t> </a:t>
            </a:r>
            <a:r>
              <a:rPr lang="en-US" dirty="0" err="1" smtClean="0"/>
              <a:t>শিক্ষা</a:t>
            </a:r>
            <a:endParaRPr lang="en-US" dirty="0" smtClean="0"/>
          </a:p>
          <a:p>
            <a:r>
              <a:rPr lang="en-US" dirty="0" err="1" smtClean="0"/>
              <a:t>বিষয়:উৎপাদন</a:t>
            </a:r>
            <a:r>
              <a:rPr lang="en-US" dirty="0" smtClean="0"/>
              <a:t> </a:t>
            </a:r>
            <a:r>
              <a:rPr lang="en-US" dirty="0" err="1" smtClean="0"/>
              <a:t>ব্যবস্থাপনা</a:t>
            </a:r>
            <a:r>
              <a:rPr lang="en-US" dirty="0" smtClean="0"/>
              <a:t> ও </a:t>
            </a:r>
            <a:r>
              <a:rPr lang="en-US" dirty="0" err="1" smtClean="0"/>
              <a:t>বিপণন</a:t>
            </a:r>
            <a:r>
              <a:rPr lang="en-US" dirty="0" smtClean="0"/>
              <a:t>- </a:t>
            </a:r>
            <a:r>
              <a:rPr lang="en-US" dirty="0" err="1" smtClean="0"/>
              <a:t>দ্বিতীয়</a:t>
            </a:r>
            <a:r>
              <a:rPr lang="en-US" dirty="0" smtClean="0"/>
              <a:t> </a:t>
            </a:r>
            <a:r>
              <a:rPr lang="en-US" dirty="0" err="1" smtClean="0"/>
              <a:t>পএ</a:t>
            </a:r>
            <a:endParaRPr lang="en-US" dirty="0" smtClean="0"/>
          </a:p>
          <a:p>
            <a:r>
              <a:rPr lang="en-US" dirty="0" err="1" smtClean="0"/>
              <a:t>অধ্যায়:অষ্টম</a:t>
            </a:r>
            <a:endParaRPr lang="en-US" dirty="0" smtClean="0"/>
          </a:p>
          <a:p>
            <a:r>
              <a:rPr lang="en-US" dirty="0" smtClean="0"/>
              <a:t>সময়:৫০ </a:t>
            </a:r>
            <a:r>
              <a:rPr lang="en-US" dirty="0" err="1" smtClean="0"/>
              <a:t>মিনিট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ক্লাশে</a:t>
            </a:r>
            <a:r>
              <a:rPr lang="en-US" dirty="0" smtClean="0"/>
              <a:t> </a:t>
            </a:r>
            <a:r>
              <a:rPr lang="en-US" dirty="0" err="1" smtClean="0"/>
              <a:t>সহযোগিতার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ধন্যবাদ</a:t>
            </a:r>
            <a:endParaRPr lang="en-US" dirty="0"/>
          </a:p>
        </p:txBody>
      </p:sp>
      <p:pic>
        <p:nvPicPr>
          <p:cNvPr id="3" name="Picture 2" descr="mozibor sir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538" y="1981200"/>
            <a:ext cx="3937462" cy="4419600"/>
          </a:xfrm>
          <a:prstGeom prst="rect">
            <a:avLst/>
          </a:prstGeom>
        </p:spPr>
      </p:pic>
      <p:pic>
        <p:nvPicPr>
          <p:cNvPr id="4" name="Picture 3" descr="canv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057400"/>
            <a:ext cx="3505200" cy="396240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868362"/>
          </a:xfrm>
        </p:spPr>
        <p:txBody>
          <a:bodyPr/>
          <a:lstStyle/>
          <a:p>
            <a:pPr algn="ctr"/>
            <a:r>
              <a:rPr lang="bn-IN" dirty="0" smtClean="0"/>
              <a:t>এসো ভিডিও দেখি</a:t>
            </a:r>
            <a:endParaRPr lang="en-US" dirty="0"/>
          </a:p>
        </p:txBody>
      </p:sp>
      <p:pic>
        <p:nvPicPr>
          <p:cNvPr id="7" name="Dog danch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28800" y="1600200"/>
            <a:ext cx="56896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ছবি গুলো লক্ষ্য করি</a:t>
            </a:r>
            <a:endParaRPr lang="en-US" dirty="0"/>
          </a:p>
        </p:txBody>
      </p:sp>
      <p:pic>
        <p:nvPicPr>
          <p:cNvPr id="4" name="Content Placeholder 3" descr="biggapon pi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905000"/>
            <a:ext cx="2933700" cy="4267200"/>
          </a:xfrm>
        </p:spPr>
      </p:pic>
      <p:pic>
        <p:nvPicPr>
          <p:cNvPr id="5" name="Picture 4" descr="advirti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981200"/>
            <a:ext cx="2667000" cy="4114800"/>
          </a:xfrm>
          <a:prstGeom prst="rect">
            <a:avLst/>
          </a:prstGeom>
        </p:spPr>
      </p:pic>
      <p:pic>
        <p:nvPicPr>
          <p:cNvPr id="7" name="Picture 6" descr="-aban 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1981200"/>
            <a:ext cx="2695575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পাঠের বিষয়</a:t>
            </a:r>
            <a:endParaRPr lang="en-US" dirty="0"/>
          </a:p>
        </p:txBody>
      </p:sp>
      <p:pic>
        <p:nvPicPr>
          <p:cNvPr id="3" name="Picture 2" descr="download (3)Marketing bo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05000"/>
            <a:ext cx="3657600" cy="4724400"/>
          </a:xfrm>
          <a:prstGeom prst="rect">
            <a:avLst/>
          </a:prstGeom>
        </p:spPr>
      </p:pic>
      <p:pic>
        <p:nvPicPr>
          <p:cNvPr id="4" name="Picture 3" descr="-ad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057400"/>
            <a:ext cx="3886200" cy="4343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2400" cy="1362456"/>
          </a:xfrm>
        </p:spPr>
        <p:txBody>
          <a:bodyPr/>
          <a:lstStyle/>
          <a:p>
            <a:pPr algn="ctr"/>
            <a:r>
              <a:rPr lang="bn-IN" dirty="0" smtClean="0"/>
              <a:t>শিখনফল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905000"/>
            <a:ext cx="7772400" cy="4419600"/>
          </a:xfrm>
        </p:spPr>
        <p:txBody>
          <a:bodyPr>
            <a:normAutofit/>
          </a:bodyPr>
          <a:lstStyle/>
          <a:p>
            <a:r>
              <a:rPr lang="bn-IN" sz="2400" dirty="0" smtClean="0"/>
              <a:t>এই পাঠ শেষে শিক্ষার্থীরা</a:t>
            </a:r>
            <a:r>
              <a:rPr lang="en-US" sz="2400" dirty="0" smtClean="0"/>
              <a:t>……..</a:t>
            </a:r>
            <a:endParaRPr lang="bn-IN" sz="2400" dirty="0" smtClean="0"/>
          </a:p>
          <a:p>
            <a:pPr>
              <a:buFont typeface="Wingdings" pitchFamily="2" charset="2"/>
              <a:buChar char="§"/>
            </a:pPr>
            <a:r>
              <a:rPr lang="bn-IN" sz="2400" dirty="0" smtClean="0"/>
              <a:t>বিজ্ঞাপন কী তা বলতে পারবে</a:t>
            </a:r>
          </a:p>
          <a:p>
            <a:pPr>
              <a:buFont typeface="Wingdings" pitchFamily="2" charset="2"/>
              <a:buChar char="§"/>
            </a:pPr>
            <a:r>
              <a:rPr lang="bn-IN" sz="2400" dirty="0" smtClean="0"/>
              <a:t>বিজ্ঞাপনের মাধ্যম গুলো বর্ণনা করতে পারবে </a:t>
            </a:r>
          </a:p>
          <a:p>
            <a:pPr>
              <a:buFont typeface="Wingdings" pitchFamily="2" charset="2"/>
              <a:buChar char="§"/>
            </a:pPr>
            <a:r>
              <a:rPr lang="bn-IN" sz="2400" dirty="0" smtClean="0"/>
              <a:t>বিজ্ঞাপন কি অপচয়? বিশ্লেষণ করতে পারবে।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সিনেমা</a:t>
            </a:r>
            <a:r>
              <a:rPr lang="en-US" dirty="0" smtClean="0"/>
              <a:t> </a:t>
            </a:r>
            <a:r>
              <a:rPr lang="en-US" dirty="0" err="1" smtClean="0"/>
              <a:t>স্লাইড</a:t>
            </a:r>
            <a:endParaRPr lang="en-US" dirty="0"/>
          </a:p>
        </p:txBody>
      </p:sp>
      <p:pic>
        <p:nvPicPr>
          <p:cNvPr id="3" name="Picture 2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514600"/>
            <a:ext cx="3505200" cy="3581400"/>
          </a:xfrm>
          <a:prstGeom prst="rect">
            <a:avLst/>
          </a:prstGeom>
        </p:spPr>
      </p:pic>
      <p:pic>
        <p:nvPicPr>
          <p:cNvPr id="4" name="Picture 3" descr="cinemasl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514600"/>
            <a:ext cx="3657600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বিজ্ঞাপনের মাধ্যম</a:t>
            </a:r>
            <a:endParaRPr lang="en-US" dirty="0"/>
          </a:p>
        </p:txBody>
      </p:sp>
      <p:pic>
        <p:nvPicPr>
          <p:cNvPr id="3" name="Picture 2" descr="media 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81200"/>
            <a:ext cx="7391400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ইন্টারনেট</a:t>
            </a:r>
            <a:endParaRPr lang="en-US" dirty="0"/>
          </a:p>
        </p:txBody>
      </p:sp>
      <p:pic>
        <p:nvPicPr>
          <p:cNvPr id="3" name="Picture 2" descr="social media 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057400"/>
            <a:ext cx="7772400" cy="449579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</TotalTime>
  <Words>129</Words>
  <Application>Microsoft Office PowerPoint</Application>
  <PresentationFormat>On-screen Show (4:3)</PresentationFormat>
  <Paragraphs>39</Paragraphs>
  <Slides>20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স্বাগতম</vt:lpstr>
      <vt:lpstr>পরিচিতি</vt:lpstr>
      <vt:lpstr>এসো ভিডিও দেখি</vt:lpstr>
      <vt:lpstr>ছবি গুলো লক্ষ্য করি</vt:lpstr>
      <vt:lpstr>পাঠের বিষয়</vt:lpstr>
      <vt:lpstr>শিখনফল</vt:lpstr>
      <vt:lpstr>সিনেমা স্লাইড</vt:lpstr>
      <vt:lpstr>বিজ্ঞাপনের মাধ্যম</vt:lpstr>
      <vt:lpstr>ইন্টারনেট</vt:lpstr>
      <vt:lpstr>রেডিও বা বেতার</vt:lpstr>
      <vt:lpstr>টেলিভিশন</vt:lpstr>
      <vt:lpstr>পএিকা</vt:lpstr>
      <vt:lpstr>ম্যাগাজিন</vt:lpstr>
      <vt:lpstr>এছাড়াও আরও কিছু মাধ্যম---</vt:lpstr>
      <vt:lpstr>প্রাচীর পএ</vt:lpstr>
      <vt:lpstr>একক কাজ</vt:lpstr>
      <vt:lpstr>দলীয় কাজ </vt:lpstr>
      <vt:lpstr>মূল্যায়ন</vt:lpstr>
      <vt:lpstr>বাড়ির কাজ বিজ্ঞাপন কী অপচয় তোমার স্বপক্ষে যুক্তি দেখাও</vt:lpstr>
      <vt:lpstr>ক্লাশে সহযোগিতার জন্য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AriA Computer Zone</dc:creator>
  <cp:lastModifiedBy>AriA Computer Zone</cp:lastModifiedBy>
  <cp:revision>43</cp:revision>
  <dcterms:created xsi:type="dcterms:W3CDTF">2020-04-16T04:52:38Z</dcterms:created>
  <dcterms:modified xsi:type="dcterms:W3CDTF">2020-04-16T14:10:19Z</dcterms:modified>
</cp:coreProperties>
</file>