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6" r:id="rId3"/>
    <p:sldId id="256" r:id="rId4"/>
    <p:sldId id="264" r:id="rId5"/>
    <p:sldId id="263" r:id="rId6"/>
    <p:sldId id="267" r:id="rId7"/>
    <p:sldId id="260" r:id="rId8"/>
    <p:sldId id="261" r:id="rId9"/>
    <p:sldId id="274" r:id="rId10"/>
    <p:sldId id="262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4A273-026C-4F70-82B7-E75DF36C46D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8855B9F-B4BB-4D54-B59E-531843FE5C76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dirty="0" err="1">
              <a:latin typeface="NikoshBAN" panose="02000000000000000000" pitchFamily="2" charset="0"/>
              <a:cs typeface="NikoshBAN" panose="02000000000000000000" pitchFamily="2" charset="0"/>
            </a:rPr>
            <a:t>বিমার</a:t>
          </a:r>
          <a:r>
            <a:rPr lang="en-US" sz="2400" b="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dirty="0" err="1"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endParaRPr lang="en-CA" sz="24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478651-6F66-4E33-9B16-360DC03AE4AD}" type="parTrans" cxnId="{D317F3EA-5AA1-4393-B114-FAC65D685ED1}">
      <dgm:prSet/>
      <dgm:spPr/>
      <dgm:t>
        <a:bodyPr/>
        <a:lstStyle/>
        <a:p>
          <a:endParaRPr lang="en-CA"/>
        </a:p>
      </dgm:t>
    </dgm:pt>
    <dgm:pt modelId="{26B3DB54-52B8-494D-916C-0E659DA1BF3D}" type="sibTrans" cxnId="{D317F3EA-5AA1-4393-B114-FAC65D685ED1}">
      <dgm:prSet/>
      <dgm:spPr/>
      <dgm:t>
        <a:bodyPr/>
        <a:lstStyle/>
        <a:p>
          <a:endParaRPr lang="en-CA"/>
        </a:p>
      </dgm:t>
    </dgm:pt>
    <dgm:pt modelId="{10CC3429-2DC7-46C8-AB52-B6006E0758F7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দুর্ঘটনা</a:t>
          </a:r>
          <a:endParaRPr lang="en-CA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095723-6B33-42D5-9562-D2549DB38F7B}" type="parTrans" cxnId="{32A1DA08-D065-4247-8062-B42629B87D76}">
      <dgm:prSet/>
      <dgm:spPr/>
      <dgm:t>
        <a:bodyPr/>
        <a:lstStyle/>
        <a:p>
          <a:endParaRPr lang="en-CA"/>
        </a:p>
      </dgm:t>
    </dgm:pt>
    <dgm:pt modelId="{B75F55C8-53CF-4548-A35A-1BCA3A23F7B9}" type="sibTrans" cxnId="{32A1DA08-D065-4247-8062-B42629B87D76}">
      <dgm:prSet/>
      <dgm:spPr/>
      <dgm:t>
        <a:bodyPr/>
        <a:lstStyle/>
        <a:p>
          <a:endParaRPr lang="en-CA"/>
        </a:p>
      </dgm:t>
    </dgm:pt>
    <dgm:pt modelId="{4E915BC7-D484-4A86-9CE1-2E660D10BC99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CA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AC821D-6863-4807-BFE2-FB7831A8F628}" type="parTrans" cxnId="{571B298C-23F9-40E2-A892-405DAEE8F00D}">
      <dgm:prSet/>
      <dgm:spPr/>
      <dgm:t>
        <a:bodyPr/>
        <a:lstStyle/>
        <a:p>
          <a:endParaRPr lang="en-CA"/>
        </a:p>
      </dgm:t>
    </dgm:pt>
    <dgm:pt modelId="{2BDD1ED7-80B7-4398-8113-72F79857E3A4}" type="sibTrans" cxnId="{571B298C-23F9-40E2-A892-405DAEE8F00D}">
      <dgm:prSet/>
      <dgm:spPr/>
      <dgm:t>
        <a:bodyPr/>
        <a:lstStyle/>
        <a:p>
          <a:endParaRPr lang="en-CA"/>
        </a:p>
      </dgm:t>
    </dgm:pt>
    <dgm:pt modelId="{D0531C14-9DE0-4753-9A40-7597446EB58E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নৌ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CA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84F611-9DDF-45BA-B00E-030A367365E1}" type="parTrans" cxnId="{971A24BC-BDC0-48AF-AF1A-81815EE54133}">
      <dgm:prSet/>
      <dgm:spPr/>
      <dgm:t>
        <a:bodyPr/>
        <a:lstStyle/>
        <a:p>
          <a:endParaRPr lang="en-CA"/>
        </a:p>
      </dgm:t>
    </dgm:pt>
    <dgm:pt modelId="{83AED6D7-6A7A-4847-8E02-8BBE3F67C55F}" type="sibTrans" cxnId="{971A24BC-BDC0-48AF-AF1A-81815EE54133}">
      <dgm:prSet/>
      <dgm:spPr/>
      <dgm:t>
        <a:bodyPr/>
        <a:lstStyle/>
        <a:p>
          <a:endParaRPr lang="en-CA"/>
        </a:p>
      </dgm:t>
    </dgm:pt>
    <dgm:pt modelId="{D365110C-65A0-4F76-8D44-6B85CF285466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অগ্নি</a:t>
          </a:r>
          <a:endParaRPr lang="en-CA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F82C28-ABA0-4D0D-A601-9DA8CDF09F3E}" type="parTrans" cxnId="{A54FDC4D-6863-43B6-A85D-FC6093066F59}">
      <dgm:prSet/>
      <dgm:spPr/>
      <dgm:t>
        <a:bodyPr/>
        <a:lstStyle/>
        <a:p>
          <a:endParaRPr lang="en-CA"/>
        </a:p>
      </dgm:t>
    </dgm:pt>
    <dgm:pt modelId="{CBBEC1C7-3E72-437A-BF2F-B39E7C38BB38}" type="sibTrans" cxnId="{A54FDC4D-6863-43B6-A85D-FC6093066F59}">
      <dgm:prSet/>
      <dgm:spPr/>
      <dgm:t>
        <a:bodyPr/>
        <a:lstStyle/>
        <a:p>
          <a:endParaRPr lang="en-CA"/>
        </a:p>
      </dgm:t>
    </dgm:pt>
    <dgm:pt modelId="{A5D20CB5-837D-4586-9456-78496AD05991}" type="pres">
      <dgm:prSet presAssocID="{C134A273-026C-4F70-82B7-E75DF36C46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652797-BB43-4F74-9ACF-8E590AF318FD}" type="pres">
      <dgm:prSet presAssocID="{D8855B9F-B4BB-4D54-B59E-531843FE5C76}" presName="centerShape" presStyleLbl="node0" presStyleIdx="0" presStyleCnt="1"/>
      <dgm:spPr/>
    </dgm:pt>
    <dgm:pt modelId="{13729B58-6327-45B2-BFEB-BA9F9733DB9E}" type="pres">
      <dgm:prSet presAssocID="{29095723-6B33-42D5-9562-D2549DB38F7B}" presName="Name9" presStyleLbl="parChTrans1D2" presStyleIdx="0" presStyleCnt="4"/>
      <dgm:spPr/>
    </dgm:pt>
    <dgm:pt modelId="{9693CB26-E587-42E0-AB08-FBE180A5EF45}" type="pres">
      <dgm:prSet presAssocID="{29095723-6B33-42D5-9562-D2549DB38F7B}" presName="connTx" presStyleLbl="parChTrans1D2" presStyleIdx="0" presStyleCnt="4"/>
      <dgm:spPr/>
    </dgm:pt>
    <dgm:pt modelId="{68BF6953-9B66-46AA-A9F1-79BB730E3D2A}" type="pres">
      <dgm:prSet presAssocID="{10CC3429-2DC7-46C8-AB52-B6006E0758F7}" presName="node" presStyleLbl="node1" presStyleIdx="0" presStyleCnt="4">
        <dgm:presLayoutVars>
          <dgm:bulletEnabled val="1"/>
        </dgm:presLayoutVars>
      </dgm:prSet>
      <dgm:spPr/>
    </dgm:pt>
    <dgm:pt modelId="{EB1D7167-41EC-45D6-A6B3-B6EB54C17124}" type="pres">
      <dgm:prSet presAssocID="{CAAC821D-6863-4807-BFE2-FB7831A8F628}" presName="Name9" presStyleLbl="parChTrans1D2" presStyleIdx="1" presStyleCnt="4"/>
      <dgm:spPr/>
    </dgm:pt>
    <dgm:pt modelId="{2A1F782B-4312-4593-9194-85C31835992A}" type="pres">
      <dgm:prSet presAssocID="{CAAC821D-6863-4807-BFE2-FB7831A8F628}" presName="connTx" presStyleLbl="parChTrans1D2" presStyleIdx="1" presStyleCnt="4"/>
      <dgm:spPr/>
    </dgm:pt>
    <dgm:pt modelId="{863A68C3-1420-4D5A-A2C4-F5C306DA0A73}" type="pres">
      <dgm:prSet presAssocID="{4E915BC7-D484-4A86-9CE1-2E660D10BC99}" presName="node" presStyleLbl="node1" presStyleIdx="1" presStyleCnt="4">
        <dgm:presLayoutVars>
          <dgm:bulletEnabled val="1"/>
        </dgm:presLayoutVars>
      </dgm:prSet>
      <dgm:spPr/>
    </dgm:pt>
    <dgm:pt modelId="{3FAF4578-1984-4A3A-B853-8F327DFAAC92}" type="pres">
      <dgm:prSet presAssocID="{7B84F611-9DDF-45BA-B00E-030A367365E1}" presName="Name9" presStyleLbl="parChTrans1D2" presStyleIdx="2" presStyleCnt="4"/>
      <dgm:spPr/>
    </dgm:pt>
    <dgm:pt modelId="{565785EC-84BD-497A-B6ED-FA99E0DE9E9A}" type="pres">
      <dgm:prSet presAssocID="{7B84F611-9DDF-45BA-B00E-030A367365E1}" presName="connTx" presStyleLbl="parChTrans1D2" presStyleIdx="2" presStyleCnt="4"/>
      <dgm:spPr/>
    </dgm:pt>
    <dgm:pt modelId="{C874D42B-173E-47B1-A7FA-7EB66AD90D3C}" type="pres">
      <dgm:prSet presAssocID="{D0531C14-9DE0-4753-9A40-7597446EB58E}" presName="node" presStyleLbl="node1" presStyleIdx="2" presStyleCnt="4">
        <dgm:presLayoutVars>
          <dgm:bulletEnabled val="1"/>
        </dgm:presLayoutVars>
      </dgm:prSet>
      <dgm:spPr/>
    </dgm:pt>
    <dgm:pt modelId="{BF37122C-65C5-4B13-8920-856B600CA22B}" type="pres">
      <dgm:prSet presAssocID="{ECF82C28-ABA0-4D0D-A601-9DA8CDF09F3E}" presName="Name9" presStyleLbl="parChTrans1D2" presStyleIdx="3" presStyleCnt="4"/>
      <dgm:spPr/>
    </dgm:pt>
    <dgm:pt modelId="{ABB51C28-CD0B-4EAC-A42D-91C5C9C567B4}" type="pres">
      <dgm:prSet presAssocID="{ECF82C28-ABA0-4D0D-A601-9DA8CDF09F3E}" presName="connTx" presStyleLbl="parChTrans1D2" presStyleIdx="3" presStyleCnt="4"/>
      <dgm:spPr/>
    </dgm:pt>
    <dgm:pt modelId="{CC3DE98B-E15F-4507-8F98-7B43E4EDEF5E}" type="pres">
      <dgm:prSet presAssocID="{D365110C-65A0-4F76-8D44-6B85CF285466}" presName="node" presStyleLbl="node1" presStyleIdx="3" presStyleCnt="4">
        <dgm:presLayoutVars>
          <dgm:bulletEnabled val="1"/>
        </dgm:presLayoutVars>
      </dgm:prSet>
      <dgm:spPr/>
    </dgm:pt>
  </dgm:ptLst>
  <dgm:cxnLst>
    <dgm:cxn modelId="{32A1DA08-D065-4247-8062-B42629B87D76}" srcId="{D8855B9F-B4BB-4D54-B59E-531843FE5C76}" destId="{10CC3429-2DC7-46C8-AB52-B6006E0758F7}" srcOrd="0" destOrd="0" parTransId="{29095723-6B33-42D5-9562-D2549DB38F7B}" sibTransId="{B75F55C8-53CF-4548-A35A-1BCA3A23F7B9}"/>
    <dgm:cxn modelId="{CA12BC1F-9345-4AC6-A04C-3A484E3B22E5}" type="presOf" srcId="{ECF82C28-ABA0-4D0D-A601-9DA8CDF09F3E}" destId="{BF37122C-65C5-4B13-8920-856B600CA22B}" srcOrd="0" destOrd="0" presId="urn:microsoft.com/office/officeart/2005/8/layout/radial1"/>
    <dgm:cxn modelId="{48E46D5E-E7F7-4DA0-90F8-2E5590BC2CB5}" type="presOf" srcId="{CAAC821D-6863-4807-BFE2-FB7831A8F628}" destId="{EB1D7167-41EC-45D6-A6B3-B6EB54C17124}" srcOrd="0" destOrd="0" presId="urn:microsoft.com/office/officeart/2005/8/layout/radial1"/>
    <dgm:cxn modelId="{6E111B64-4B50-4DBA-8728-D41942A11475}" type="presOf" srcId="{D0531C14-9DE0-4753-9A40-7597446EB58E}" destId="{C874D42B-173E-47B1-A7FA-7EB66AD90D3C}" srcOrd="0" destOrd="0" presId="urn:microsoft.com/office/officeart/2005/8/layout/radial1"/>
    <dgm:cxn modelId="{7BBDFD6B-36FA-4440-9E50-40CF9AF2DED3}" type="presOf" srcId="{7B84F611-9DDF-45BA-B00E-030A367365E1}" destId="{3FAF4578-1984-4A3A-B853-8F327DFAAC92}" srcOrd="0" destOrd="0" presId="urn:microsoft.com/office/officeart/2005/8/layout/radial1"/>
    <dgm:cxn modelId="{A54FDC4D-6863-43B6-A85D-FC6093066F59}" srcId="{D8855B9F-B4BB-4D54-B59E-531843FE5C76}" destId="{D365110C-65A0-4F76-8D44-6B85CF285466}" srcOrd="3" destOrd="0" parTransId="{ECF82C28-ABA0-4D0D-A601-9DA8CDF09F3E}" sibTransId="{CBBEC1C7-3E72-437A-BF2F-B39E7C38BB38}"/>
    <dgm:cxn modelId="{571B298C-23F9-40E2-A892-405DAEE8F00D}" srcId="{D8855B9F-B4BB-4D54-B59E-531843FE5C76}" destId="{4E915BC7-D484-4A86-9CE1-2E660D10BC99}" srcOrd="1" destOrd="0" parTransId="{CAAC821D-6863-4807-BFE2-FB7831A8F628}" sibTransId="{2BDD1ED7-80B7-4398-8113-72F79857E3A4}"/>
    <dgm:cxn modelId="{ED08308D-62D5-4CB3-B6E2-993554303E46}" type="presOf" srcId="{D8855B9F-B4BB-4D54-B59E-531843FE5C76}" destId="{65652797-BB43-4F74-9ACF-8E590AF318FD}" srcOrd="0" destOrd="0" presId="urn:microsoft.com/office/officeart/2005/8/layout/radial1"/>
    <dgm:cxn modelId="{4AF0A48F-257C-4BB4-84BD-4329734B62D0}" type="presOf" srcId="{C134A273-026C-4F70-82B7-E75DF36C46D8}" destId="{A5D20CB5-837D-4586-9456-78496AD05991}" srcOrd="0" destOrd="0" presId="urn:microsoft.com/office/officeart/2005/8/layout/radial1"/>
    <dgm:cxn modelId="{5FCF3591-24F6-4B2A-926B-42D0663F9078}" type="presOf" srcId="{29095723-6B33-42D5-9562-D2549DB38F7B}" destId="{13729B58-6327-45B2-BFEB-BA9F9733DB9E}" srcOrd="0" destOrd="0" presId="urn:microsoft.com/office/officeart/2005/8/layout/radial1"/>
    <dgm:cxn modelId="{1198439D-714B-4008-8A81-A0B9D5D83151}" type="presOf" srcId="{7B84F611-9DDF-45BA-B00E-030A367365E1}" destId="{565785EC-84BD-497A-B6ED-FA99E0DE9E9A}" srcOrd="1" destOrd="0" presId="urn:microsoft.com/office/officeart/2005/8/layout/radial1"/>
    <dgm:cxn modelId="{B89AA29E-CF09-4060-BDAF-81C343049186}" type="presOf" srcId="{29095723-6B33-42D5-9562-D2549DB38F7B}" destId="{9693CB26-E587-42E0-AB08-FBE180A5EF45}" srcOrd="1" destOrd="0" presId="urn:microsoft.com/office/officeart/2005/8/layout/radial1"/>
    <dgm:cxn modelId="{E8E277AD-7B6E-4DC1-93E2-7BBDEF684A73}" type="presOf" srcId="{CAAC821D-6863-4807-BFE2-FB7831A8F628}" destId="{2A1F782B-4312-4593-9194-85C31835992A}" srcOrd="1" destOrd="0" presId="urn:microsoft.com/office/officeart/2005/8/layout/radial1"/>
    <dgm:cxn modelId="{DB261CB2-BF93-4AAF-B5CA-91792C699D4C}" type="presOf" srcId="{D365110C-65A0-4F76-8D44-6B85CF285466}" destId="{CC3DE98B-E15F-4507-8F98-7B43E4EDEF5E}" srcOrd="0" destOrd="0" presId="urn:microsoft.com/office/officeart/2005/8/layout/radial1"/>
    <dgm:cxn modelId="{971A24BC-BDC0-48AF-AF1A-81815EE54133}" srcId="{D8855B9F-B4BB-4D54-B59E-531843FE5C76}" destId="{D0531C14-9DE0-4753-9A40-7597446EB58E}" srcOrd="2" destOrd="0" parTransId="{7B84F611-9DDF-45BA-B00E-030A367365E1}" sibTransId="{83AED6D7-6A7A-4847-8E02-8BBE3F67C55F}"/>
    <dgm:cxn modelId="{A14320CA-36FE-46D2-98BE-9940943CCF4A}" type="presOf" srcId="{10CC3429-2DC7-46C8-AB52-B6006E0758F7}" destId="{68BF6953-9B66-46AA-A9F1-79BB730E3D2A}" srcOrd="0" destOrd="0" presId="urn:microsoft.com/office/officeart/2005/8/layout/radial1"/>
    <dgm:cxn modelId="{B0B0A5CB-D10D-4F73-A2A2-B153F7393FE4}" type="presOf" srcId="{4E915BC7-D484-4A86-9CE1-2E660D10BC99}" destId="{863A68C3-1420-4D5A-A2C4-F5C306DA0A73}" srcOrd="0" destOrd="0" presId="urn:microsoft.com/office/officeart/2005/8/layout/radial1"/>
    <dgm:cxn modelId="{5E42BEE2-5277-451B-B952-790324CA04F7}" type="presOf" srcId="{ECF82C28-ABA0-4D0D-A601-9DA8CDF09F3E}" destId="{ABB51C28-CD0B-4EAC-A42D-91C5C9C567B4}" srcOrd="1" destOrd="0" presId="urn:microsoft.com/office/officeart/2005/8/layout/radial1"/>
    <dgm:cxn modelId="{D317F3EA-5AA1-4393-B114-FAC65D685ED1}" srcId="{C134A273-026C-4F70-82B7-E75DF36C46D8}" destId="{D8855B9F-B4BB-4D54-B59E-531843FE5C76}" srcOrd="0" destOrd="0" parTransId="{8C478651-6F66-4E33-9B16-360DC03AE4AD}" sibTransId="{26B3DB54-52B8-494D-916C-0E659DA1BF3D}"/>
    <dgm:cxn modelId="{4D6F2B5A-225C-4244-8E3E-F66433D738E6}" type="presParOf" srcId="{A5D20CB5-837D-4586-9456-78496AD05991}" destId="{65652797-BB43-4F74-9ACF-8E590AF318FD}" srcOrd="0" destOrd="0" presId="urn:microsoft.com/office/officeart/2005/8/layout/radial1"/>
    <dgm:cxn modelId="{0D047543-392F-4E7D-8E42-185A564C4F19}" type="presParOf" srcId="{A5D20CB5-837D-4586-9456-78496AD05991}" destId="{13729B58-6327-45B2-BFEB-BA9F9733DB9E}" srcOrd="1" destOrd="0" presId="urn:microsoft.com/office/officeart/2005/8/layout/radial1"/>
    <dgm:cxn modelId="{A914C259-8C36-42E5-BBC7-137C7B7DCB5F}" type="presParOf" srcId="{13729B58-6327-45B2-BFEB-BA9F9733DB9E}" destId="{9693CB26-E587-42E0-AB08-FBE180A5EF45}" srcOrd="0" destOrd="0" presId="urn:microsoft.com/office/officeart/2005/8/layout/radial1"/>
    <dgm:cxn modelId="{61272199-5959-4B10-BBF7-EA9617068930}" type="presParOf" srcId="{A5D20CB5-837D-4586-9456-78496AD05991}" destId="{68BF6953-9B66-46AA-A9F1-79BB730E3D2A}" srcOrd="2" destOrd="0" presId="urn:microsoft.com/office/officeart/2005/8/layout/radial1"/>
    <dgm:cxn modelId="{260787DB-D936-4BF4-8697-D3835248B6D7}" type="presParOf" srcId="{A5D20CB5-837D-4586-9456-78496AD05991}" destId="{EB1D7167-41EC-45D6-A6B3-B6EB54C17124}" srcOrd="3" destOrd="0" presId="urn:microsoft.com/office/officeart/2005/8/layout/radial1"/>
    <dgm:cxn modelId="{8866D5F2-B3BF-4903-9ABC-901D50809F3C}" type="presParOf" srcId="{EB1D7167-41EC-45D6-A6B3-B6EB54C17124}" destId="{2A1F782B-4312-4593-9194-85C31835992A}" srcOrd="0" destOrd="0" presId="urn:microsoft.com/office/officeart/2005/8/layout/radial1"/>
    <dgm:cxn modelId="{E7DE9AFF-1AA1-433A-982E-F29449FE3E86}" type="presParOf" srcId="{A5D20CB5-837D-4586-9456-78496AD05991}" destId="{863A68C3-1420-4D5A-A2C4-F5C306DA0A73}" srcOrd="4" destOrd="0" presId="urn:microsoft.com/office/officeart/2005/8/layout/radial1"/>
    <dgm:cxn modelId="{D3063B52-2CE9-4082-86C7-540A9709A05F}" type="presParOf" srcId="{A5D20CB5-837D-4586-9456-78496AD05991}" destId="{3FAF4578-1984-4A3A-B853-8F327DFAAC92}" srcOrd="5" destOrd="0" presId="urn:microsoft.com/office/officeart/2005/8/layout/radial1"/>
    <dgm:cxn modelId="{000BD2A1-AB68-4003-A570-B4C4432CEE8E}" type="presParOf" srcId="{3FAF4578-1984-4A3A-B853-8F327DFAAC92}" destId="{565785EC-84BD-497A-B6ED-FA99E0DE9E9A}" srcOrd="0" destOrd="0" presId="urn:microsoft.com/office/officeart/2005/8/layout/radial1"/>
    <dgm:cxn modelId="{55B34734-116E-4E24-B8BC-E8F465332926}" type="presParOf" srcId="{A5D20CB5-837D-4586-9456-78496AD05991}" destId="{C874D42B-173E-47B1-A7FA-7EB66AD90D3C}" srcOrd="6" destOrd="0" presId="urn:microsoft.com/office/officeart/2005/8/layout/radial1"/>
    <dgm:cxn modelId="{CE925BC4-90C8-42DB-ACF1-E1515F1539EC}" type="presParOf" srcId="{A5D20CB5-837D-4586-9456-78496AD05991}" destId="{BF37122C-65C5-4B13-8920-856B600CA22B}" srcOrd="7" destOrd="0" presId="urn:microsoft.com/office/officeart/2005/8/layout/radial1"/>
    <dgm:cxn modelId="{B2080E65-739F-4D30-9BD2-BC77341A4884}" type="presParOf" srcId="{BF37122C-65C5-4B13-8920-856B600CA22B}" destId="{ABB51C28-CD0B-4EAC-A42D-91C5C9C567B4}" srcOrd="0" destOrd="0" presId="urn:microsoft.com/office/officeart/2005/8/layout/radial1"/>
    <dgm:cxn modelId="{3F261C76-B014-47FD-A49B-A1410E9832A4}" type="presParOf" srcId="{A5D20CB5-837D-4586-9456-78496AD05991}" destId="{CC3DE98B-E15F-4507-8F98-7B43E4EDEF5E}" srcOrd="8" destOrd="0" presId="urn:microsoft.com/office/officeart/2005/8/layout/radial1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4BAD4-D681-485F-889B-E8D4CFB8D78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A02F036-6532-42B6-B300-4D89DA2747B4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নিরুপন</a:t>
          </a:r>
          <a:endParaRPr lang="en-CA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A3FCA-27B1-4766-802E-C012A919C4C4}" type="parTrans" cxnId="{62DEF22E-CF6F-44B9-9E4A-B8940FD7D197}">
      <dgm:prSet/>
      <dgm:spPr/>
      <dgm:t>
        <a:bodyPr/>
        <a:lstStyle/>
        <a:p>
          <a:endParaRPr lang="en-CA"/>
        </a:p>
      </dgm:t>
    </dgm:pt>
    <dgm:pt modelId="{33447C1F-5187-40E3-A3F5-B56714E98A44}" type="sibTrans" cxnId="{62DEF22E-CF6F-44B9-9E4A-B8940FD7D197}">
      <dgm:prSet/>
      <dgm:spPr/>
      <dgm:t>
        <a:bodyPr/>
        <a:lstStyle/>
        <a:p>
          <a:endParaRPr lang="en-CA"/>
        </a:p>
      </dgm:t>
    </dgm:pt>
    <dgm:pt modelId="{DC9D383D-30B6-40CF-9637-053717207D4A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সম্প্রসারণ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CA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2E4A93-0652-49BF-A164-D44DB7FF344D}" type="parTrans" cxnId="{C5BB986E-2F2E-4908-B7AF-61752EC81E7B}">
      <dgm:prSet/>
      <dgm:spPr/>
      <dgm:t>
        <a:bodyPr/>
        <a:lstStyle/>
        <a:p>
          <a:endParaRPr lang="en-CA"/>
        </a:p>
      </dgm:t>
    </dgm:pt>
    <dgm:pt modelId="{8EF445F1-A541-4269-9A3E-696810FF88D1}" type="sibTrans" cxnId="{C5BB986E-2F2E-4908-B7AF-61752EC81E7B}">
      <dgm:prSet/>
      <dgm:spPr/>
      <dgm:t>
        <a:bodyPr/>
        <a:lstStyle/>
        <a:p>
          <a:endParaRPr lang="en-CA"/>
        </a:p>
      </dgm:t>
    </dgm:pt>
    <dgm:pt modelId="{20040205-14D9-4EB0-AEA4-0AFE90A2A2A1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endParaRPr lang="en-CA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99B9A9-8090-4718-8F16-D155AA0DCA02}" type="parTrans" cxnId="{829E6D1A-2A2A-4F44-A6E5-5B3706BD23C7}">
      <dgm:prSet/>
      <dgm:spPr/>
      <dgm:t>
        <a:bodyPr/>
        <a:lstStyle/>
        <a:p>
          <a:endParaRPr lang="en-CA"/>
        </a:p>
      </dgm:t>
    </dgm:pt>
    <dgm:pt modelId="{6D61BCBA-A414-4A2F-9B94-F79DDF8ECD4A}" type="sibTrans" cxnId="{829E6D1A-2A2A-4F44-A6E5-5B3706BD23C7}">
      <dgm:prSet/>
      <dgm:spPr/>
      <dgm:t>
        <a:bodyPr/>
        <a:lstStyle/>
        <a:p>
          <a:endParaRPr lang="en-CA"/>
        </a:p>
      </dgm:t>
    </dgm:pt>
    <dgm:pt modelId="{A8A63404-AE39-413E-9735-E941E88F3D09}" type="pres">
      <dgm:prSet presAssocID="{2904BAD4-D681-485F-889B-E8D4CFB8D789}" presName="compositeShape" presStyleCnt="0">
        <dgm:presLayoutVars>
          <dgm:dir/>
          <dgm:resizeHandles/>
        </dgm:presLayoutVars>
      </dgm:prSet>
      <dgm:spPr/>
    </dgm:pt>
    <dgm:pt modelId="{09135B5F-2502-43A9-87E8-833D9B162469}" type="pres">
      <dgm:prSet presAssocID="{2904BAD4-D681-485F-889B-E8D4CFB8D789}" presName="pyramid" presStyleLbl="node1" presStyleIdx="0" presStyleCnt="1"/>
      <dgm:spPr/>
    </dgm:pt>
    <dgm:pt modelId="{ABA37B62-BD50-44AB-BD6C-04D730C74D9C}" type="pres">
      <dgm:prSet presAssocID="{2904BAD4-D681-485F-889B-E8D4CFB8D789}" presName="theList" presStyleCnt="0"/>
      <dgm:spPr/>
    </dgm:pt>
    <dgm:pt modelId="{02D6FA37-A5BD-4857-9404-238B4A5B7D47}" type="pres">
      <dgm:prSet presAssocID="{9A02F036-6532-42B6-B300-4D89DA2747B4}" presName="aNode" presStyleLbl="fgAcc1" presStyleIdx="0" presStyleCnt="3">
        <dgm:presLayoutVars>
          <dgm:bulletEnabled val="1"/>
        </dgm:presLayoutVars>
      </dgm:prSet>
      <dgm:spPr/>
    </dgm:pt>
    <dgm:pt modelId="{0A6679EF-E47B-400F-90A6-B40F197BCA49}" type="pres">
      <dgm:prSet presAssocID="{9A02F036-6532-42B6-B300-4D89DA2747B4}" presName="aSpace" presStyleCnt="0"/>
      <dgm:spPr/>
    </dgm:pt>
    <dgm:pt modelId="{5BC0555E-0807-462D-B0C0-C71396AEA501}" type="pres">
      <dgm:prSet presAssocID="{DC9D383D-30B6-40CF-9637-053717207D4A}" presName="aNode" presStyleLbl="fgAcc1" presStyleIdx="1" presStyleCnt="3">
        <dgm:presLayoutVars>
          <dgm:bulletEnabled val="1"/>
        </dgm:presLayoutVars>
      </dgm:prSet>
      <dgm:spPr/>
    </dgm:pt>
    <dgm:pt modelId="{9B756367-5706-40F5-BDCA-4E912AE774C1}" type="pres">
      <dgm:prSet presAssocID="{DC9D383D-30B6-40CF-9637-053717207D4A}" presName="aSpace" presStyleCnt="0"/>
      <dgm:spPr/>
    </dgm:pt>
    <dgm:pt modelId="{B111712E-B8FE-4DDD-AD36-7BC9C4C0CEEE}" type="pres">
      <dgm:prSet presAssocID="{20040205-14D9-4EB0-AEA4-0AFE90A2A2A1}" presName="aNode" presStyleLbl="fgAcc1" presStyleIdx="2" presStyleCnt="3">
        <dgm:presLayoutVars>
          <dgm:bulletEnabled val="1"/>
        </dgm:presLayoutVars>
      </dgm:prSet>
      <dgm:spPr/>
    </dgm:pt>
    <dgm:pt modelId="{71495092-3139-412D-995A-A30EC253F447}" type="pres">
      <dgm:prSet presAssocID="{20040205-14D9-4EB0-AEA4-0AFE90A2A2A1}" presName="aSpace" presStyleCnt="0"/>
      <dgm:spPr/>
    </dgm:pt>
  </dgm:ptLst>
  <dgm:cxnLst>
    <dgm:cxn modelId="{829E6D1A-2A2A-4F44-A6E5-5B3706BD23C7}" srcId="{2904BAD4-D681-485F-889B-E8D4CFB8D789}" destId="{20040205-14D9-4EB0-AEA4-0AFE90A2A2A1}" srcOrd="2" destOrd="0" parTransId="{FC99B9A9-8090-4718-8F16-D155AA0DCA02}" sibTransId="{6D61BCBA-A414-4A2F-9B94-F79DDF8ECD4A}"/>
    <dgm:cxn modelId="{1084C12A-296E-4787-A827-46DDDFF93C24}" type="presOf" srcId="{DC9D383D-30B6-40CF-9637-053717207D4A}" destId="{5BC0555E-0807-462D-B0C0-C71396AEA501}" srcOrd="0" destOrd="0" presId="urn:microsoft.com/office/officeart/2005/8/layout/pyramid2"/>
    <dgm:cxn modelId="{62DEF22E-CF6F-44B9-9E4A-B8940FD7D197}" srcId="{2904BAD4-D681-485F-889B-E8D4CFB8D789}" destId="{9A02F036-6532-42B6-B300-4D89DA2747B4}" srcOrd="0" destOrd="0" parTransId="{C85A3FCA-27B1-4766-802E-C012A919C4C4}" sibTransId="{33447C1F-5187-40E3-A3F5-B56714E98A44}"/>
    <dgm:cxn modelId="{8E424648-44B1-4F0D-844F-ECE4720B4F09}" type="presOf" srcId="{20040205-14D9-4EB0-AEA4-0AFE90A2A2A1}" destId="{B111712E-B8FE-4DDD-AD36-7BC9C4C0CEEE}" srcOrd="0" destOrd="0" presId="urn:microsoft.com/office/officeart/2005/8/layout/pyramid2"/>
    <dgm:cxn modelId="{C5BB986E-2F2E-4908-B7AF-61752EC81E7B}" srcId="{2904BAD4-D681-485F-889B-E8D4CFB8D789}" destId="{DC9D383D-30B6-40CF-9637-053717207D4A}" srcOrd="1" destOrd="0" parTransId="{172E4A93-0652-49BF-A164-D44DB7FF344D}" sibTransId="{8EF445F1-A541-4269-9A3E-696810FF88D1}"/>
    <dgm:cxn modelId="{6032E899-084D-46C1-87C9-10CCDC07A0C3}" type="presOf" srcId="{9A02F036-6532-42B6-B300-4D89DA2747B4}" destId="{02D6FA37-A5BD-4857-9404-238B4A5B7D47}" srcOrd="0" destOrd="0" presId="urn:microsoft.com/office/officeart/2005/8/layout/pyramid2"/>
    <dgm:cxn modelId="{DC0DE4EF-3563-48B2-890B-96B03C0D5F12}" type="presOf" srcId="{2904BAD4-D681-485F-889B-E8D4CFB8D789}" destId="{A8A63404-AE39-413E-9735-E941E88F3D09}" srcOrd="0" destOrd="0" presId="urn:microsoft.com/office/officeart/2005/8/layout/pyramid2"/>
    <dgm:cxn modelId="{2C3FD2AA-8101-4EC1-A255-8F8B420CB30C}" type="presParOf" srcId="{A8A63404-AE39-413E-9735-E941E88F3D09}" destId="{09135B5F-2502-43A9-87E8-833D9B162469}" srcOrd="0" destOrd="0" presId="urn:microsoft.com/office/officeart/2005/8/layout/pyramid2"/>
    <dgm:cxn modelId="{EC1CA116-F2FF-47E2-861C-72DA1F29C650}" type="presParOf" srcId="{A8A63404-AE39-413E-9735-E941E88F3D09}" destId="{ABA37B62-BD50-44AB-BD6C-04D730C74D9C}" srcOrd="1" destOrd="0" presId="urn:microsoft.com/office/officeart/2005/8/layout/pyramid2"/>
    <dgm:cxn modelId="{BF07B509-57F7-4045-BA59-57DAEBC906B6}" type="presParOf" srcId="{ABA37B62-BD50-44AB-BD6C-04D730C74D9C}" destId="{02D6FA37-A5BD-4857-9404-238B4A5B7D47}" srcOrd="0" destOrd="0" presId="urn:microsoft.com/office/officeart/2005/8/layout/pyramid2"/>
    <dgm:cxn modelId="{95F1CB1B-8DF1-4AAE-AA9E-0DAD1E89120C}" type="presParOf" srcId="{ABA37B62-BD50-44AB-BD6C-04D730C74D9C}" destId="{0A6679EF-E47B-400F-90A6-B40F197BCA49}" srcOrd="1" destOrd="0" presId="urn:microsoft.com/office/officeart/2005/8/layout/pyramid2"/>
    <dgm:cxn modelId="{AE80BE9C-09BB-4A70-B7A4-F34A4D719386}" type="presParOf" srcId="{ABA37B62-BD50-44AB-BD6C-04D730C74D9C}" destId="{5BC0555E-0807-462D-B0C0-C71396AEA501}" srcOrd="2" destOrd="0" presId="urn:microsoft.com/office/officeart/2005/8/layout/pyramid2"/>
    <dgm:cxn modelId="{46B56D2C-1366-4257-9120-78D5C4FFA2CB}" type="presParOf" srcId="{ABA37B62-BD50-44AB-BD6C-04D730C74D9C}" destId="{9B756367-5706-40F5-BDCA-4E912AE774C1}" srcOrd="3" destOrd="0" presId="urn:microsoft.com/office/officeart/2005/8/layout/pyramid2"/>
    <dgm:cxn modelId="{3DF9F1B3-AC32-4418-A217-9ED4759C80F1}" type="presParOf" srcId="{ABA37B62-BD50-44AB-BD6C-04D730C74D9C}" destId="{B111712E-B8FE-4DDD-AD36-7BC9C4C0CEEE}" srcOrd="4" destOrd="0" presId="urn:microsoft.com/office/officeart/2005/8/layout/pyramid2"/>
    <dgm:cxn modelId="{F36F2DC5-CB90-4991-A2B3-69FA0850778C}" type="presParOf" srcId="{ABA37B62-BD50-44AB-BD6C-04D730C74D9C}" destId="{71495092-3139-412D-995A-A30EC253F44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52797-BB43-4F74-9ACF-8E590AF318FD}">
      <dsp:nvSpPr>
        <dsp:cNvPr id="0" name=""/>
        <dsp:cNvSpPr/>
      </dsp:nvSpPr>
      <dsp:spPr>
        <a:xfrm>
          <a:off x="3075364" y="1932364"/>
          <a:ext cx="1469270" cy="1469270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বিমার</a:t>
          </a:r>
          <a:r>
            <a:rPr lang="en-US" sz="2400" b="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endParaRPr lang="en-CA" sz="24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90534" y="2147534"/>
        <a:ext cx="1038930" cy="1038930"/>
      </dsp:txXfrm>
    </dsp:sp>
    <dsp:sp modelId="{13729B58-6327-45B2-BFEB-BA9F9733DB9E}">
      <dsp:nvSpPr>
        <dsp:cNvPr id="0" name=""/>
        <dsp:cNvSpPr/>
      </dsp:nvSpPr>
      <dsp:spPr>
        <a:xfrm rot="16200000">
          <a:off x="3588133" y="1693144"/>
          <a:ext cx="443732" cy="34707"/>
        </a:xfrm>
        <a:custGeom>
          <a:avLst/>
          <a:gdLst/>
          <a:ahLst/>
          <a:cxnLst/>
          <a:rect l="0" t="0" r="0" b="0"/>
          <a:pathLst>
            <a:path>
              <a:moveTo>
                <a:pt x="0" y="17353"/>
              </a:moveTo>
              <a:lnTo>
                <a:pt x="443732" y="173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3798906" y="1699404"/>
        <a:ext cx="22186" cy="22186"/>
      </dsp:txXfrm>
    </dsp:sp>
    <dsp:sp modelId="{68BF6953-9B66-46AA-A9F1-79BB730E3D2A}">
      <dsp:nvSpPr>
        <dsp:cNvPr id="0" name=""/>
        <dsp:cNvSpPr/>
      </dsp:nvSpPr>
      <dsp:spPr>
        <a:xfrm>
          <a:off x="3075364" y="19360"/>
          <a:ext cx="1469270" cy="1469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দুর্ঘটনা</a:t>
          </a:r>
          <a:endParaRPr lang="en-CA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90534" y="234530"/>
        <a:ext cx="1038930" cy="1038930"/>
      </dsp:txXfrm>
    </dsp:sp>
    <dsp:sp modelId="{EB1D7167-41EC-45D6-A6B3-B6EB54C17124}">
      <dsp:nvSpPr>
        <dsp:cNvPr id="0" name=""/>
        <dsp:cNvSpPr/>
      </dsp:nvSpPr>
      <dsp:spPr>
        <a:xfrm>
          <a:off x="4544635" y="2649646"/>
          <a:ext cx="443732" cy="34707"/>
        </a:xfrm>
        <a:custGeom>
          <a:avLst/>
          <a:gdLst/>
          <a:ahLst/>
          <a:cxnLst/>
          <a:rect l="0" t="0" r="0" b="0"/>
          <a:pathLst>
            <a:path>
              <a:moveTo>
                <a:pt x="0" y="17353"/>
              </a:moveTo>
              <a:lnTo>
                <a:pt x="443732" y="173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4755408" y="2655906"/>
        <a:ext cx="22186" cy="22186"/>
      </dsp:txXfrm>
    </dsp:sp>
    <dsp:sp modelId="{863A68C3-1420-4D5A-A2C4-F5C306DA0A73}">
      <dsp:nvSpPr>
        <dsp:cNvPr id="0" name=""/>
        <dsp:cNvSpPr/>
      </dsp:nvSpPr>
      <dsp:spPr>
        <a:xfrm>
          <a:off x="4988368" y="1932364"/>
          <a:ext cx="1469270" cy="1469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CA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03538" y="2147534"/>
        <a:ext cx="1038930" cy="1038930"/>
      </dsp:txXfrm>
    </dsp:sp>
    <dsp:sp modelId="{3FAF4578-1984-4A3A-B853-8F327DFAAC92}">
      <dsp:nvSpPr>
        <dsp:cNvPr id="0" name=""/>
        <dsp:cNvSpPr/>
      </dsp:nvSpPr>
      <dsp:spPr>
        <a:xfrm rot="5400000">
          <a:off x="3588133" y="3606148"/>
          <a:ext cx="443732" cy="34707"/>
        </a:xfrm>
        <a:custGeom>
          <a:avLst/>
          <a:gdLst/>
          <a:ahLst/>
          <a:cxnLst/>
          <a:rect l="0" t="0" r="0" b="0"/>
          <a:pathLst>
            <a:path>
              <a:moveTo>
                <a:pt x="0" y="17353"/>
              </a:moveTo>
              <a:lnTo>
                <a:pt x="443732" y="173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3798906" y="3612408"/>
        <a:ext cx="22186" cy="22186"/>
      </dsp:txXfrm>
    </dsp:sp>
    <dsp:sp modelId="{C874D42B-173E-47B1-A7FA-7EB66AD90D3C}">
      <dsp:nvSpPr>
        <dsp:cNvPr id="0" name=""/>
        <dsp:cNvSpPr/>
      </dsp:nvSpPr>
      <dsp:spPr>
        <a:xfrm>
          <a:off x="3075364" y="3845368"/>
          <a:ext cx="1469270" cy="1469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নৌ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CA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90534" y="4060538"/>
        <a:ext cx="1038930" cy="1038930"/>
      </dsp:txXfrm>
    </dsp:sp>
    <dsp:sp modelId="{BF37122C-65C5-4B13-8920-856B600CA22B}">
      <dsp:nvSpPr>
        <dsp:cNvPr id="0" name=""/>
        <dsp:cNvSpPr/>
      </dsp:nvSpPr>
      <dsp:spPr>
        <a:xfrm rot="10800000">
          <a:off x="2631631" y="2649646"/>
          <a:ext cx="443732" cy="34707"/>
        </a:xfrm>
        <a:custGeom>
          <a:avLst/>
          <a:gdLst/>
          <a:ahLst/>
          <a:cxnLst/>
          <a:rect l="0" t="0" r="0" b="0"/>
          <a:pathLst>
            <a:path>
              <a:moveTo>
                <a:pt x="0" y="17353"/>
              </a:moveTo>
              <a:lnTo>
                <a:pt x="443732" y="173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 rot="10800000">
        <a:off x="2842404" y="2655906"/>
        <a:ext cx="22186" cy="22186"/>
      </dsp:txXfrm>
    </dsp:sp>
    <dsp:sp modelId="{CC3DE98B-E15F-4507-8F98-7B43E4EDEF5E}">
      <dsp:nvSpPr>
        <dsp:cNvPr id="0" name=""/>
        <dsp:cNvSpPr/>
      </dsp:nvSpPr>
      <dsp:spPr>
        <a:xfrm>
          <a:off x="1162360" y="1932364"/>
          <a:ext cx="1469270" cy="1469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অগ্নি</a:t>
          </a:r>
          <a:endParaRPr lang="en-CA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77530" y="2147534"/>
        <a:ext cx="1038930" cy="1038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35B5F-2502-43A9-87E8-833D9B162469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6FA37-A5BD-4857-9404-238B4A5B7D47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নিরুপন</a:t>
          </a:r>
          <a:endParaRPr lang="en-CA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90161" y="455544"/>
        <a:ext cx="2547676" cy="868101"/>
      </dsp:txXfrm>
    </dsp:sp>
    <dsp:sp modelId="{5BC0555E-0807-462D-B0C0-C71396AEA501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সম্প্রসারণ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CA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90161" y="1537822"/>
        <a:ext cx="2547676" cy="868101"/>
      </dsp:txXfrm>
    </dsp:sp>
    <dsp:sp modelId="{B111712E-B8FE-4DDD-AD36-7BC9C4C0CEEE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endParaRPr lang="en-CA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90161" y="2620101"/>
        <a:ext cx="2547676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5F34-C757-4022-95B0-9AB704EA5601}" type="datetimeFigureOut">
              <a:rPr lang="en-CA" smtClean="0"/>
              <a:t>2020-04-16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15027-3697-4425-8B0D-415285BDA9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33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hinur\Desktop\Homaira\Picture\Painted_Transparent_Large_Purple_Flower_Clipsr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10339"/>
            <a:ext cx="4934993" cy="34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511B4612-C2C0-4D14-AC16-C8729B83760B}"/>
              </a:ext>
            </a:extLst>
          </p:cNvPr>
          <p:cNvSpPr txBox="1"/>
          <p:nvPr/>
        </p:nvSpPr>
        <p:spPr>
          <a:xfrm>
            <a:off x="914400" y="838200"/>
            <a:ext cx="7135348" cy="848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906"/>
              </a:lnSpc>
              <a:defRPr/>
            </a:pP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63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IN" sz="5063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endParaRPr lang="bn-IN" sz="825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9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hinur\Desktop\Homaira\Picture\10_grameen-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99" y="3776639"/>
            <a:ext cx="4626429" cy="292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ahinur\Desktop\Homaira\Picture\tim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4430"/>
            <a:ext cx="4648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2342" y="5024931"/>
            <a:ext cx="255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CA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28381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সম্প্রসারন</a:t>
            </a:r>
            <a:endParaRPr lang="en-CA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743200"/>
            <a:ext cx="6705600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CA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914400"/>
            <a:ext cx="300114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CA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89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1752600"/>
            <a:ext cx="55952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অগ্নিবিমা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বিমাচুক্তি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প্রিমিয়াম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CA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534917"/>
            <a:ext cx="4191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CA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7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136612"/>
            <a:ext cx="7805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নিরুপনের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অনস্বীকার্য-ব্যাখ্যা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CA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371600"/>
            <a:ext cx="27432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CA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3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185" y="533400"/>
            <a:ext cx="32421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CA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Shahinur\Desktop\Homaira\Picture\tf-flower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133600"/>
            <a:ext cx="54972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8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67D016-36FC-401A-BED2-B88E63424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88" y="29308"/>
            <a:ext cx="1449412" cy="3124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CAC52E-20A4-4CB9-A604-78AA5F9587E7}"/>
              </a:ext>
            </a:extLst>
          </p:cNvPr>
          <p:cNvSpPr txBox="1">
            <a:spLocks/>
          </p:cNvSpPr>
          <p:nvPr/>
        </p:nvSpPr>
        <p:spPr>
          <a:xfrm>
            <a:off x="469075" y="18288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F849E0-8533-4E6E-92B7-72D8951077A9}"/>
              </a:ext>
            </a:extLst>
          </p:cNvPr>
          <p:cNvSpPr txBox="1">
            <a:spLocks/>
          </p:cNvSpPr>
          <p:nvPr/>
        </p:nvSpPr>
        <p:spPr>
          <a:xfrm>
            <a:off x="4803820" y="643943"/>
            <a:ext cx="2228044" cy="10818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CE72C-3778-4160-9C12-18FD501F0D00}"/>
              </a:ext>
            </a:extLst>
          </p:cNvPr>
          <p:cNvSpPr txBox="1"/>
          <p:nvPr/>
        </p:nvSpPr>
        <p:spPr>
          <a:xfrm>
            <a:off x="533400" y="3429000"/>
            <a:ext cx="586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E6D8E8-BD9B-457F-8F0C-B8107E983110}"/>
              </a:ext>
            </a:extLst>
          </p:cNvPr>
          <p:cNvSpPr txBox="1"/>
          <p:nvPr/>
        </p:nvSpPr>
        <p:spPr>
          <a:xfrm>
            <a:off x="2093959" y="28158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</a:rPr>
              <a:t>পরিচিতি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1FEB31-E263-4352-8DF1-417709735541}"/>
              </a:ext>
            </a:extLst>
          </p:cNvPr>
          <p:cNvSpPr txBox="1"/>
          <p:nvPr/>
        </p:nvSpPr>
        <p:spPr>
          <a:xfrm>
            <a:off x="5588312" y="3979577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3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৪৫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১6/০৪/২০২০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92181-F577-4F55-91CB-9A8954D50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5277" y="1232107"/>
            <a:ext cx="2228044" cy="22280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754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hinur\Desktop\Homaira\Picture\1_2014126133838859_BXlgTLURrbjpSSlsTATHcwQHarJqQJFEhBUxKekG_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3" y="391886"/>
            <a:ext cx="3890360" cy="29718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ahinur\Desktop\Homaira\Picture\Marine-Insurance-In-Banglades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t="9926"/>
          <a:stretch/>
        </p:blipFill>
        <p:spPr bwMode="auto">
          <a:xfrm>
            <a:off x="4456420" y="3020786"/>
            <a:ext cx="4477928" cy="311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1228" y="348283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অগ্নিকান্ড</a:t>
            </a:r>
            <a:endParaRPr lang="en-CA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6130958"/>
            <a:ext cx="198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ডুবি</a:t>
            </a:r>
            <a:endParaRPr lang="en-CA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Shahinur\Desktop\Homaira\Picture\article-2332652-19E0DB55000005DC-646_634x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3"/>
            <a:ext cx="4278087" cy="309059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Shahinur\Desktop\Homaira\Picture\life_insurance_banglades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15479" r="17627" b="15479"/>
          <a:stretch/>
        </p:blipFill>
        <p:spPr bwMode="auto">
          <a:xfrm>
            <a:off x="4421181" y="3200400"/>
            <a:ext cx="4657505" cy="260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10800000" flipV="1">
            <a:off x="1295400" y="3352303"/>
            <a:ext cx="21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endParaRPr lang="en-CA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2376" y="6070271"/>
            <a:ext cx="2443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CA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6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5100" y="2667000"/>
            <a:ext cx="37338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endParaRPr lang="en-CA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9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1" y="495929"/>
            <a:ext cx="300989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CA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090651" y="1068904"/>
            <a:ext cx="6791498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42901" y="1511592"/>
            <a:ext cx="8539248" cy="42780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CA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7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88476134"/>
              </p:ext>
            </p:extLst>
          </p:nvPr>
        </p:nvGraphicFramePr>
        <p:xfrm>
          <a:off x="914400" y="762000"/>
          <a:ext cx="7620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22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652797-BB43-4F74-9ACF-8E590AF31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5652797-BB43-4F74-9ACF-8E590AF31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729B58-6327-45B2-BFEB-BA9F9733D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3729B58-6327-45B2-BFEB-BA9F9733D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BF6953-9B66-46AA-A9F1-79BB730E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68BF6953-9B66-46AA-A9F1-79BB730E3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1D7167-41EC-45D6-A6B3-B6EB54C17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EB1D7167-41EC-45D6-A6B3-B6EB54C17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3A68C3-1420-4D5A-A2C4-F5C306DA0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863A68C3-1420-4D5A-A2C4-F5C306DA0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AF4578-1984-4A3A-B853-8F327DFAA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FAF4578-1984-4A3A-B853-8F327DFAA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74D42B-173E-47B1-A7FA-7EB66AD90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874D42B-173E-47B1-A7FA-7EB66AD90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37122C-65C5-4B13-8920-856B600CA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BF37122C-65C5-4B13-8920-856B600CA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3DE98B-E15F-4507-8F98-7B43E4EDE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CC3DE98B-E15F-4507-8F98-7B43E4EDE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39691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0400" y="812225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প্রয়োজনিয়তা</a:t>
            </a:r>
            <a:endParaRPr lang="en-CA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Shahinur\Desktop\Homaira\Picture\Leaflet-fron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"/>
            <a:ext cx="369191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Shahinur\Desktop\Homaira\Picture\news_image_2015-02-25_44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2" y="228600"/>
            <a:ext cx="502375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3347" y="4144108"/>
            <a:ext cx="145905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endParaRPr lang="en-CA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5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132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Shahinur</dc:creator>
  <cp:lastModifiedBy>DOEL</cp:lastModifiedBy>
  <cp:revision>69</cp:revision>
  <dcterms:created xsi:type="dcterms:W3CDTF">2006-08-16T00:00:00Z</dcterms:created>
  <dcterms:modified xsi:type="dcterms:W3CDTF">2020-04-16T07:03:55Z</dcterms:modified>
</cp:coreProperties>
</file>