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84" r:id="rId21"/>
    <p:sldId id="283" r:id="rId22"/>
    <p:sldId id="282" r:id="rId23"/>
    <p:sldId id="281" r:id="rId24"/>
    <p:sldId id="280" r:id="rId25"/>
    <p:sldId id="279" r:id="rId26"/>
    <p:sldId id="278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A94B-CDB0-4041-812B-C1272CC2235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BA53E-4058-4C1A-A087-8ED42169C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A53E-4058-4C1A-A087-8ED42169CC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48006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80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"/>
            <a:ext cx="3657600" cy="1777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19600"/>
            <a:ext cx="7696200" cy="21410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অভিন্দন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39016"/>
            <a:ext cx="4343400" cy="6897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-39016"/>
            <a:ext cx="4953000" cy="6897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8271" y="838200"/>
            <a:ext cx="9144000" cy="739512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886" cy="6858000"/>
          </a:xfrm>
          <a:prstGeom prst="rect">
            <a:avLst/>
          </a:prstGeom>
        </p:spPr>
      </p:pic>
      <p:sp>
        <p:nvSpPr>
          <p:cNvPr id="3" name="Left-Right-Up Arrow 2"/>
          <p:cNvSpPr/>
          <p:nvPr/>
        </p:nvSpPr>
        <p:spPr>
          <a:xfrm>
            <a:off x="762000" y="2636659"/>
            <a:ext cx="7391400" cy="850392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38884" y="3334912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934200" y="3361102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81000" y="4339510"/>
            <a:ext cx="3200400" cy="114689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স্বরসন্ধি</a:t>
            </a:r>
            <a:endParaRPr lang="bn-BD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576316" y="4313320"/>
            <a:ext cx="3200400" cy="117308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ব্যঞ্জনসন্ধি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857500" y="1642169"/>
            <a:ext cx="3200400" cy="99449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প্রধানত ২ প্রকার।</a:t>
            </a: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342" y="64486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NikoshBAN" pitchFamily="2" charset="0"/>
                <a:cs typeface="NikoshBAN" pitchFamily="2" charset="0"/>
              </a:rPr>
              <a:t>স্বর</a:t>
            </a:r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sz="6000" b="1" dirty="0"/>
          </a:p>
        </p:txBody>
      </p:sp>
      <p:sp>
        <p:nvSpPr>
          <p:cNvPr id="4" name="Curved Left Arrow 3"/>
          <p:cNvSpPr/>
          <p:nvPr/>
        </p:nvSpPr>
        <p:spPr>
          <a:xfrm>
            <a:off x="3601087" y="1605893"/>
            <a:ext cx="2328110" cy="2377606"/>
          </a:xfrm>
          <a:prstGeom prst="curvedLeftArrow">
            <a:avLst>
              <a:gd name="adj1" fmla="val 24066"/>
              <a:gd name="adj2" fmla="val 50000"/>
              <a:gd name="adj3" fmla="val 57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56906" y="2457812"/>
            <a:ext cx="525379" cy="673768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163" y="1825200"/>
            <a:ext cx="3311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স্বরধ্বনির সাথে স্বরধ্বনি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2364" y="241333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783725" y="3429000"/>
            <a:ext cx="2986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0162" y="4787075"/>
            <a:ext cx="864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স্বরধ্বনির সাথে স্বরধ্বনি মিলে যে সন্ধি হয় তাকে স্বরসন্ধি বলে।  </a:t>
            </a: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6858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28600" y="372964"/>
            <a:ext cx="3581400" cy="10698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নব+অ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886200" y="438773"/>
            <a:ext cx="2819400" cy="10317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অ+অ=আ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844145" y="438773"/>
            <a:ext cx="2057400" cy="10317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28600" y="5472546"/>
            <a:ext cx="3505200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</a:t>
            </a:r>
            <a:endParaRPr lang="bn-BD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052455" y="5410200"/>
            <a:ext cx="2667000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অন্ন </a:t>
            </a:r>
            <a:endParaRPr lang="bn-BD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858000" y="5410200"/>
            <a:ext cx="2057400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2819400" cy="3124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905000"/>
            <a:ext cx="2438399" cy="3124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14499"/>
            <a:ext cx="2209800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2362200"/>
            <a:ext cx="55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en-US" sz="9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565186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90055"/>
            <a:ext cx="9117886" cy="6858000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217412" y="685800"/>
            <a:ext cx="2982988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বিদ্য+আ(</a:t>
            </a:r>
            <a:r>
              <a:rPr lang="en-US" sz="6000" b="1" dirty="0">
                <a:solidFill>
                  <a:schemeClr val="tx1"/>
                </a:solidFill>
                <a:latin typeface="SutonnyMJ"/>
                <a:cs typeface="SutonnyMJ"/>
              </a:rPr>
              <a:t>v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303510" y="685800"/>
            <a:ext cx="2771708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075218" y="685800"/>
            <a:ext cx="2895600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303818" y="5499836"/>
            <a:ext cx="2438400" cy="947511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352800" y="5499838"/>
            <a:ext cx="2819400" cy="97522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31712" y="5472129"/>
            <a:ext cx="2743200" cy="1034519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905000"/>
            <a:ext cx="2509838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788"/>
          <a:stretch/>
        </p:blipFill>
        <p:spPr>
          <a:xfrm>
            <a:off x="6303818" y="1905000"/>
            <a:ext cx="2341418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4"/>
          <a:stretch/>
        </p:blipFill>
        <p:spPr>
          <a:xfrm>
            <a:off x="3366655" y="2088138"/>
            <a:ext cx="2514600" cy="30934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46312" y="3003157"/>
            <a:ext cx="457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+</a:t>
            </a:r>
            <a:endParaRPr lang="en-US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32764" y="3035468"/>
            <a:ext cx="42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" y="0"/>
            <a:ext cx="9117886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04800" y="534924"/>
            <a:ext cx="2521527" cy="912876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+অ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276600" y="575656"/>
            <a:ext cx="2667000" cy="872143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অ+আ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438900" y="575655"/>
            <a:ext cx="2476500" cy="872143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438900" y="5638800"/>
            <a:ext cx="2324100" cy="88586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265412" y="5688052"/>
            <a:ext cx="2678188" cy="836607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71894" y="5624945"/>
            <a:ext cx="2554433" cy="88586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25146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00200"/>
            <a:ext cx="2476500" cy="3810000"/>
          </a:xfrm>
          <a:prstGeom prst="rect">
            <a:avLst/>
          </a:prstGeom>
        </p:spPr>
      </p:pic>
      <p:pic>
        <p:nvPicPr>
          <p:cNvPr id="12" name="Picture 11" descr="C:\Users\Unix Network\Pictures\h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5412" y="1752600"/>
            <a:ext cx="2667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89959" y="3429000"/>
            <a:ext cx="28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05500" y="338283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652" cy="685800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4156911" y="1605893"/>
            <a:ext cx="2328110" cy="2377606"/>
          </a:xfrm>
          <a:prstGeom prst="curvedLeftArrow">
            <a:avLst>
              <a:gd name="adj1" fmla="val 24066"/>
              <a:gd name="adj2" fmla="val 50000"/>
              <a:gd name="adj3" fmla="val 57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85021" y="2457811"/>
            <a:ext cx="525379" cy="673768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2286864"/>
            <a:ext cx="288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9" y="1605893"/>
            <a:ext cx="392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স্বরে আর ব্যঞ্জনে, ব্যঞ্জনে আর ব্যঞ্জনে এবং ব্যঞ্জনে আর স্বরে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593693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lang="en-US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9" y="4828953"/>
            <a:ext cx="883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স্বরে আর ব্যঞ্জনে, ব্যঞ্জনে আর ব্যঞ্জনে এবং ব্যঞ্জনে আর স্বরে মিলিত হয়ে যে সন্ধি হয় তাকে ব্যঞ্জনসন্ধি বলে।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81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ব্যঞ্জনসন্ধি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6000" b="1" dirty="0"/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" y="0"/>
            <a:ext cx="9117886" cy="6858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304800" y="5444836"/>
            <a:ext cx="2286000" cy="9144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429000" y="5444836"/>
            <a:ext cx="2438400" cy="959012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6553200" y="5444836"/>
            <a:ext cx="2286000" cy="959012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বিপচ্ছায়া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465618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+</a:t>
            </a:r>
            <a:endParaRPr lang="en-US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444836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</a:t>
            </a:r>
            <a:endParaRPr lang="en-US" sz="6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590800" cy="335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752599"/>
            <a:ext cx="2619375" cy="3267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8" y="1752600"/>
            <a:ext cx="2630632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ব্যঞ্জনসন্ধি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6553200" y="5562600"/>
            <a:ext cx="2286000" cy="9174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সচ্চিন্তা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733800" y="5562600"/>
            <a:ext cx="2286000" cy="9174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57200" y="5562600"/>
            <a:ext cx="2286000" cy="9174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b="7813"/>
          <a:stretch/>
        </p:blipFill>
        <p:spPr>
          <a:xfrm>
            <a:off x="248516" y="1371600"/>
            <a:ext cx="2771775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1828801"/>
            <a:ext cx="2390775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80" y="2209800"/>
            <a:ext cx="2000250" cy="3034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33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ব্যঞ্জনসন্ধি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" y="0"/>
            <a:ext cx="9117886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6172200" y="5486400"/>
            <a:ext cx="2590800" cy="9936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মরূদ্যান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200400" y="5486400"/>
            <a:ext cx="2286000" cy="9936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5486400"/>
            <a:ext cx="2286000" cy="9936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48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+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486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7" y="1828800"/>
            <a:ext cx="2293793" cy="336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828800"/>
            <a:ext cx="2876550" cy="350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2466975" cy="3622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685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ব্যঞ্জনসন্ধি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93272"/>
            <a:ext cx="8458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১। সন্ধি কাকে বলে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২। সন্ধির  কত প্রকার ও কি কি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>
              <a:lnSpc>
                <a:spcPct val="150000"/>
              </a:lnSpc>
            </a:pP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" y="-76200"/>
            <a:ext cx="9193341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3629" y="304800"/>
            <a:ext cx="279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5" y="304800"/>
            <a:ext cx="1944624" cy="2173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78" y="304800"/>
            <a:ext cx="597408" cy="6068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64" y="1485316"/>
            <a:ext cx="2673437" cy="3291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215" y="2478024"/>
            <a:ext cx="518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মহিউদ্দীন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০১৭১৯৭৬৫৯৩৯</a:t>
            </a: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নাং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mohiuddinam69@gmail.com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6247" y="3962400"/>
            <a:ext cx="2919154" cy="331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956" y="4876800"/>
            <a:ext cx="2673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2218" y="22413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07041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9818" y="46482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ধ্বনিগত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মাধুর্য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3161"/>
            <a:ext cx="4038599" cy="2702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3962400"/>
            <a:ext cx="387061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7927" y="1374959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 বানান লিখতে সন্ধি সহায়তা করে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4419600"/>
            <a:ext cx="414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 ফলে নতুন নতুন শব্দ তৈরি হয়।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8892"/>
            <a:ext cx="3429000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90719"/>
            <a:ext cx="358832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9895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সন্ধি বিচ্ছেদ কোনটি সঠিক?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পরি+ছন্ন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পরী+ছন্ন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পর+ছন্ন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পোরি+ছন্ন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সন্ধি বিচ্ছেদ কোনটি সঠিক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উচ+চারন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খ) উৎ+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উচা+রন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ঘ) উৎ+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চরণ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19545" y="2339846"/>
            <a:ext cx="457200" cy="4572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572000" y="5008096"/>
            <a:ext cx="457200" cy="4572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939145" y="152400"/>
            <a:ext cx="3810000" cy="737130"/>
          </a:xfrm>
          <a:prstGeom prst="wedgeRectCallout">
            <a:avLst>
              <a:gd name="adj1" fmla="val -21924"/>
              <a:gd name="adj2" fmla="val 1352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" y="-31008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450" y="1752600"/>
            <a:ext cx="6896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নিচের শব্দগুলো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সন্ধি বিচ্ছেদ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কর-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পরিচ্ছদ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প্রতিচ্ছবি,চলচ্চিত্র,তচ্ছবি,একচ্ছত্র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0028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0" y="50292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নিচের শব্দগুলো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সন্ধি বিচ্ছেদ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কর-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প্রচ্ছদ,বৃক্ষচ্ছায়া,উচ্ছেদ,চলচ্ছবি,কথাচ্ছলে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111198">
            <a:off x="342899" y="232556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469134">
            <a:off x="364478" y="5460445"/>
            <a:ext cx="20142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1" r="16667"/>
          <a:stretch/>
        </p:blipFill>
        <p:spPr>
          <a:xfrm>
            <a:off x="254713" y="875674"/>
            <a:ext cx="1091046" cy="148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0" y="4026145"/>
            <a:ext cx="1233487" cy="12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24691"/>
            <a:ext cx="8686800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178">
            <a:off x="2578542" y="653366"/>
            <a:ext cx="3827985" cy="111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1" y="5181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সন্ধির প্রয়োজনীয়তা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খাতায় লিখে আনবে।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93" y="1904999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defTabSz="1044976"/>
            <a:r>
              <a:rPr lang="en-US" sz="28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709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241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6" y="1371600"/>
            <a:ext cx="260682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2"/>
          <a:stretch/>
        </p:blipFill>
        <p:spPr>
          <a:xfrm>
            <a:off x="3124200" y="1412080"/>
            <a:ext cx="2400300" cy="2093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31118"/>
            <a:ext cx="3048000" cy="217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5" y="3733800"/>
            <a:ext cx="2586038" cy="2330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48" y="3726873"/>
            <a:ext cx="2466975" cy="2337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2" y="3726873"/>
            <a:ext cx="2928938" cy="2337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108" y="6114902"/>
            <a:ext cx="866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দুই বা ততোধিক মানুষ বা দেশের মধ্যে যৌক্তিক চুক্তির মাধ্যমে সমঝোতা বা মিলন হলে।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100" y="2400300"/>
            <a:ext cx="762000" cy="800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-3442856"/>
            <a:ext cx="762000" cy="77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82434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572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SG" sz="9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5486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04799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u="sng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শিখণফল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সন্ধি কাকে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সন্ধির প্রকারভেদ বলতে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সন্ধি নির্ণয় করতে পারবে।</a:t>
            </a:r>
            <a:endParaRPr lang="en-SG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017" y="194845"/>
            <a:ext cx="877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960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361057"/>
            <a:ext cx="809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3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" y="0"/>
            <a:ext cx="91178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60198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একটু একটা ভেবে বলার চেষ্টা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791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17886" cy="6858000"/>
          </a:xfrm>
          <a:prstGeom prst="rect">
            <a:avLst/>
          </a:prstGeom>
        </p:spPr>
      </p:pic>
      <p:sp>
        <p:nvSpPr>
          <p:cNvPr id="3" name="Curved Left Arrow 2"/>
          <p:cNvSpPr/>
          <p:nvPr/>
        </p:nvSpPr>
        <p:spPr>
          <a:xfrm>
            <a:off x="3505200" y="1571257"/>
            <a:ext cx="2328110" cy="2377606"/>
          </a:xfrm>
          <a:prstGeom prst="curvedLeftArrow">
            <a:avLst>
              <a:gd name="adj1" fmla="val 24066"/>
              <a:gd name="adj2" fmla="val 50000"/>
              <a:gd name="adj3" fmla="val 57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833310" y="2423176"/>
            <a:ext cx="525379" cy="673768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370865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1518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পাশাপাশি দুটি বর্ণ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একসাথে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8687" y="2284051"/>
            <a:ext cx="255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164033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311727" y="4937841"/>
            <a:ext cx="895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পাশাপাশি দুটি বর্ণ একসাথে মিলে গেলে তাকে সন্ধি বলে।</a:t>
            </a:r>
          </a:p>
        </p:txBody>
      </p:sp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17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উদাহরনগুলো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18901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নব+অন্ন = নবান্ন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3581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257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হিম+আলয়=হিমালয়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12715"/>
            <a:ext cx="38100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6666"/>
          <a:stretch/>
        </p:blipFill>
        <p:spPr>
          <a:xfrm>
            <a:off x="1600200" y="3200400"/>
            <a:ext cx="38100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5004375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410</Words>
  <Application>Microsoft Office PowerPoint</Application>
  <PresentationFormat>On-screen Show (4:3)</PresentationFormat>
  <Paragraphs>141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42</cp:revision>
  <dcterms:created xsi:type="dcterms:W3CDTF">2006-08-16T00:00:00Z</dcterms:created>
  <dcterms:modified xsi:type="dcterms:W3CDTF">2020-04-16T11:51:50Z</dcterms:modified>
</cp:coreProperties>
</file>