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9" r:id="rId5"/>
    <p:sldId id="268" r:id="rId6"/>
    <p:sldId id="272" r:id="rId7"/>
    <p:sldId id="273" r:id="rId8"/>
    <p:sldId id="258" r:id="rId9"/>
    <p:sldId id="259" r:id="rId10"/>
    <p:sldId id="263" r:id="rId11"/>
    <p:sldId id="262" r:id="rId12"/>
    <p:sldId id="260" r:id="rId13"/>
    <p:sldId id="265" r:id="rId14"/>
    <p:sldId id="270" r:id="rId15"/>
    <p:sldId id="271" r:id="rId16"/>
    <p:sldId id="266" r:id="rId17"/>
    <p:sldId id="26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6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717EE-4B72-4C7F-8B24-863A471BCA57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22044-F7C3-4293-868A-D5D534E90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7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2044-F7C3-4293-868A-D5D534E90E1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2044-F7C3-4293-868A-D5D534E90E1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2044-F7C3-4293-868A-D5D534E90E1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2044-F7C3-4293-868A-D5D534E90E1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2044-F7C3-4293-868A-D5D534E90E1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9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667">
              <a:srgbClr val="C4D6EB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981200" y="5867400"/>
            <a:ext cx="914400" cy="61264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Manual Operation 6"/>
          <p:cNvSpPr/>
          <p:nvPr/>
        </p:nvSpPr>
        <p:spPr>
          <a:xfrm>
            <a:off x="6019800" y="5791200"/>
            <a:ext cx="914400" cy="61264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0725"/>
            <a:ext cx="8229600" cy="3800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6057" y="-5584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Documents and Settings\JIKU\Desktop\Asad\image\dounload\dindowspowerpoint as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46775"/>
            <a:ext cx="4566763" cy="3031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ontent Placeholder 7" descr="C:\Documents and Settings\GroupB\Desktop\onu 1\gren hs effct10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15304" y="-59974"/>
            <a:ext cx="8092503" cy="6917974"/>
          </a:xfrm>
          <a:prstGeom prst="triangle">
            <a:avLst>
              <a:gd name="adj" fmla="val 0"/>
            </a:avLst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48400" y="4343400"/>
            <a:ext cx="25908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 সব্জিও ফলমুল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082225"/>
            <a:ext cx="990600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শাক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ad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38" y="125941"/>
            <a:ext cx="4286162" cy="2395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mages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1400"/>
            <a:ext cx="4437018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78706" y="2719941"/>
            <a:ext cx="19812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</a:t>
            </a:r>
            <a:r>
              <a:rPr lang="bn-BD" sz="2800" dirty="0" smtClean="0"/>
              <a:t>সব্জি</a:t>
            </a:r>
            <a:endParaRPr lang="en-US" sz="2800" dirty="0"/>
          </a:p>
        </p:txBody>
      </p:sp>
      <p:pic>
        <p:nvPicPr>
          <p:cNvPr id="1027" name="Picture 3" descr="C:\Documents and Settings\JIKU\My Documents\My Pictures\PPP1\PPP1 0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2643" y="5402"/>
            <a:ext cx="4375731" cy="2516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5791200" y="6273224"/>
            <a:ext cx="2699331" cy="523220"/>
          </a:xfrm>
          <a:prstGeom prst="rect">
            <a:avLst/>
          </a:prstGeom>
          <a:solidFill>
            <a:schemeClr val="accent5"/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</a:t>
            </a:r>
            <a:r>
              <a:rPr lang="bn-BD" sz="2800" dirty="0" smtClean="0"/>
              <a:t>মাংশ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399" y="2719941"/>
            <a:ext cx="1480131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r>
              <a:rPr lang="bn-BD" sz="2800" dirty="0" smtClean="0"/>
              <a:t>ডিম</a:t>
            </a:r>
            <a:endParaRPr lang="en-US" sz="2800" dirty="0"/>
          </a:p>
        </p:txBody>
      </p:sp>
      <p:pic>
        <p:nvPicPr>
          <p:cNvPr id="15" name="Picture 2" descr="C:\Documents and Settings\JIKU\My Documents\My Pictures\PPP1\PPP1 0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5200"/>
            <a:ext cx="4419600" cy="2691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607947" y="6248400"/>
            <a:ext cx="105195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মাছ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9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14500" y="113785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জাতীয়  টীকাদান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কর্মসূচী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6003" y="11378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JIKU\My Documents\My Pictures\Tika\Tika 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"/>
            <a:ext cx="3362325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Documents and Settings\JIKU\My Documents\My Pictures\Tika\Tika 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048000"/>
            <a:ext cx="33528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JIKU\My Documents\My Pictures\Tika\Tika 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295400"/>
            <a:ext cx="39624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Documents and Settings\JIKU\My Documents\My Pictures\Tika\Tika 0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267200"/>
            <a:ext cx="40386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সাধারণস্বাস্থ্য সমস্যা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C:\Documents and Settings\JIKU\My Documents\My Pictures\pustihin\pustihin 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19400"/>
            <a:ext cx="4714875" cy="3429000"/>
          </a:xfrm>
          <a:prstGeom prst="roundRect">
            <a:avLst/>
          </a:prstGeom>
          <a:noFill/>
        </p:spPr>
      </p:pic>
      <p:pic>
        <p:nvPicPr>
          <p:cNvPr id="6" name="Picture 2" descr="C:\Documents and Settings\JIKU\My Documents\My Pictures\pustihin\pustihin 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590800"/>
            <a:ext cx="3733800" cy="3543300"/>
          </a:xfrm>
          <a:prstGeom prst="hexagon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sad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6069" y="2333172"/>
            <a:ext cx="3276600" cy="41910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Picture 3" descr="C:\Documents and Settings\JIKU\Desktop\Asad\image\dounload\dindowspowerpoint as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5196840" cy="4709886"/>
          </a:xfrm>
          <a:prstGeom prst="triangle">
            <a:avLst>
              <a:gd name="adj" fmla="val 279"/>
            </a:avLst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প্রশ্নঃ-ব্যাক্তিগত  স্বচেতনার  পদক্ষেপ  গুলো  চিহ্নিত কর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7114" y="144780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810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চিত্রের প্রতিরোধের ব্যবস্থাটি ব্যাক্তিগত নাকী সরকারি চিহ্নিত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sad mic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4953000" cy="3352800"/>
          </a:xfrm>
          <a:prstGeom prst="trapezoid">
            <a:avLst/>
          </a:prstGeom>
          <a:ln>
            <a:solidFill>
              <a:schemeClr val="accent3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33400"/>
            <a:ext cx="8458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  মুল্যায়ন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8534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 কী কাজ করার পর সাবান দিয়ে হাতধুতে হয়।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962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প্রশ্নঃ-শাক সবজি ও ফলমুল কাটার  আগে  কী করতে হয় ?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1137"/>
            <a:ext cx="83820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382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প্রশ্নঃ   খাদ্য গ্রহন ও খাদ্য প্রস্তুত করার সময় কী কী পন্থা অবলম্বন করতে হবে তা খাতায় লিখে আনবে।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086600" cy="4158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8839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5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144655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                     </a:t>
            </a:r>
            <a:endParaRPr lang="en-US" sz="4400" dirty="0" smtClean="0"/>
          </a:p>
          <a:p>
            <a:r>
              <a:rPr lang="en-US" sz="4400" dirty="0" smtClean="0"/>
              <a:t>                          </a:t>
            </a:r>
            <a:r>
              <a:rPr lang="bn-BD" sz="4400" dirty="0" smtClean="0"/>
              <a:t>পরিচিতি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410200"/>
            <a:ext cx="9144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9" name="Isosceles Triangle 8"/>
          <p:cNvSpPr/>
          <p:nvPr/>
        </p:nvSpPr>
        <p:spPr>
          <a:xfrm>
            <a:off x="1905000" y="4572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4572000" y="44958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7239000" y="44958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23279" y="1828801"/>
            <a:ext cx="3200399" cy="3200399"/>
            <a:chOff x="4800600" y="1752600"/>
            <a:chExt cx="3200399" cy="3200399"/>
          </a:xfrm>
        </p:grpSpPr>
        <p:sp>
          <p:nvSpPr>
            <p:cNvPr id="2" name="Diamond 1"/>
            <p:cNvSpPr/>
            <p:nvPr/>
          </p:nvSpPr>
          <p:spPr>
            <a:xfrm>
              <a:off x="4800600" y="1752600"/>
              <a:ext cx="3200399" cy="3200399"/>
            </a:xfrm>
            <a:prstGeom prst="diamond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300" y="2133600"/>
              <a:ext cx="1943100" cy="24384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7" name="Rectangle 6"/>
          <p:cNvSpPr/>
          <p:nvPr/>
        </p:nvSpPr>
        <p:spPr>
          <a:xfrm>
            <a:off x="170543" y="1875972"/>
            <a:ext cx="4419600" cy="2666999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/>
              <a:t>মো: আবদুল জলিল</a:t>
            </a:r>
          </a:p>
          <a:p>
            <a:pPr algn="ctr"/>
            <a:r>
              <a:rPr lang="as-IN" sz="2400" dirty="0"/>
              <a:t>সহকারী শিক্ষক </a:t>
            </a:r>
          </a:p>
          <a:p>
            <a:pPr algn="ctr"/>
            <a:r>
              <a:rPr lang="as-IN" sz="2400" dirty="0">
                <a:solidFill>
                  <a:srgbClr val="C00000"/>
                </a:solidFill>
              </a:rPr>
              <a:t>কুমিল্লা হাউজিং এস্টেট স্কুল এন্ড কলেজ, </a:t>
            </a:r>
            <a:r>
              <a:rPr lang="as-IN" sz="2400" dirty="0" smtClean="0">
                <a:solidFill>
                  <a:srgbClr val="C00000"/>
                </a:solidFill>
              </a:rPr>
              <a:t>কুমিল্লা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/>
              <a:t>ajbliton@outlook.com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458200" cy="7694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 পাঠ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4724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শারীরিকশিক্ষা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খেলাধূলা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ছাত্রছাত্রী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 ৫৭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- ৫০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40" y="1775436"/>
            <a:ext cx="3108960" cy="41574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220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    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পরিকল্পনা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91208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616"/>
                <a:gridCol w="1467677"/>
                <a:gridCol w="4466843"/>
                <a:gridCol w="1103683"/>
                <a:gridCol w="957181"/>
              </a:tblGrid>
              <a:tr h="760589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60589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বিনিময়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বিন্যস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মনোযোগ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৫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8489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শিখনফল১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শিখনফল২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শিখনফল৩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.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স্বাস্থ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্য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সমস্যা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জানতে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endParaRPr lang="bn-BD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.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ব্যাক্তিগতপ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রিস্কার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থাকার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জানতে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.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সমস্যা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গুলো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চিহ্নিত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পারবে।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২৭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86555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মুল্যায়ন প্রশ্ন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কাজের আগে হাতধোতে হয়  ?</a:t>
                      </a:r>
                    </a:p>
                    <a:p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পুষ্টিকর খাবারের একটি তালিকা তৈরী করো।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60589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হাতধোয়ার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পদ্ধতি গুলো খাতায় লিখে আনবে।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৪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60589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153400" cy="563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13543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স্বাস্থ্যবিজ্ঞান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          ও </a:t>
            </a:r>
          </a:p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স্বাস্থ্যসেবা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2948" y="609600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3348" y="1905000"/>
            <a:ext cx="5251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dirty="0"/>
              <a:t>এই পাঠশেষে </a:t>
            </a:r>
            <a:r>
              <a:rPr lang="as-IN" sz="3600" dirty="0" smtClean="0"/>
              <a:t>শিক্ষার্থীরা</a:t>
            </a:r>
            <a:r>
              <a:rPr lang="en-US" sz="3600" dirty="0" smtClean="0"/>
              <a:t>…..</a:t>
            </a:r>
            <a:endParaRPr lang="as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83348" y="27432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চিন্থিত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গুলো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৩।স্বাস্থ্য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304800"/>
            <a:ext cx="91440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স্বাস্থ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্যকর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মানুযের ছবি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Documents and Settings\JIKU\My Documents\My Pictures\pustihin\pustihin 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104900"/>
            <a:ext cx="2952750" cy="2247900"/>
          </a:xfrm>
          <a:prstGeom prst="rect">
            <a:avLst/>
          </a:prstGeom>
          <a:noFill/>
        </p:spPr>
      </p:pic>
      <p:pic>
        <p:nvPicPr>
          <p:cNvPr id="3075" name="Picture 3" descr="C:\Documents and Settings\JIKU\My Documents\My Pictures\pustihin\pustihin 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038600"/>
            <a:ext cx="2971800" cy="1981200"/>
          </a:xfrm>
          <a:prstGeom prst="rect">
            <a:avLst/>
          </a:prstGeom>
          <a:noFill/>
        </p:spPr>
      </p:pic>
      <p:pic>
        <p:nvPicPr>
          <p:cNvPr id="3076" name="Picture 4" descr="C:\Documents and Settings\JIKU\My Documents\My Pictures\pustihin\pustihin 0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295400"/>
            <a:ext cx="3048000" cy="2152650"/>
          </a:xfrm>
          <a:prstGeom prst="rect">
            <a:avLst/>
          </a:prstGeom>
          <a:noFill/>
        </p:spPr>
      </p:pic>
      <p:pic>
        <p:nvPicPr>
          <p:cNvPr id="3077" name="Picture 5" descr="C:\Documents and Settings\JIKU\My Documents\My Pictures\pustihin\pustihin 0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810000"/>
            <a:ext cx="3352800" cy="21336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6096000"/>
            <a:ext cx="2971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6096000"/>
            <a:ext cx="35814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ওরা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থাকে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29000" y="2667000"/>
            <a:ext cx="2286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অসুস্থ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পরিবেশ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29200" y="3657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00400" y="3886200"/>
            <a:ext cx="838200" cy="6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048000" y="1600200"/>
            <a:ext cx="990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5029200" y="1905000"/>
            <a:ext cx="915194" cy="6850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asad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1029" y="1194103"/>
            <a:ext cx="3276600" cy="41910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100" y="2766383"/>
            <a:ext cx="556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খাওয়ার       আগে হাত     ধোয়া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566108"/>
            <a:ext cx="2619375" cy="2200275"/>
          </a:xfrm>
          <a:prstGeom prst="trapezoid">
            <a:avLst/>
          </a:prstGeom>
          <a:ln>
            <a:solidFill>
              <a:schemeClr val="accent6"/>
            </a:solidFill>
          </a:ln>
        </p:spPr>
      </p:pic>
      <p:pic>
        <p:nvPicPr>
          <p:cNvPr id="10" name="Picture 9" descr="asad mic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42308"/>
            <a:ext cx="2933700" cy="2124075"/>
          </a:xfrm>
          <a:prstGeom prst="trapezoid">
            <a:avLst/>
          </a:prstGeom>
          <a:ln>
            <a:solidFill>
              <a:schemeClr val="accent3"/>
            </a:solidFill>
          </a:ln>
        </p:spPr>
      </p:pic>
      <p:pic>
        <p:nvPicPr>
          <p:cNvPr id="6" name="Picture 5" descr="asad_0.t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583110"/>
            <a:ext cx="35814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114800" y="5562600"/>
            <a:ext cx="5029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টয়লেট থেকে আসার পরে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হাত ধোতে হবে।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400" y="1211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পরিষ্কার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800" dirty="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310</Words>
  <Application>Microsoft Office PowerPoint</Application>
  <PresentationFormat>On-screen Show (4:3)</PresentationFormat>
  <Paragraphs>91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CHESC</dc:creator>
  <cp:lastModifiedBy>HP</cp:lastModifiedBy>
  <cp:revision>137</cp:revision>
  <dcterms:created xsi:type="dcterms:W3CDTF">2006-08-16T00:00:00Z</dcterms:created>
  <dcterms:modified xsi:type="dcterms:W3CDTF">2020-04-16T16:45:21Z</dcterms:modified>
</cp:coreProperties>
</file>