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72" autoAdjust="0"/>
  </p:normalViewPr>
  <p:slideViewPr>
    <p:cSldViewPr snapToGrid="0">
      <p:cViewPr>
        <p:scale>
          <a:sx n="79" d="100"/>
          <a:sy n="79" d="100"/>
        </p:scale>
        <p:origin x="12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CBC38A-08C4-4290-B431-FEC82A3EE3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AF888-153A-41DF-8440-142E07ADAF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5C2BCC-DC3F-42BE-8C8F-C867DD533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6ABD1-E06B-4AAB-990D-D7455FEFE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0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923383-F7E1-4FE8-AC5D-635A249029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8BD4A-A1F1-4526-B6AF-2DCA9262CF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2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5D34A7-2225-49C9-B7C2-0F2A854754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5C0B1-146D-4F1D-A727-FC7F037547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7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595D57-CA4D-40A4-8DEB-9C10E6865D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9447E-E29F-4301-A6B2-1F0149805E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EF59E8-A80B-4202-BD3D-01E979FB8C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271CA-DF94-479E-AE28-ED06E39C1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6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E3862B-BF1B-4416-A796-B88449133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41679-190A-4A59-8ED2-40ACCEF18E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5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43FE56-318D-43EE-9DE2-56C99FA6FC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11871-9D1B-4F80-8255-C678BCA402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6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E5701E-FA14-4C71-A45A-98B152CF2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64892-D9A4-476A-90B8-13425F545A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C8E253-ADBC-4B55-842E-5D68AA0FD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A47B6-4246-4FC4-8DCA-EE032BF67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4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90FD8C-B400-40F6-8874-6AC2247D09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AF560-17A1-420B-B45D-962153A57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1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282385-4FDE-4608-9998-DC25ECDCC0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4/16/2020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F5A1C0-7E22-4EB0-8D85-1B3F8FAF9D0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2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" y="-68284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" y="0"/>
            <a:ext cx="12192000" cy="67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43200" y="838200"/>
            <a:ext cx="6629400" cy="762000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0" b="1" dirty="0" err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বীজ়ের</a:t>
            </a:r>
            <a:r>
              <a:rPr lang="bn-BD" sz="24000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শ্রেণীবি</a:t>
            </a:r>
            <a:r>
              <a:rPr lang="en-US" sz="24000" b="1" dirty="0" err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bn-BD" sz="19200" b="1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19200" b="1" dirty="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49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9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endParaRPr lang="en-US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 descr="C:\Documents and Settings\BIPLOB DAS\Desktop\100_0075x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1" y="1981200"/>
            <a:ext cx="2735263" cy="3124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1" name="Picture 3" descr="C:\Documents and Settings\BIPLOB DAS\Desktop\Germination Picture\uvs110901-004.jpg"/>
          <p:cNvPicPr>
            <a:picLocks noChangeAspect="1" noChangeArrowheads="1"/>
          </p:cNvPicPr>
          <p:nvPr/>
        </p:nvPicPr>
        <p:blipFill>
          <a:blip r:embed="rId3"/>
          <a:srcRect l="10625" r="14375" b="5000"/>
          <a:stretch>
            <a:fillRect/>
          </a:stretch>
        </p:blipFill>
        <p:spPr bwMode="auto">
          <a:xfrm>
            <a:off x="1676400" y="1981200"/>
            <a:ext cx="2819400" cy="3124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2" name="Picture 4" descr="C:\Documents and Settings\BIPLOB DAS\Desktop\Germination Picture\uvs110901-010.jpg"/>
          <p:cNvPicPr>
            <a:picLocks noChangeAspect="1" noChangeArrowheads="1"/>
          </p:cNvPicPr>
          <p:nvPr/>
        </p:nvPicPr>
        <p:blipFill>
          <a:blip r:embed="rId4"/>
          <a:srcRect l="41563" t="27499" r="33124" b="30000"/>
          <a:stretch>
            <a:fillRect/>
          </a:stretch>
        </p:blipFill>
        <p:spPr bwMode="auto">
          <a:xfrm>
            <a:off x="4724400" y="1981200"/>
            <a:ext cx="2819400" cy="312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64325" y="5474676"/>
            <a:ext cx="2667000" cy="83099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bn-BD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83725" y="5474676"/>
            <a:ext cx="2819400" cy="83099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বীজ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20000" y="5486401"/>
            <a:ext cx="2819400" cy="83099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প্রত্যায়িত</a:t>
            </a: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বীজ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43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52801" y="304801"/>
            <a:ext cx="5400837" cy="1015663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সংরক্ষনের পদ্ধতি</a:t>
            </a:r>
            <a:endParaRPr lang="en-US" sz="6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24000"/>
            <a:ext cx="38100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4464281"/>
            <a:ext cx="35052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3200" b="1" i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চটের বস্তায় </a:t>
            </a:r>
            <a:r>
              <a:rPr lang="bn-BD" sz="3200" b="1" i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 সংরক্ষন</a:t>
            </a:r>
            <a:endParaRPr lang="en-AU" sz="3200" b="1" i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1513438"/>
            <a:ext cx="2257425" cy="2019300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9677400" y="3276600"/>
            <a:ext cx="762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67800" y="475666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>
                <a:solidFill>
                  <a:prstClr val="black"/>
                </a:solidFill>
                <a:latin typeface="Arial" charset="0"/>
              </a:rPr>
              <a:t>বস্তা</a:t>
            </a:r>
            <a:endParaRPr lang="en-AU" sz="28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0" y="1524000"/>
            <a:ext cx="3538760" cy="23040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325" y="4695111"/>
            <a:ext cx="180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>
            <a:endCxn id="4" idx="0"/>
          </p:cNvCxnSpPr>
          <p:nvPr/>
        </p:nvCxnSpPr>
        <p:spPr>
          <a:xfrm>
            <a:off x="1585850" y="3396343"/>
            <a:ext cx="0" cy="1298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53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1" y="299109"/>
            <a:ext cx="5701314" cy="4296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49" y="725647"/>
            <a:ext cx="5174757" cy="3443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6909" y="4880758"/>
            <a:ext cx="4096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 গোলায় বীজ সংরক্ষন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2073" y="4334494"/>
            <a:ext cx="308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ডোলে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বীজ সংরক্ষন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08394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1" y="95002"/>
            <a:ext cx="4826082" cy="2757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95" y="222359"/>
            <a:ext cx="5414592" cy="36031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2062" y="4180114"/>
            <a:ext cx="3526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মটকায় বীজ সংরক্ষন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918" y="3240749"/>
            <a:ext cx="394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পলিথিন ব্যাগে বীজ সংরক্ষন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1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28800" y="2895600"/>
            <a:ext cx="3962400" cy="1676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ক-গ্রুপ</a:t>
            </a:r>
          </a:p>
          <a:p>
            <a:pPr>
              <a:spcBef>
                <a:spcPct val="0"/>
              </a:spcBef>
              <a:defRPr/>
            </a:pPr>
            <a:r>
              <a:rPr lang="bn-BD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 ভাবে গোলায় </a:t>
            </a:r>
            <a:r>
              <a:rPr lang="bn-BD" sz="29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ধান বীজ </a:t>
            </a:r>
            <a:r>
              <a:rPr lang="bn-BD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সংরক্ষন করা হয়?</a:t>
            </a:r>
            <a:endParaRPr lang="en-US" sz="29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7200" y="568404"/>
            <a:ext cx="3200400" cy="110799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66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6600" dirty="0">
              <a:ln>
                <a:solidFill>
                  <a:srgbClr val="00B0F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05600" y="2819400"/>
            <a:ext cx="3429000" cy="1676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খ-গ্রুপ</a:t>
            </a:r>
          </a:p>
          <a:p>
            <a:pPr>
              <a:spcBef>
                <a:spcPct val="0"/>
              </a:spcBef>
              <a:defRPr/>
            </a:pP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 ভাবে ডোলে বীজ সংরক্ষন করা হয়? </a:t>
            </a:r>
            <a:endParaRPr lang="en-US" sz="29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85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4600" y="2514600"/>
            <a:ext cx="6629400" cy="4191000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685800" indent="-685800" algn="ctr">
              <a:spcBef>
                <a:spcPct val="0"/>
              </a:spcBef>
              <a:buFontTx/>
              <a:buChar char="-"/>
              <a:defRPr/>
            </a:pP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বীজ কি?</a:t>
            </a:r>
          </a:p>
          <a:p>
            <a:pPr marL="685800" indent="-685800" algn="ctr">
              <a:spcBef>
                <a:spcPct val="0"/>
              </a:spcBef>
              <a:buFontTx/>
              <a:buChar char="-"/>
              <a:defRPr/>
            </a:pP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বীজ কত প্রকার ও কি কি?</a:t>
            </a:r>
          </a:p>
          <a:p>
            <a:pPr marL="685800" indent="-685800" algn="ctr">
              <a:spcBef>
                <a:spcPct val="0"/>
              </a:spcBef>
              <a:buFontTx/>
              <a:buChar char="-"/>
              <a:defRPr/>
            </a:pP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বীজের বস্তায় পোকার উপদ্রব থেকে রক্ষার জন্য কি মেশানো হয়?</a:t>
            </a:r>
          </a:p>
          <a:p>
            <a:pPr marL="685800" indent="-685800" algn="ctr">
              <a:spcBef>
                <a:spcPct val="0"/>
              </a:spcBef>
              <a:buFontTx/>
              <a:buChar char="-"/>
              <a:defRPr/>
            </a:pP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মটকা কি দিয়ে তৈরি?</a:t>
            </a:r>
          </a:p>
          <a:p>
            <a:pPr marL="685800" indent="-685800" algn="ctr">
              <a:spcBef>
                <a:spcPct val="0"/>
              </a:spcBef>
              <a:buFontTx/>
              <a:buChar char="-"/>
              <a:defRPr/>
            </a:pP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 সংরক্ষনের জন্য মটকার বাইরে কি দিয়ে প্রলেপ দিতে হয়? 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2000" b="1" dirty="0">
              <a:ln>
                <a:solidFill>
                  <a:prstClr val="white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533401"/>
            <a:ext cx="3962400" cy="1200329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7200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3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57400" y="2743200"/>
            <a:ext cx="7924800" cy="2286000"/>
          </a:xfrm>
          <a:prstGeom prst="rect">
            <a:avLst/>
          </a:prstGeom>
          <a:solidFill>
            <a:srgbClr val="002060"/>
          </a:solidFill>
          <a:ln w="57150" cap="flat" cmpd="sng" algn="ctr">
            <a:solidFill>
              <a:srgbClr val="FF0000"/>
            </a:solidFill>
            <a:prstDash val="soli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bn-BD" sz="4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মাটির কলসে কিভাবে বীজ সংরক্ষন করে সে পদ্ধতি সম্পর্কে একটি প্রতিবেদন তৈরি করে জমা দিবে এবং উপস্থাপন করবে।</a:t>
            </a:r>
            <a:endParaRPr lang="en-US" sz="4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1" y="914400"/>
            <a:ext cx="3171061" cy="110799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4705" y="0"/>
            <a:ext cx="5791200" cy="19812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84" y="1981200"/>
            <a:ext cx="8025063" cy="456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9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88367" y="89238"/>
            <a:ext cx="616016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  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AU" sz="6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5444" y="2597749"/>
            <a:ext cx="7581015" cy="310854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মো:শাহাদাত</a:t>
            </a:r>
            <a:r>
              <a:rPr lang="en-US" sz="2800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800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পাটওয়ারী</a:t>
            </a:r>
            <a:endParaRPr lang="en-US" sz="28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i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কাঁলচৌ</a:t>
            </a:r>
            <a:r>
              <a:rPr lang="en-US" sz="2800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জি</a:t>
            </a:r>
            <a:r>
              <a:rPr lang="en-US" sz="2800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i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800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কচুয়া</a:t>
            </a:r>
            <a:r>
              <a:rPr lang="en-US" sz="2800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b="1" i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800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Email:</a:t>
            </a:r>
            <a:r>
              <a:rPr lang="en-US" sz="2800" b="1" i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shahadatpatwary</a:t>
            </a:r>
            <a:r>
              <a:rPr lang="en-US" sz="2800" b="1" i="1" u="sng" dirty="0">
                <a:solidFill>
                  <a:schemeClr val="bg1"/>
                </a:solidFill>
              </a:rPr>
              <a:t>03</a:t>
            </a:r>
            <a:r>
              <a:rPr lang="en-US" sz="2800" b="1" i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i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Mobile =</a:t>
            </a:r>
            <a:r>
              <a:rPr lang="en-US" sz="2800" b="1" i="1" u="sng" dirty="0">
                <a:solidFill>
                  <a:schemeClr val="bg1"/>
                </a:solidFill>
              </a:rPr>
              <a:t>01913-589467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n-BD" sz="2800" i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1" t="1973" r="6008" b="23138"/>
          <a:stretch/>
        </p:blipFill>
        <p:spPr>
          <a:xfrm>
            <a:off x="60139" y="89238"/>
            <a:ext cx="3007896" cy="3387888"/>
          </a:xfrm>
          <a:prstGeom prst="ellipse">
            <a:avLst/>
          </a:prstGeom>
          <a:ln w="76200" cap="rnd">
            <a:solidFill>
              <a:schemeClr val="tx1"/>
            </a:solidFill>
            <a:prstDash val="dash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7174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97568" y="2797785"/>
            <a:ext cx="5189621" cy="181588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শ্রেনীঃ নবম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কৃষি শিক্ষা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bn-BD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AU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04" y="1210176"/>
            <a:ext cx="39052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8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33600" y="2514600"/>
            <a:ext cx="7924800" cy="3733800"/>
          </a:xfrm>
          <a:prstGeom prst="rect">
            <a:avLst/>
          </a:prstGeom>
          <a:solidFill>
            <a:srgbClr val="7C14BC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bn-BD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বলতে পারবে। </a:t>
            </a:r>
            <a:br>
              <a:rPr lang="bn-BD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বীজের</a:t>
            </a:r>
            <a:r>
              <a:rPr lang="bn-BD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শ্রেণী বি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ন্যাস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  <a:br>
              <a:rPr lang="bn-BD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সংরক্ষনের পদ্ধতিগুলো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পারবে</a:t>
            </a:r>
            <a:r>
              <a:rPr lang="bn-BD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304800"/>
            <a:ext cx="3581400" cy="1752600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6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39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499425"/>
              </p:ext>
            </p:extLst>
          </p:nvPr>
        </p:nvGraphicFramePr>
        <p:xfrm>
          <a:off x="1502385" y="2782658"/>
          <a:ext cx="1676400" cy="1257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Packager Shell Object" showAsIcon="1" r:id="rId3" imgW="914400" imgH="800280" progId="Package">
                  <p:embed/>
                </p:oleObj>
              </mc:Choice>
              <mc:Fallback>
                <p:oleObj name="Packager Shell Object" showAsIcon="1" r:id="rId3" imgW="914400" imgH="8002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2385" y="2782658"/>
                        <a:ext cx="1676400" cy="12577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Documents and Settings\Administrator\Desktop\stock-photo-young-bean-sprout-germination-shot-over-black-background-25948942.jpg"/>
          <p:cNvPicPr>
            <a:picLocks noChangeAspect="1" noChangeArrowheads="1"/>
          </p:cNvPicPr>
          <p:nvPr/>
        </p:nvPicPr>
        <p:blipFill>
          <a:blip r:embed="rId5"/>
          <a:srcRect l="19444" t="6454" b="7204"/>
          <a:stretch>
            <a:fillRect/>
          </a:stretch>
        </p:blipFill>
        <p:spPr bwMode="auto">
          <a:xfrm>
            <a:off x="5650470" y="1323474"/>
            <a:ext cx="5490771" cy="417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66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05893" y="-226337"/>
            <a:ext cx="9144000" cy="6858000"/>
          </a:xfrm>
          <a:prstGeom prst="rect">
            <a:avLst/>
          </a:prstGeom>
          <a:noFill/>
          <a:ln w="57150">
            <a:noFill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bn-BD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endParaRPr lang="bn-BD" sz="4800" b="1" u="sng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endParaRPr lang="bn-BD" sz="3200" b="1" u="sng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bn-BD" sz="6600" b="1" u="sng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6600" b="1" u="sng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1896071"/>
            <a:ext cx="7543800" cy="255454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8000" b="1" i="1" spc="50" dirty="0">
                <a:ln w="11430">
                  <a:solidFill>
                    <a:prstClr val="white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ভিডিও চিত্রে </a:t>
            </a:r>
            <a:r>
              <a:rPr lang="en-US" sz="8000" b="1" i="1" spc="50" dirty="0" err="1">
                <a:ln w="11430">
                  <a:solidFill>
                    <a:prstClr val="white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8000" b="1" i="1" spc="50" dirty="0">
                <a:ln w="11430">
                  <a:solidFill>
                    <a:prstClr val="white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i="1" spc="50" dirty="0" err="1">
                <a:ln w="11430">
                  <a:solidFill>
                    <a:prstClr val="white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8000" b="1" i="1" spc="50" dirty="0">
                <a:ln w="11430">
                  <a:solidFill>
                    <a:prstClr val="white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i="1" spc="50" dirty="0" err="1">
                <a:ln w="11430">
                  <a:solidFill>
                    <a:prstClr val="white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8000" b="1" i="1" spc="50" dirty="0">
                <a:ln w="11430">
                  <a:solidFill>
                    <a:prstClr val="white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i="1" spc="50" dirty="0" err="1">
                <a:ln w="11430">
                  <a:solidFill>
                    <a:prstClr val="white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পেয়েছ</a:t>
            </a:r>
            <a:r>
              <a:rPr lang="bn-BD" sz="8000" b="1" i="1" spc="50" dirty="0">
                <a:ln w="11430">
                  <a:solidFill>
                    <a:prstClr val="white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5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PLOB DAS\Desktop\Germination Picture\uvs110901-004.jpg"/>
          <p:cNvPicPr>
            <a:picLocks noChangeAspect="1" noChangeArrowheads="1"/>
          </p:cNvPicPr>
          <p:nvPr/>
        </p:nvPicPr>
        <p:blipFill>
          <a:blip r:embed="rId2"/>
          <a:srcRect l="9375" r="10001" b="2499"/>
          <a:stretch>
            <a:fillRect/>
          </a:stretch>
        </p:blipFill>
        <p:spPr bwMode="auto">
          <a:xfrm>
            <a:off x="4724400" y="228601"/>
            <a:ext cx="2895600" cy="297179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2" descr="C:\Documents and Settings\BIPLOB DAS\Desktop\Germination Picture\uvs110901-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28600"/>
            <a:ext cx="2590800" cy="2971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Picture 2" descr="C:\Documents and Settings\Administrator\Desktop\stock-photo-young-bean-sprout-germination-shot-over-black-background-25948942.jpg"/>
          <p:cNvPicPr>
            <a:picLocks noChangeAspect="1" noChangeArrowheads="1"/>
          </p:cNvPicPr>
          <p:nvPr/>
        </p:nvPicPr>
        <p:blipFill>
          <a:blip r:embed="rId4"/>
          <a:srcRect l="19444" t="6454" b="7204"/>
          <a:stretch>
            <a:fillRect/>
          </a:stretch>
        </p:blipFill>
        <p:spPr bwMode="auto">
          <a:xfrm>
            <a:off x="1752600" y="3352800"/>
            <a:ext cx="2667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Documents and Settings\Administrator\Desktop\3131459-two-germinating-potatoes-isolated-on-white-backgroun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228600"/>
            <a:ext cx="274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Documents and Settings\Administrator\Desktop\MarangFlickrtildeMVItild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1" y="3429000"/>
            <a:ext cx="29559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:\Documents and Settings\Administrator\Desktop\coconut_germinating-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601" y="3429000"/>
            <a:ext cx="24733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761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3793402" y="1634905"/>
            <a:ext cx="4492752" cy="2514600"/>
          </a:xfrm>
          <a:prstGeom prst="cub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9600" b="1" dirty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বী</a:t>
            </a:r>
            <a:r>
              <a:rPr lang="en-US" sz="9600" b="1" dirty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</a:t>
            </a:r>
            <a:endParaRPr lang="en-US" sz="9600" dirty="0">
              <a:ln>
                <a:solidFill>
                  <a:srgbClr val="FF0000"/>
                </a:solidFill>
              </a:ln>
              <a:solidFill>
                <a:srgbClr val="00B05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20685" y="3669478"/>
            <a:ext cx="8336478" cy="2553194"/>
          </a:xfrm>
          <a:prstGeom prst="rect">
            <a:avLst/>
          </a:prstGeom>
          <a:noFill/>
          <a:ln w="57150">
            <a:noFill/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bn-BD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বংশবিস্তারের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5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জীবন্ত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5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বীজ</a:t>
            </a:r>
            <a:endParaRPr lang="en-US" sz="6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6348" y="653143"/>
            <a:ext cx="5070764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 কি?</a:t>
            </a:r>
            <a:endParaRPr lang="en-AU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7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187</Words>
  <Application>Microsoft Office PowerPoint</Application>
  <PresentationFormat>Custom</PresentationFormat>
  <Paragraphs>51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1_Office Theme</vt:lpstr>
      <vt:lpstr>Package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ismail - [2010]</cp:lastModifiedBy>
  <cp:revision>43</cp:revision>
  <dcterms:created xsi:type="dcterms:W3CDTF">2015-10-10T08:35:12Z</dcterms:created>
  <dcterms:modified xsi:type="dcterms:W3CDTF">2020-04-16T13:25:31Z</dcterms:modified>
</cp:coreProperties>
</file>