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1" r:id="rId9"/>
    <p:sldId id="262" r:id="rId10"/>
    <p:sldId id="263" r:id="rId11"/>
    <p:sldId id="266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t>4/17/2020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4B59BD-E0DA-8949-A2B1-D494907E8EAC}"/>
              </a:ext>
            </a:extLst>
          </p:cNvPr>
          <p:cNvSpPr txBox="1"/>
          <p:nvPr/>
        </p:nvSpPr>
        <p:spPr>
          <a:xfrm>
            <a:off x="2786064" y="442912"/>
            <a:ext cx="771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সকলকে স্বাগতম </a:t>
            </a:r>
            <a:endParaRPr lang="en-US" sz="6000" b="1">
              <a:solidFill>
                <a:srgbClr val="FF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33D88D1-6FEA-7F4E-A92F-A1D399320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575"/>
            <a:ext cx="12192000" cy="53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6F24D-13C7-3847-A252-06E089D4F3B6}"/>
              </a:ext>
            </a:extLst>
          </p:cNvPr>
          <p:cNvSpPr txBox="1"/>
          <p:nvPr/>
        </p:nvSpPr>
        <p:spPr>
          <a:xfrm>
            <a:off x="2455664" y="195002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ছবির ব্যক্তিগুলোর নাম কি ?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35948B8B-A44F-9947-AA59-32335C589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9" y="4673299"/>
            <a:ext cx="10653880" cy="195118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5D73BB7-19CD-0444-8F8E-37DB785B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" y="902888"/>
            <a:ext cx="12031265" cy="35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21C0C-9B74-F143-915E-CE1E80C232C1}"/>
              </a:ext>
            </a:extLst>
          </p:cNvPr>
          <p:cNvSpPr txBox="1"/>
          <p:nvPr/>
        </p:nvSpPr>
        <p:spPr>
          <a:xfrm>
            <a:off x="1654969" y="-37134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সরকারের গঠন কাঠামো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A9FF06B-4491-8A46-A185-98539757C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3" y="572995"/>
            <a:ext cx="3790156" cy="2392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19AF4A-51FD-F444-8579-A17CE17E6EA5}"/>
              </a:ext>
            </a:extLst>
          </p:cNvPr>
          <p:cNvSpPr txBox="1"/>
          <p:nvPr/>
        </p:nvSpPr>
        <p:spPr>
          <a:xfrm>
            <a:off x="8019850" y="1113759"/>
            <a:ext cx="3790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রাষ্ট্রপতি ও মুক্তিযুদ্ধের সর্বাধিনায়ক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AF0DA-243F-4A4C-8E71-1BE4A59A97F2}"/>
              </a:ext>
            </a:extLst>
          </p:cNvPr>
          <p:cNvSpPr txBox="1"/>
          <p:nvPr/>
        </p:nvSpPr>
        <p:spPr>
          <a:xfrm>
            <a:off x="296664" y="1421536"/>
            <a:ext cx="4203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বঙ্গবন্ধু শেখ মুজিবুর রহমান 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855D823-280C-8D46-B6A7-DAA13EC5C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54" y="3390578"/>
            <a:ext cx="10063843" cy="18529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4527A3-FCE7-2547-B917-6DDD90E43A68}"/>
              </a:ext>
            </a:extLst>
          </p:cNvPr>
          <p:cNvSpPr txBox="1"/>
          <p:nvPr/>
        </p:nvSpPr>
        <p:spPr>
          <a:xfrm>
            <a:off x="496890" y="5266039"/>
            <a:ext cx="246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উপরাষ্ট্রপতি সৈয়দ নজরুল ইসলাম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D7230A-48F7-3740-A2B0-D83CD75AD57C}"/>
              </a:ext>
            </a:extLst>
          </p:cNvPr>
          <p:cNvSpPr txBox="1"/>
          <p:nvPr/>
        </p:nvSpPr>
        <p:spPr>
          <a:xfrm rot="10800000" flipH="1" flipV="1">
            <a:off x="2730302" y="5397486"/>
            <a:ext cx="246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প্রধানমন্ত্র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তাজউদ্দিন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আহমেদ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5F54D7-81E0-B74B-BC2C-7EEA43E93B03}"/>
              </a:ext>
            </a:extLst>
          </p:cNvPr>
          <p:cNvSpPr txBox="1"/>
          <p:nvPr/>
        </p:nvSpPr>
        <p:spPr>
          <a:xfrm flipH="1">
            <a:off x="5111354" y="5306903"/>
            <a:ext cx="203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অর্থমন্ত্রী এম. মনসুর আলী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15B8E7-CFB2-3142-B443-D9B6DCE5A243}"/>
              </a:ext>
            </a:extLst>
          </p:cNvPr>
          <p:cNvSpPr txBox="1"/>
          <p:nvPr/>
        </p:nvSpPr>
        <p:spPr>
          <a:xfrm rot="10800000" flipH="1" flipV="1">
            <a:off x="7630858" y="5351947"/>
            <a:ext cx="2284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স্বরাষ্ট্র, ত্রান ও পুনর্বাসন মন্ত্রী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এ.এইচ.এম.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কামারুজ্জামান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25B4AA-F773-8A47-891B-E83990DA1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89" y="3429000"/>
            <a:ext cx="2857500" cy="1814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E3FE52-133D-9A42-B97C-56BF5EF0AE01}"/>
              </a:ext>
            </a:extLst>
          </p:cNvPr>
          <p:cNvSpPr txBox="1"/>
          <p:nvPr/>
        </p:nvSpPr>
        <p:spPr>
          <a:xfrm flipH="1">
            <a:off x="10402035" y="5397486"/>
            <a:ext cx="140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আইন ও পররাষ্ট্র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মন্ত্রী </a:t>
            </a:r>
          </a:p>
        </p:txBody>
      </p:sp>
    </p:spTree>
    <p:extLst>
      <p:ext uri="{BB962C8B-B14F-4D97-AF65-F5344CB8AC3E}">
        <p14:creationId xmlns:p14="http://schemas.microsoft.com/office/powerpoint/2010/main" val="20945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23" grpId="0"/>
      <p:bldP spid="27" grpId="0"/>
      <p:bldP spid="29" grpId="0"/>
      <p:bldP spid="3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64563-9C84-4141-B840-5E15E9883960}"/>
              </a:ext>
            </a:extLst>
          </p:cNvPr>
          <p:cNvSpPr txBox="1"/>
          <p:nvPr/>
        </p:nvSpPr>
        <p:spPr>
          <a:xfrm>
            <a:off x="1687711" y="784361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গঠনের কারণ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82135-7A2B-ED46-9335-4B28EDA84D03}"/>
              </a:ext>
            </a:extLst>
          </p:cNvPr>
          <p:cNvSpPr txBox="1"/>
          <p:nvPr/>
        </p:nvSpPr>
        <p:spPr>
          <a:xfrm>
            <a:off x="437554" y="2995284"/>
            <a:ext cx="1089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6"/>
                </a:solidFill>
              </a:rPr>
              <a:t>মুক্তি যুদ্ধকে সঠিক ভাবে পরিচালনা, সুসংহত করা এবং মুক্তিযুদ্ধের পক্ষে বিশ্ব জনমত গঠন করা ।</a:t>
            </a:r>
          </a:p>
        </p:txBody>
      </p:sp>
    </p:spTree>
    <p:extLst>
      <p:ext uri="{BB962C8B-B14F-4D97-AF65-F5344CB8AC3E}">
        <p14:creationId xmlns:p14="http://schemas.microsoft.com/office/powerpoint/2010/main" val="10661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4626CF-AB65-B44C-8270-4D5F6EA9F5C2}"/>
              </a:ext>
            </a:extLst>
          </p:cNvPr>
          <p:cNvSpPr txBox="1"/>
          <p:nvPr/>
        </p:nvSpPr>
        <p:spPr>
          <a:xfrm flipH="1">
            <a:off x="4339827" y="196453"/>
            <a:ext cx="38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মূল্যায়ন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253F-6855-4849-A923-7ABD7B5D6031}"/>
              </a:ext>
            </a:extLst>
          </p:cNvPr>
          <p:cNvSpPr txBox="1"/>
          <p:nvPr/>
        </p:nvSpPr>
        <p:spPr>
          <a:xfrm rot="10800000" flipH="1" flipV="1">
            <a:off x="3428999" y="904339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জোড়ায় কাজ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10C07-9D01-1040-9B2D-5DEAD35470B3}"/>
              </a:ext>
            </a:extLst>
          </p:cNvPr>
          <p:cNvSpPr txBox="1"/>
          <p:nvPr/>
        </p:nvSpPr>
        <p:spPr>
          <a:xfrm rot="10800000" flipH="1" flipV="1">
            <a:off x="0" y="2729985"/>
            <a:ext cx="11420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১। মুজিবনগর সরকারের রাষ্ট্রপতি কে ছিলেন? </a:t>
            </a:r>
          </a:p>
          <a:p>
            <a:pPr algn="ctr"/>
            <a:r>
              <a:rPr lang="bn-BD" sz="4000" b="1">
                <a:solidFill>
                  <a:srgbClr val="FF0000"/>
                </a:solidFill>
              </a:rPr>
              <a:t>২।মুজিবনগর সরকারের অর্থমন্ত্রী কে ছিলেন? </a:t>
            </a:r>
          </a:p>
          <a:p>
            <a:pPr algn="ctr"/>
            <a:r>
              <a:rPr lang="bn-BD" sz="4000" b="1">
                <a:solidFill>
                  <a:srgbClr val="FF0000"/>
                </a:solidFill>
              </a:rPr>
              <a:t>     ৩। মুক্তিযুদ্ধে মুজিবনগর সরকারের ভূমিকা কী ছিল? </a:t>
            </a:r>
          </a:p>
        </p:txBody>
      </p:sp>
    </p:spTree>
    <p:extLst>
      <p:ext uri="{BB962C8B-B14F-4D97-AF65-F5344CB8AC3E}">
        <p14:creationId xmlns:p14="http://schemas.microsoft.com/office/powerpoint/2010/main" val="21648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64F9C-9708-7440-BA70-A8BCF42F3FBB}"/>
              </a:ext>
            </a:extLst>
          </p:cNvPr>
          <p:cNvSpPr txBox="1"/>
          <p:nvPr/>
        </p:nvSpPr>
        <p:spPr>
          <a:xfrm rot="10800000" flipH="1" flipV="1">
            <a:off x="813196" y="3106608"/>
            <a:ext cx="1007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মুজিবনগর সরকারের  গঠন কাঠামো ব্যাখ্যা কর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D32EE-446C-8C4D-B3BA-5ECC4C9DD113}"/>
              </a:ext>
            </a:extLst>
          </p:cNvPr>
          <p:cNvSpPr txBox="1"/>
          <p:nvPr/>
        </p:nvSpPr>
        <p:spPr>
          <a:xfrm rot="10800000" flipH="1" flipV="1">
            <a:off x="3581399" y="1056739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বাড়ীর কাজ  </a:t>
            </a:r>
          </a:p>
        </p:txBody>
      </p:sp>
    </p:spTree>
    <p:extLst>
      <p:ext uri="{BB962C8B-B14F-4D97-AF65-F5344CB8AC3E}">
        <p14:creationId xmlns:p14="http://schemas.microsoft.com/office/powerpoint/2010/main" val="279783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87F704B-2CF5-3A40-9375-174EC887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A18DD-611B-C24C-ACE1-60B14434D4A8}"/>
              </a:ext>
            </a:extLst>
          </p:cNvPr>
          <p:cNvSpPr txBox="1"/>
          <p:nvPr/>
        </p:nvSpPr>
        <p:spPr>
          <a:xfrm>
            <a:off x="4795241" y="357189"/>
            <a:ext cx="4241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>
                <a:solidFill>
                  <a:srgbClr val="FF0000"/>
                </a:solidFill>
              </a:rPr>
              <a:t>ধন্যবাদ</a:t>
            </a:r>
            <a:r>
              <a:rPr lang="bn-BD" sz="4000" b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9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8A0ACD-62E4-5B45-B914-7A728308FB49}"/>
              </a:ext>
            </a:extLst>
          </p:cNvPr>
          <p:cNvSpPr txBox="1"/>
          <p:nvPr/>
        </p:nvSpPr>
        <p:spPr>
          <a:xfrm>
            <a:off x="4476750" y="317896"/>
            <a:ext cx="771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পরিচিতি </a:t>
            </a:r>
            <a:endParaRPr lang="en-US" sz="6000" b="1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3BC114-8097-924D-AE03-FD6C4FA942A1}"/>
              </a:ext>
            </a:extLst>
          </p:cNvPr>
          <p:cNvCxnSpPr>
            <a:cxnSpLocks/>
          </p:cNvCxnSpPr>
          <p:nvPr/>
        </p:nvCxnSpPr>
        <p:spPr>
          <a:xfrm flipV="1">
            <a:off x="6096000" y="19109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052B47-1F47-6144-9051-518F1CA0A8E9}"/>
              </a:ext>
            </a:extLst>
          </p:cNvPr>
          <p:cNvCxnSpPr>
            <a:cxnSpLocks/>
          </p:cNvCxnSpPr>
          <p:nvPr/>
        </p:nvCxnSpPr>
        <p:spPr>
          <a:xfrm flipV="1">
            <a:off x="6248400" y="20633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5551DB-FAD7-5944-A777-ACC0A616EF55}"/>
              </a:ext>
            </a:extLst>
          </p:cNvPr>
          <p:cNvCxnSpPr>
            <a:cxnSpLocks/>
          </p:cNvCxnSpPr>
          <p:nvPr/>
        </p:nvCxnSpPr>
        <p:spPr>
          <a:xfrm flipV="1">
            <a:off x="6400800" y="22157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>
            <a:extLst>
              <a:ext uri="{FF2B5EF4-FFF2-40B4-BE49-F238E27FC236}">
                <a16:creationId xmlns:a16="http://schemas.microsoft.com/office/drawing/2014/main" id="{0669D5AC-3CCD-8A4D-89A5-AC54D5FFB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0" y="1054329"/>
            <a:ext cx="3713547" cy="28211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57D055-C84F-F54D-8927-489B14280265}"/>
              </a:ext>
            </a:extLst>
          </p:cNvPr>
          <p:cNvSpPr txBox="1"/>
          <p:nvPr/>
        </p:nvSpPr>
        <p:spPr>
          <a:xfrm>
            <a:off x="0" y="4027884"/>
            <a:ext cx="596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মো:নজরুল ইসলাম </a:t>
            </a:r>
          </a:p>
          <a:p>
            <a:pPr algn="l"/>
            <a:r>
              <a:rPr lang="bn-BD" sz="4000" b="1"/>
              <a:t>সহকারী শিক্ষক </a:t>
            </a:r>
          </a:p>
          <a:p>
            <a:pPr algn="l"/>
            <a:r>
              <a:rPr lang="bn-BD" sz="4000" b="1"/>
              <a:t>কাতিপুর কালিনগর উচ্চ বিদ্যালয়,পোরশা, নওগাঁ</a:t>
            </a:r>
            <a:endParaRPr lang="en-US" sz="4000" b="1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06545DE-A133-DC49-9209-A86ECB575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24" y="1166150"/>
            <a:ext cx="4093146" cy="27093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65C77FE-F3EE-9146-B489-8BDEEC2935CB}"/>
              </a:ext>
            </a:extLst>
          </p:cNvPr>
          <p:cNvSpPr txBox="1"/>
          <p:nvPr/>
        </p:nvSpPr>
        <p:spPr>
          <a:xfrm>
            <a:off x="6457950" y="3985559"/>
            <a:ext cx="596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বাংলাদেশ ও বিশ্বপরিচয়</a:t>
            </a:r>
          </a:p>
          <a:p>
            <a:pPr algn="l"/>
            <a:r>
              <a:rPr lang="bn-BD" sz="4000" b="1"/>
              <a:t>শ্রেণি – ৯ম</a:t>
            </a:r>
          </a:p>
          <a:p>
            <a:pPr algn="l"/>
            <a:r>
              <a:rPr lang="bn-BD" sz="4000" b="1"/>
              <a:t>শিরোনাম –মুজিবনগর</a:t>
            </a:r>
          </a:p>
          <a:p>
            <a:pPr algn="l"/>
            <a:r>
              <a:rPr lang="bn-BD" sz="4000" b="1"/>
              <a:t>       সরকার গঠন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653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8B7402-B6E1-6F42-9EF6-7F04A24AA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31" y="178594"/>
            <a:ext cx="9763125" cy="4750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B97E94-4702-F94C-9AE0-0259DFB1D080}"/>
              </a:ext>
            </a:extLst>
          </p:cNvPr>
          <p:cNvSpPr txBox="1"/>
          <p:nvPr/>
        </p:nvSpPr>
        <p:spPr>
          <a:xfrm>
            <a:off x="2482451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chemeClr val="accent6"/>
                </a:solidFill>
              </a:rPr>
              <a:t>মুক্তি যুদ্ধের সময়কালের</a:t>
            </a:r>
            <a:endParaRPr lang="en-US" sz="6000" b="1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CED09-19AC-3B42-B085-923C83816014}"/>
              </a:ext>
            </a:extLst>
          </p:cNvPr>
          <p:cNvSpPr txBox="1"/>
          <p:nvPr/>
        </p:nvSpPr>
        <p:spPr>
          <a:xfrm>
            <a:off x="2857498" y="5098733"/>
            <a:ext cx="797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ছবিটি কোন সময়ের মনে হচ্ছে? </a:t>
            </a:r>
          </a:p>
        </p:txBody>
      </p:sp>
    </p:spTree>
    <p:extLst>
      <p:ext uri="{BB962C8B-B14F-4D97-AF65-F5344CB8AC3E}">
        <p14:creationId xmlns:p14="http://schemas.microsoft.com/office/powerpoint/2010/main" val="2220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648C3-7D9B-8A44-B6F1-7C31617A1BD1}"/>
              </a:ext>
            </a:extLst>
          </p:cNvPr>
          <p:cNvSpPr txBox="1"/>
          <p:nvPr/>
        </p:nvSpPr>
        <p:spPr>
          <a:xfrm>
            <a:off x="2671762" y="163652"/>
            <a:ext cx="596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ছবিগুলোর দিকে তাকাও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7143EDC-6540-F04B-8327-19C31777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16" y="841831"/>
            <a:ext cx="4725586" cy="38576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FE11670-E633-C74C-8BED-953ECF218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89" y="782239"/>
            <a:ext cx="3762375" cy="3857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51A12-B705-B241-97FC-0B626F0CADE8}"/>
              </a:ext>
            </a:extLst>
          </p:cNvPr>
          <p:cNvSpPr txBox="1"/>
          <p:nvPr/>
        </p:nvSpPr>
        <p:spPr>
          <a:xfrm rot="10800000" flipH="1" flipV="1">
            <a:off x="2747367" y="4904508"/>
            <a:ext cx="669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ছবিগুলো কোন জায়গার?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4CB97-A4AB-4A48-A7EE-A93FD1F0CC1D}"/>
              </a:ext>
            </a:extLst>
          </p:cNvPr>
          <p:cNvSpPr txBox="1"/>
          <p:nvPr/>
        </p:nvSpPr>
        <p:spPr>
          <a:xfrm>
            <a:off x="3911203" y="5877039"/>
            <a:ext cx="596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মুজিবনগরের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B5340B8-F32F-2F47-A83C-642B3972F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815040"/>
            <a:ext cx="3911203" cy="38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7F15D-E9FF-E546-8019-9DE2365A693C}"/>
              </a:ext>
            </a:extLst>
          </p:cNvPr>
          <p:cNvSpPr txBox="1"/>
          <p:nvPr/>
        </p:nvSpPr>
        <p:spPr>
          <a:xfrm>
            <a:off x="2047279" y="788730"/>
            <a:ext cx="9007674" cy="7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আজকে আমাদের আলোচনার বিষয়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82E1B-0F6C-CC42-88CE-F6C9D9D0FB17}"/>
              </a:ext>
            </a:extLst>
          </p:cNvPr>
          <p:cNvSpPr txBox="1"/>
          <p:nvPr/>
        </p:nvSpPr>
        <p:spPr>
          <a:xfrm>
            <a:off x="3807023" y="5713540"/>
            <a:ext cx="9007674" cy="7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গঠন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EC09C18-BCD7-C644-9811-25CCD456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00187"/>
            <a:ext cx="9965531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158A7A-F9F1-9747-94C1-A40B6BF6F675}"/>
              </a:ext>
            </a:extLst>
          </p:cNvPr>
          <p:cNvSpPr txBox="1"/>
          <p:nvPr/>
        </p:nvSpPr>
        <p:spPr>
          <a:xfrm>
            <a:off x="3932039" y="516462"/>
            <a:ext cx="399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শিখন ফল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9CC88-3501-1043-BAC4-6E75C2061522}"/>
              </a:ext>
            </a:extLst>
          </p:cNvPr>
          <p:cNvSpPr txBox="1"/>
          <p:nvPr/>
        </p:nvSpPr>
        <p:spPr>
          <a:xfrm rot="10800000" flipV="1">
            <a:off x="478185" y="2895214"/>
            <a:ext cx="11235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*মুজিবনগর সরকার গঠনের তারিখ ও  শপথ গ্রহণের তারিখ বলতে পারবে।</a:t>
            </a:r>
          </a:p>
          <a:p>
            <a:pPr algn="l"/>
            <a:r>
              <a:rPr lang="bn-BD" sz="4000" b="1">
                <a:solidFill>
                  <a:srgbClr val="FF0000"/>
                </a:solidFill>
              </a:rPr>
              <a:t>*মুজিবনগর সরকার গঠনের কারন ব্যাখ্যা করতে পারবে ।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4000" b="1">
                <a:solidFill>
                  <a:srgbClr val="FF0000"/>
                </a:solidFill>
              </a:rPr>
              <a:t>মুজিবনগর সরকারের গঠন কাঠামো বলতে</a:t>
            </a:r>
            <a:r>
              <a:rPr lang="bn-BD" sz="4000" b="1">
                <a:solidFill>
                  <a:schemeClr val="accent6"/>
                </a:solidFill>
              </a:rPr>
              <a:t> </a:t>
            </a:r>
            <a:r>
              <a:rPr lang="bn-BD" sz="4000" b="1">
                <a:solidFill>
                  <a:srgbClr val="FF0000"/>
                </a:solidFill>
              </a:rPr>
              <a:t>পারবে।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bn-BD" sz="4000" b="1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8491C-7289-D141-936B-F06F945490AA}"/>
              </a:ext>
            </a:extLst>
          </p:cNvPr>
          <p:cNvSpPr txBox="1"/>
          <p:nvPr/>
        </p:nvSpPr>
        <p:spPr>
          <a:xfrm rot="10800000" flipV="1">
            <a:off x="2160389" y="1768673"/>
            <a:ext cx="784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6"/>
                </a:solidFill>
              </a:rPr>
              <a:t>এই পাঠ শেষে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>
                <a:solidFill>
                  <a:schemeClr val="accent6"/>
                </a:solidFill>
              </a:rPr>
              <a:t>শিক্ষার্থীরা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>
                <a:solidFill>
                  <a:schemeClr val="accent6"/>
                </a:solidFill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0101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7704AD-F880-7440-AC22-5A2E2C44AC6D}"/>
              </a:ext>
            </a:extLst>
          </p:cNvPr>
          <p:cNvSpPr txBox="1"/>
          <p:nvPr/>
        </p:nvSpPr>
        <p:spPr>
          <a:xfrm>
            <a:off x="959444" y="5208270"/>
            <a:ext cx="1087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মেহেরপুর জেলার বৈদ্যনাথ তলার আম্রকাননে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F95DC95-AF53-2B4F-8540-8AE32C23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4" y="1295787"/>
            <a:ext cx="10273111" cy="3446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B2349-9D12-B442-A8A0-33DCCF3D8F4C}"/>
              </a:ext>
            </a:extLst>
          </p:cNvPr>
          <p:cNvSpPr txBox="1"/>
          <p:nvPr/>
        </p:nvSpPr>
        <p:spPr>
          <a:xfrm>
            <a:off x="1468040" y="525988"/>
            <a:ext cx="1087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কোথায় গঠিত হয়েছিল? </a:t>
            </a:r>
          </a:p>
        </p:txBody>
      </p:sp>
    </p:spTree>
    <p:extLst>
      <p:ext uri="{BB962C8B-B14F-4D97-AF65-F5344CB8AC3E}">
        <p14:creationId xmlns:p14="http://schemas.microsoft.com/office/powerpoint/2010/main" val="36011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E8E65B-59DE-E84F-96D3-ED537BCBB63C}"/>
              </a:ext>
            </a:extLst>
          </p:cNvPr>
          <p:cNvSpPr txBox="1"/>
          <p:nvPr/>
        </p:nvSpPr>
        <p:spPr>
          <a:xfrm>
            <a:off x="1107282" y="5159901"/>
            <a:ext cx="1195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কত তারিখে মুজিবনগর সরকার গঠিত হয়েছিল?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4CDEE-424D-AC48-8AC8-95038EC7E9C0}"/>
              </a:ext>
            </a:extLst>
          </p:cNvPr>
          <p:cNvSpPr txBox="1"/>
          <p:nvPr/>
        </p:nvSpPr>
        <p:spPr>
          <a:xfrm>
            <a:off x="4006454" y="5949136"/>
            <a:ext cx="684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00B050"/>
                </a:solidFill>
              </a:rPr>
              <a:t>১০ এপ্রিল /১৯৭১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25105CF-03C7-794A-BFDE-6C2FCA77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0" y="200978"/>
            <a:ext cx="10161984" cy="44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A76D5-9E1A-044F-9D5B-0E9318EEF674}"/>
              </a:ext>
            </a:extLst>
          </p:cNvPr>
          <p:cNvSpPr txBox="1"/>
          <p:nvPr/>
        </p:nvSpPr>
        <p:spPr>
          <a:xfrm>
            <a:off x="1107282" y="5159901"/>
            <a:ext cx="1195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কত তারিখে মুজিবনগর সরকার শপথ গ্রহণ করে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92A03-DC5C-8D4E-9CEC-2062E2C0BD6F}"/>
              </a:ext>
            </a:extLst>
          </p:cNvPr>
          <p:cNvSpPr txBox="1"/>
          <p:nvPr/>
        </p:nvSpPr>
        <p:spPr>
          <a:xfrm>
            <a:off x="4006454" y="5949136"/>
            <a:ext cx="511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১৭</a:t>
            </a:r>
            <a:r>
              <a:rPr lang="bn-BD" sz="4000" b="1">
                <a:solidFill>
                  <a:srgbClr val="00B050"/>
                </a:solidFill>
              </a:rPr>
              <a:t> </a:t>
            </a:r>
            <a:r>
              <a:rPr lang="bn-BD" sz="4000" b="1"/>
              <a:t>এপ্রিল</a:t>
            </a:r>
            <a:r>
              <a:rPr lang="bn-BD" sz="4000" b="1">
                <a:solidFill>
                  <a:srgbClr val="00B050"/>
                </a:solidFill>
              </a:rPr>
              <a:t> </a:t>
            </a:r>
            <a:r>
              <a:rPr lang="bn-BD" sz="4000" b="1"/>
              <a:t>/১৯৭১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FB53F9-B2C0-0B4A-A340-769DA941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" y="119628"/>
            <a:ext cx="10626328" cy="46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Unknown User</cp:lastModifiedBy>
  <cp:revision>11</cp:revision>
  <dcterms:created xsi:type="dcterms:W3CDTF">2020-01-13T03:23:51Z</dcterms:created>
  <dcterms:modified xsi:type="dcterms:W3CDTF">2020-04-17T02:34:29Z</dcterms:modified>
</cp:coreProperties>
</file>