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8" r:id="rId4"/>
    <p:sldId id="289" r:id="rId5"/>
    <p:sldId id="290" r:id="rId6"/>
    <p:sldId id="291" r:id="rId7"/>
    <p:sldId id="288" r:id="rId8"/>
    <p:sldId id="260" r:id="rId9"/>
    <p:sldId id="261" r:id="rId10"/>
    <p:sldId id="262" r:id="rId11"/>
    <p:sldId id="264" r:id="rId12"/>
    <p:sldId id="263" r:id="rId13"/>
    <p:sldId id="280" r:id="rId14"/>
    <p:sldId id="293" r:id="rId15"/>
    <p:sldId id="294" r:id="rId16"/>
    <p:sldId id="300" r:id="rId17"/>
    <p:sldId id="268" r:id="rId18"/>
    <p:sldId id="265" r:id="rId19"/>
    <p:sldId id="295" r:id="rId20"/>
    <p:sldId id="296" r:id="rId21"/>
    <p:sldId id="297" r:id="rId22"/>
    <p:sldId id="299" r:id="rId23"/>
    <p:sldId id="301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2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0B1C-41F6-400D-8B49-507640F729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2889-76F9-4EB9-8630-C1743B05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198" r="4821" b="2050"/>
          <a:stretch/>
        </p:blipFill>
        <p:spPr>
          <a:xfrm>
            <a:off x="3670764" y="1014414"/>
            <a:ext cx="5086350" cy="5172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4509" y="177418"/>
            <a:ext cx="9362981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9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613007"/>
            <a:ext cx="5244723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1613007"/>
            <a:ext cx="5197097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700077" y="452561"/>
            <a:ext cx="47918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88" y="5615374"/>
            <a:ext cx="92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5032" y="623052"/>
            <a:ext cx="833771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2" y="1757033"/>
            <a:ext cx="5263268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1826" r="3215" b="35598"/>
          <a:stretch/>
        </p:blipFill>
        <p:spPr>
          <a:xfrm>
            <a:off x="6681084" y="1763980"/>
            <a:ext cx="5000625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054791" y="5588616"/>
            <a:ext cx="610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29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1663" y="466606"/>
            <a:ext cx="8843963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1" y="1658481"/>
            <a:ext cx="6225306" cy="3246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2" y="2209800"/>
            <a:ext cx="24384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2344" y="5485887"/>
            <a:ext cx="55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4584 0.00463 C -0.17618 0.00579 -0.22175 0.00671 -0.26954 0.00671 C -0.3237 0.00671 -0.36745 0.00579 -0.39766 0.00463 L -0.54297 0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37278F-94EE-4726-AF45-ABC32DE0A923}"/>
              </a:ext>
            </a:extLst>
          </p:cNvPr>
          <p:cNvSpPr/>
          <p:nvPr/>
        </p:nvSpPr>
        <p:spPr>
          <a:xfrm flipV="1">
            <a:off x="181896" y="1658643"/>
            <a:ext cx="10235382" cy="956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708376" y="2514561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708376" y="3635673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74" y="795394"/>
            <a:ext cx="3492990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4638" y="2437822"/>
            <a:ext cx="721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859" y="3635673"/>
            <a:ext cx="754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564741"/>
            <a:ext cx="5300662" cy="40716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20" y="1578652"/>
            <a:ext cx="5076825" cy="395655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777346" y="5924031"/>
            <a:ext cx="73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1702" y="343135"/>
            <a:ext cx="812958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5" y="1678622"/>
            <a:ext cx="5305323" cy="32505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4" y="1678623"/>
            <a:ext cx="5045970" cy="31362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81395" y="5476360"/>
            <a:ext cx="115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আপগ্রেড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090" y="485368"/>
            <a:ext cx="801456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E6E2D78-DA19-4370-BBD2-CAFB93186222}"/>
              </a:ext>
            </a:extLst>
          </p:cNvPr>
          <p:cNvSpPr/>
          <p:nvPr/>
        </p:nvSpPr>
        <p:spPr>
          <a:xfrm>
            <a:off x="808248" y="2092434"/>
            <a:ext cx="9114503" cy="6497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6B441893-8F5A-4D80-A549-BCBE5C4CF4B2}"/>
              </a:ext>
            </a:extLst>
          </p:cNvPr>
          <p:cNvGrpSpPr/>
          <p:nvPr/>
        </p:nvGrpSpPr>
        <p:grpSpPr>
          <a:xfrm>
            <a:off x="1357312" y="2660137"/>
            <a:ext cx="10137648" cy="1446550"/>
            <a:chOff x="1440881" y="1851882"/>
            <a:chExt cx="10137648" cy="1446550"/>
          </a:xfrm>
        </p:grpSpPr>
        <p:sp>
          <p:nvSpPr>
            <p:cNvPr id="9" name="Rectangle 8"/>
            <p:cNvSpPr/>
            <p:nvPr/>
          </p:nvSpPr>
          <p:spPr>
            <a:xfrm>
              <a:off x="2053529" y="1851882"/>
              <a:ext cx="95250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রিবুট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রিস্টার্ট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ধারাবাহিক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0" name="Flowchart: Decision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FD1A651-3759-4A19-976C-BEF24A403F3E}"/>
                </a:ext>
              </a:extLst>
            </p:cNvPr>
            <p:cNvSpPr/>
            <p:nvPr/>
          </p:nvSpPr>
          <p:spPr>
            <a:xfrm rot="16200000">
              <a:off x="1290005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35049" y="1244812"/>
            <a:ext cx="2943332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363" b="1"/>
          <a:stretch/>
        </p:blipFill>
        <p:spPr>
          <a:xfrm>
            <a:off x="6623552" y="1741257"/>
            <a:ext cx="4814888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1" y="1733646"/>
            <a:ext cx="5067019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571751" y="5558499"/>
            <a:ext cx="77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2000" y="516686"/>
            <a:ext cx="97322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561678"/>
            <a:ext cx="495776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561678"/>
            <a:ext cx="524351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3193338" y="5736045"/>
            <a:ext cx="600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4575" y="435521"/>
            <a:ext cx="76095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তারিখ এবং সময় ঠিক না থাকলে</a:t>
            </a:r>
          </a:p>
        </p:txBody>
      </p:sp>
    </p:spTree>
    <p:extLst>
      <p:ext uri="{BB962C8B-B14F-4D97-AF65-F5344CB8AC3E}">
        <p14:creationId xmlns:p14="http://schemas.microsoft.com/office/powerpoint/2010/main" val="15899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3812" r="4693" b="865"/>
          <a:stretch/>
        </p:blipFill>
        <p:spPr>
          <a:xfrm>
            <a:off x="920086" y="1925566"/>
            <a:ext cx="4905069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9" y="1925566"/>
            <a:ext cx="4950376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477298" y="608840"/>
            <a:ext cx="956693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55847" y="406054"/>
            <a:ext cx="6226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5847" y="3683110"/>
            <a:ext cx="6059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9229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28044" y="3231211"/>
            <a:ext cx="7653917" cy="16856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91" y="1978300"/>
            <a:ext cx="2893134" cy="346523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1" y="1487228"/>
            <a:ext cx="4959459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487228"/>
            <a:ext cx="5106288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8639" y="5683159"/>
            <a:ext cx="112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ইলেকট্রিশিয়ান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2958" y="389671"/>
            <a:ext cx="948135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3891" y="2767280"/>
            <a:ext cx="10284217" cy="1323439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E6E2D78-DA19-4370-BBD2-CAFB93186222}"/>
              </a:ext>
            </a:extLst>
          </p:cNvPr>
          <p:cNvSpPr/>
          <p:nvPr/>
        </p:nvSpPr>
        <p:spPr>
          <a:xfrm flipV="1">
            <a:off x="953891" y="2218163"/>
            <a:ext cx="9114503" cy="11069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80692" y="1320788"/>
            <a:ext cx="2322576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25711" y="506901"/>
            <a:ext cx="3788229" cy="784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0380" y="1495641"/>
            <a:ext cx="5476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443" y="2284326"/>
            <a:ext cx="99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কারন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0380" y="3028323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380" y="379427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0380" y="4582964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কম্পিউটারের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না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কী করতে হবে?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380" y="5328067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9029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4366" y="3305785"/>
            <a:ext cx="10613912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memory or Not enough memory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67" y="616557"/>
            <a:ext cx="2458914" cy="2240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8402" y="667661"/>
            <a:ext cx="2458914" cy="2240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6248" y="1491340"/>
            <a:ext cx="3540427" cy="92333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9029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7473"/>
          <a:stretch/>
        </p:blipFill>
        <p:spPr>
          <a:xfrm>
            <a:off x="4285908" y="2674452"/>
            <a:ext cx="3970338" cy="3471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9306" y="812404"/>
            <a:ext cx="7663543" cy="1862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6401664" y="1503996"/>
            <a:ext cx="5355519" cy="390373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3" y="1500187"/>
            <a:ext cx="5479564" cy="39075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4016755" y="272785"/>
            <a:ext cx="415848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020" y="5797487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নিয়ে টেনশন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9815" y="5797486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স্যাটিংস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56" y="1419174"/>
            <a:ext cx="5136198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0204" r="10486" b="3402"/>
          <a:stretch/>
        </p:blipFill>
        <p:spPr>
          <a:xfrm>
            <a:off x="596656" y="1419174"/>
            <a:ext cx="5346944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890702" y="355644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520" y="5824712"/>
            <a:ext cx="459921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8747" y="5824713"/>
            <a:ext cx="459921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en-US" sz="3200" b="1" dirty="0"/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0061" r="15343" b="19636"/>
          <a:stretch/>
        </p:blipFill>
        <p:spPr>
          <a:xfrm>
            <a:off x="705334" y="1404820"/>
            <a:ext cx="5172561" cy="3966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8" y="1404820"/>
            <a:ext cx="4975360" cy="390098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913948" y="348467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156" y="5778576"/>
            <a:ext cx="407534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ডিসপ্লেবিহীন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826" y="5778576"/>
            <a:ext cx="40881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মেকানিক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" r="10027" b="-2175"/>
          <a:stretch/>
        </p:blipFill>
        <p:spPr>
          <a:xfrm>
            <a:off x="2513644" y="1251693"/>
            <a:ext cx="7216143" cy="4278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68817" y="275062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50" y="5871045"/>
            <a:ext cx="35619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229"/>
            <a:ext cx="12192000" cy="6858000"/>
          </a:xfrm>
          <a:prstGeom prst="rect">
            <a:avLst/>
          </a:prstGeom>
          <a:gradFill>
            <a:gsLst>
              <a:gs pos="6000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সাধারণ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968" y="2654399"/>
            <a:ext cx="8456482" cy="156966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55" y="1000124"/>
            <a:ext cx="4427407" cy="120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3394" y="1902474"/>
            <a:ext cx="7653917" cy="16856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189" y="2090172"/>
            <a:ext cx="9301162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119" y="660366"/>
            <a:ext cx="5488477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satMod val="110000"/>
                  <a:shade val="100000"/>
                  <a:lumMod val="77000"/>
                  <a:lumOff val="23000"/>
                  <a:alpha val="2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  <a:ln w="76200">
            <a:solidFill>
              <a:srgbClr val="401AE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" y="1587783"/>
            <a:ext cx="5404321" cy="37056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4" y="1587783"/>
            <a:ext cx="5150525" cy="36555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205179" y="439949"/>
            <a:ext cx="406728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9857" y="5683329"/>
            <a:ext cx="68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425</Words>
  <Application>Microsoft Office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128</cp:revision>
  <dcterms:created xsi:type="dcterms:W3CDTF">2020-02-19T17:51:19Z</dcterms:created>
  <dcterms:modified xsi:type="dcterms:W3CDTF">2020-04-16T19:24:53Z</dcterms:modified>
</cp:coreProperties>
</file>