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68" r:id="rId16"/>
    <p:sldId id="269" r:id="rId17"/>
    <p:sldId id="270" r:id="rId18"/>
    <p:sldId id="271" r:id="rId19"/>
    <p:sldId id="275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99FF"/>
    <a:srgbClr val="00CC00"/>
    <a:srgbClr val="0066FF"/>
    <a:srgbClr val="00CCFF"/>
    <a:srgbClr val="0000FF"/>
    <a:srgbClr val="6600CC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926" y="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AF139E-CF08-40E2-9116-0820FF77BA74}" type="doc">
      <dgm:prSet loTypeId="urn:microsoft.com/office/officeart/2005/8/layout/pyramid2" loCatId="pyramid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0AC6576-8EE7-40B1-BD5D-A25140FBFA7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শিখনফল</a:t>
          </a:r>
          <a:endParaRPr lang="en-US" dirty="0"/>
        </a:p>
      </dgm:t>
    </dgm:pt>
    <dgm:pt modelId="{CB7984D9-9877-4613-9DC3-781A8C144386}" type="parTrans" cxnId="{476F17AF-1620-4F8E-AE9C-513F70E99564}">
      <dgm:prSet/>
      <dgm:spPr/>
      <dgm:t>
        <a:bodyPr/>
        <a:lstStyle/>
        <a:p>
          <a:endParaRPr lang="en-US"/>
        </a:p>
      </dgm:t>
    </dgm:pt>
    <dgm:pt modelId="{07C3258D-F8D5-4579-A6AE-DFA3636AC7AC}" type="sibTrans" cxnId="{476F17AF-1620-4F8E-AE9C-513F70E99564}">
      <dgm:prSet/>
      <dgm:spPr/>
      <dgm:t>
        <a:bodyPr/>
        <a:lstStyle/>
        <a:p>
          <a:endParaRPr lang="en-US"/>
        </a:p>
      </dgm:t>
    </dgm:pt>
    <dgm:pt modelId="{54BE9587-891E-4AA0-B2D3-D78338C1C9E1}" type="pres">
      <dgm:prSet presAssocID="{58AF139E-CF08-40E2-9116-0820FF77BA7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18B794B-D5B4-4CC5-9F3D-8311A7574EB6}" type="pres">
      <dgm:prSet presAssocID="{58AF139E-CF08-40E2-9116-0820FF77BA74}" presName="pyramid" presStyleLbl="node1" presStyleIdx="0" presStyleCnt="1"/>
      <dgm:spPr/>
      <dgm:t>
        <a:bodyPr/>
        <a:lstStyle/>
        <a:p>
          <a:endParaRPr lang="en-US"/>
        </a:p>
      </dgm:t>
    </dgm:pt>
    <dgm:pt modelId="{A4063DB5-137E-4485-80E5-1330A55B83AC}" type="pres">
      <dgm:prSet presAssocID="{58AF139E-CF08-40E2-9116-0820FF77BA74}" presName="theList" presStyleCnt="0"/>
      <dgm:spPr/>
      <dgm:t>
        <a:bodyPr/>
        <a:lstStyle/>
        <a:p>
          <a:endParaRPr lang="en-US"/>
        </a:p>
      </dgm:t>
    </dgm:pt>
    <dgm:pt modelId="{2DD6BA66-0E78-4BAA-AD0F-A3A4F48776EE}" type="pres">
      <dgm:prSet presAssocID="{D0AC6576-8EE7-40B1-BD5D-A25140FBFA78}" presName="aNode" presStyleLbl="fgAcc1" presStyleIdx="0" presStyleCnt="1" custScaleX="266880" custScaleY="65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59037-01F0-4CF0-9722-20E9FFD74F83}" type="pres">
      <dgm:prSet presAssocID="{D0AC6576-8EE7-40B1-BD5D-A25140FBFA78}" presName="aSpace" presStyleCnt="0"/>
      <dgm:spPr/>
      <dgm:t>
        <a:bodyPr/>
        <a:lstStyle/>
        <a:p>
          <a:endParaRPr lang="en-US"/>
        </a:p>
      </dgm:t>
    </dgm:pt>
  </dgm:ptLst>
  <dgm:cxnLst>
    <dgm:cxn modelId="{6BA81D32-D7C7-4915-9F4B-445CD4233F75}" type="presOf" srcId="{D0AC6576-8EE7-40B1-BD5D-A25140FBFA78}" destId="{2DD6BA66-0E78-4BAA-AD0F-A3A4F48776EE}" srcOrd="0" destOrd="0" presId="urn:microsoft.com/office/officeart/2005/8/layout/pyramid2"/>
    <dgm:cxn modelId="{476F17AF-1620-4F8E-AE9C-513F70E99564}" srcId="{58AF139E-CF08-40E2-9116-0820FF77BA74}" destId="{D0AC6576-8EE7-40B1-BD5D-A25140FBFA78}" srcOrd="0" destOrd="0" parTransId="{CB7984D9-9877-4613-9DC3-781A8C144386}" sibTransId="{07C3258D-F8D5-4579-A6AE-DFA3636AC7AC}"/>
    <dgm:cxn modelId="{79A0CF2D-214D-4A76-906E-6EC990F6ABB0}" type="presOf" srcId="{58AF139E-CF08-40E2-9116-0820FF77BA74}" destId="{54BE9587-891E-4AA0-B2D3-D78338C1C9E1}" srcOrd="0" destOrd="0" presId="urn:microsoft.com/office/officeart/2005/8/layout/pyramid2"/>
    <dgm:cxn modelId="{D8DA085D-D587-4871-8CA3-9652F7286FEE}" type="presParOf" srcId="{54BE9587-891E-4AA0-B2D3-D78338C1C9E1}" destId="{218B794B-D5B4-4CC5-9F3D-8311A7574EB6}" srcOrd="0" destOrd="0" presId="urn:microsoft.com/office/officeart/2005/8/layout/pyramid2"/>
    <dgm:cxn modelId="{97DFE10E-B8E4-4E66-85B1-09A5E9224C2C}" type="presParOf" srcId="{54BE9587-891E-4AA0-B2D3-D78338C1C9E1}" destId="{A4063DB5-137E-4485-80E5-1330A55B83AC}" srcOrd="1" destOrd="0" presId="urn:microsoft.com/office/officeart/2005/8/layout/pyramid2"/>
    <dgm:cxn modelId="{CAC93EB2-FDBD-4AD0-8BD3-1FEE9AFE253B}" type="presParOf" srcId="{A4063DB5-137E-4485-80E5-1330A55B83AC}" destId="{2DD6BA66-0E78-4BAA-AD0F-A3A4F48776EE}" srcOrd="0" destOrd="0" presId="urn:microsoft.com/office/officeart/2005/8/layout/pyramid2"/>
    <dgm:cxn modelId="{C9C65C4C-B60B-4478-9BF2-2E742542DBA4}" type="presParOf" srcId="{A4063DB5-137E-4485-80E5-1330A55B83AC}" destId="{B8059037-01F0-4CF0-9722-20E9FFD74F83}" srcOrd="1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3FE3BB-A18C-4B16-8E7D-8F5AE28DDD7D}" type="doc">
      <dgm:prSet loTypeId="urn:microsoft.com/office/officeart/2005/8/layout/venn1" loCatId="relationship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D9E98CC-194F-45B2-85FA-2D0A6F7A496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 smtClean="0">
            <a:latin typeface="NikoshBAN" pitchFamily="2" charset="0"/>
            <a:cs typeface="NikoshBAN" pitchFamily="2" charset="0"/>
          </a:endParaRPr>
        </a:p>
        <a:p>
          <a:pPr rtl="0"/>
          <a:r>
            <a:rPr lang="en-US" sz="4400" b="1" dirty="0" err="1" smtClean="0">
              <a:latin typeface="NikoshBAN" pitchFamily="2" charset="0"/>
              <a:cs typeface="NikoshBAN" pitchFamily="2" charset="0"/>
            </a:rPr>
            <a:t>বাড়ির</a:t>
          </a:r>
          <a:r>
            <a:rPr lang="en-US" sz="4400" b="1" dirty="0" smtClean="0"/>
            <a:t> </a:t>
          </a:r>
          <a:r>
            <a:rPr lang="en-US" sz="4400" b="1" dirty="0" smtClean="0">
              <a:latin typeface="NikoshBAN" pitchFamily="2" charset="0"/>
              <a:cs typeface="NikoshBAN" pitchFamily="2" charset="0"/>
            </a:rPr>
            <a:t>কাজ-১</a:t>
          </a:r>
          <a:r>
            <a:rPr lang="en-US" sz="2600" b="1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600" b="1" dirty="0" smtClean="0">
              <a:latin typeface="NikoshBAN" pitchFamily="2" charset="0"/>
              <a:cs typeface="NikoshBAN" pitchFamily="2" charset="0"/>
            </a:rPr>
          </a:br>
          <a:endParaRPr lang="en-US" sz="2600" dirty="0">
            <a:latin typeface="NikoshBAN" pitchFamily="2" charset="0"/>
            <a:cs typeface="NikoshBAN" pitchFamily="2" charset="0"/>
          </a:endParaRPr>
        </a:p>
      </dgm:t>
    </dgm:pt>
    <dgm:pt modelId="{82B189CB-4CF2-4373-A2C9-93D6A70DFA4E}" type="parTrans" cxnId="{F35D8693-C37E-42B3-8EAE-C291BA6EB49E}">
      <dgm:prSet/>
      <dgm:spPr/>
      <dgm:t>
        <a:bodyPr/>
        <a:lstStyle/>
        <a:p>
          <a:endParaRPr lang="en-US"/>
        </a:p>
      </dgm:t>
    </dgm:pt>
    <dgm:pt modelId="{621A6EA7-BBF0-455F-B079-F2934C5685B4}" type="sibTrans" cxnId="{F35D8693-C37E-42B3-8EAE-C291BA6EB49E}">
      <dgm:prSet/>
      <dgm:spPr/>
      <dgm:t>
        <a:bodyPr/>
        <a:lstStyle/>
        <a:p>
          <a:endParaRPr lang="en-US"/>
        </a:p>
      </dgm:t>
    </dgm:pt>
    <dgm:pt modelId="{3A41229A-8F33-4F9E-8417-673F4D55216C}" type="pres">
      <dgm:prSet presAssocID="{DF3FE3BB-A18C-4B16-8E7D-8F5AE28DDD7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C64AE7-22BB-482A-B87A-5C0B3D3001EB}" type="pres">
      <dgm:prSet presAssocID="{8D9E98CC-194F-45B2-85FA-2D0A6F7A4964}" presName="circ1TxSh" presStyleLbl="vennNode1" presStyleIdx="0" presStyleCnt="1" custScaleX="201074" custLinFactNeighborX="8432" custLinFactNeighborY="5263"/>
      <dgm:spPr/>
      <dgm:t>
        <a:bodyPr/>
        <a:lstStyle/>
        <a:p>
          <a:endParaRPr lang="en-US"/>
        </a:p>
      </dgm:t>
    </dgm:pt>
  </dgm:ptLst>
  <dgm:cxnLst>
    <dgm:cxn modelId="{4D579BAF-4306-4F36-BF42-CCD8DA8BB4C5}" type="presOf" srcId="{8D9E98CC-194F-45B2-85FA-2D0A6F7A4964}" destId="{7EC64AE7-22BB-482A-B87A-5C0B3D3001EB}" srcOrd="0" destOrd="0" presId="urn:microsoft.com/office/officeart/2005/8/layout/venn1"/>
    <dgm:cxn modelId="{8FCA3F6D-9368-435B-A30D-83025352175B}" type="presOf" srcId="{DF3FE3BB-A18C-4B16-8E7D-8F5AE28DDD7D}" destId="{3A41229A-8F33-4F9E-8417-673F4D55216C}" srcOrd="0" destOrd="0" presId="urn:microsoft.com/office/officeart/2005/8/layout/venn1"/>
    <dgm:cxn modelId="{F35D8693-C37E-42B3-8EAE-C291BA6EB49E}" srcId="{DF3FE3BB-A18C-4B16-8E7D-8F5AE28DDD7D}" destId="{8D9E98CC-194F-45B2-85FA-2D0A6F7A4964}" srcOrd="0" destOrd="0" parTransId="{82B189CB-4CF2-4373-A2C9-93D6A70DFA4E}" sibTransId="{621A6EA7-BBF0-455F-B079-F2934C5685B4}"/>
    <dgm:cxn modelId="{ACEED244-81CA-4B2A-81F3-E09B0D57314F}" type="presParOf" srcId="{3A41229A-8F33-4F9E-8417-673F4D55216C}" destId="{7EC64AE7-22BB-482A-B87A-5C0B3D3001EB}" srcOrd="0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0C1E08-371B-414B-9CA6-93EEC1690B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340D01-D2B5-41D0-B750-F1D373885CF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as-IN" sz="2800" dirty="0" smtClean="0">
              <a:latin typeface="NikoshBAN" pitchFamily="2" charset="0"/>
              <a:cs typeface="NikoshBAN" pitchFamily="2" charset="0"/>
            </a:rPr>
            <a:t>ওয়েবসাইট 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ও </a:t>
          </a:r>
          <a:r>
            <a:rPr lang="as-IN" sz="2800" dirty="0" smtClean="0">
              <a:latin typeface="NikoshBAN" pitchFamily="2" charset="0"/>
              <a:cs typeface="NikoshBAN" pitchFamily="2" charset="0"/>
            </a:rPr>
            <a:t>ওয়েবপেজ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একে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অপরের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পরিপূরক</a:t>
          </a:r>
          <a:r>
            <a:rPr lang="as-IN" sz="2800" dirty="0" smtClean="0">
              <a:latin typeface="NikoshBAN" pitchFamily="2" charset="0"/>
              <a:cs typeface="NikoshBAN" pitchFamily="2" charset="0"/>
            </a:rPr>
            <a:t> ব্যাখ্যা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4C633AD-CED1-4BD6-ABAE-2893B63F27D5}" type="parTrans" cxnId="{9EE619D6-610D-43A3-A989-B7045AE3A61B}">
      <dgm:prSet/>
      <dgm:spPr/>
      <dgm:t>
        <a:bodyPr/>
        <a:lstStyle/>
        <a:p>
          <a:endParaRPr lang="en-US"/>
        </a:p>
      </dgm:t>
    </dgm:pt>
    <dgm:pt modelId="{44E91C67-6DB7-45C7-A3BA-C913ABC5334A}" type="sibTrans" cxnId="{9EE619D6-610D-43A3-A989-B7045AE3A61B}">
      <dgm:prSet/>
      <dgm:spPr/>
      <dgm:t>
        <a:bodyPr/>
        <a:lstStyle/>
        <a:p>
          <a:endParaRPr lang="en-US"/>
        </a:p>
      </dgm:t>
    </dgm:pt>
    <dgm:pt modelId="{0DAF7AF7-40A6-4D50-A2A1-B25EF41072D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as-IN" sz="3200" dirty="0" smtClean="0">
              <a:latin typeface="NikoshBAN" pitchFamily="2" charset="0"/>
              <a:cs typeface="NikoshBAN" pitchFamily="2" charset="0"/>
            </a:rPr>
            <a:t>সার্চ ইঞ্জিন ও ওয়েব ব্রাউজার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এক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নয়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as-IN" sz="3200" dirty="0" smtClean="0"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।</a:t>
          </a:r>
          <a:endParaRPr lang="as-IN" sz="3200" dirty="0">
            <a:latin typeface="NikoshBAN" pitchFamily="2" charset="0"/>
            <a:cs typeface="NikoshBAN" pitchFamily="2" charset="0"/>
          </a:endParaRPr>
        </a:p>
      </dgm:t>
    </dgm:pt>
    <dgm:pt modelId="{2AA693B6-B95B-442B-8F75-606FB6149952}" type="parTrans" cxnId="{B1BB315F-6FB0-4402-90F4-D0BFF807AA50}">
      <dgm:prSet/>
      <dgm:spPr/>
      <dgm:t>
        <a:bodyPr/>
        <a:lstStyle/>
        <a:p>
          <a:endParaRPr lang="en-US"/>
        </a:p>
      </dgm:t>
    </dgm:pt>
    <dgm:pt modelId="{3C10F419-C5CA-4668-9335-D5B94F4C7902}" type="sibTrans" cxnId="{B1BB315F-6FB0-4402-90F4-D0BFF807AA50}">
      <dgm:prSet/>
      <dgm:spPr/>
      <dgm:t>
        <a:bodyPr/>
        <a:lstStyle/>
        <a:p>
          <a:endParaRPr lang="en-US"/>
        </a:p>
      </dgm:t>
    </dgm:pt>
    <dgm:pt modelId="{90D2533E-91D3-449F-A4F5-351577604A7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3200" dirty="0" err="1" smtClean="0">
              <a:latin typeface="NikoshBAN" pitchFamily="2" charset="0"/>
              <a:cs typeface="NikoshBAN" pitchFamily="2" charset="0"/>
            </a:rPr>
            <a:t>আইপি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অ্যাড্রেসের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তুলনায়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ডোমেইন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নেইম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ব্যবহার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     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সুবিধাজনক</a:t>
          </a:r>
          <a:r>
            <a:rPr lang="as-IN" sz="3200" dirty="0" smtClean="0">
              <a:latin typeface="NikoshBAN" pitchFamily="2" charset="0"/>
              <a:cs typeface="NikoshBAN" pitchFamily="2" charset="0"/>
            </a:rPr>
            <a:t> ব্যাখ্যা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।</a:t>
          </a:r>
          <a:endParaRPr lang="as-IN" sz="3200" dirty="0">
            <a:latin typeface="NikoshBAN" pitchFamily="2" charset="0"/>
            <a:cs typeface="NikoshBAN" pitchFamily="2" charset="0"/>
          </a:endParaRPr>
        </a:p>
      </dgm:t>
    </dgm:pt>
    <dgm:pt modelId="{4CAB8968-1510-40D0-ABD6-6420594F9325}" type="parTrans" cxnId="{0409B19F-E9F6-4BC2-87E8-70118CA821BF}">
      <dgm:prSet/>
      <dgm:spPr/>
      <dgm:t>
        <a:bodyPr/>
        <a:lstStyle/>
        <a:p>
          <a:endParaRPr lang="en-US"/>
        </a:p>
      </dgm:t>
    </dgm:pt>
    <dgm:pt modelId="{0FD010A5-7A8E-4FE1-AFAF-9677141CF47B}" type="sibTrans" cxnId="{0409B19F-E9F6-4BC2-87E8-70118CA821BF}">
      <dgm:prSet/>
      <dgm:spPr/>
      <dgm:t>
        <a:bodyPr/>
        <a:lstStyle/>
        <a:p>
          <a:endParaRPr lang="en-US"/>
        </a:p>
      </dgm:t>
    </dgm:pt>
    <dgm:pt modelId="{E3F8CFB8-6759-48D2-9DEA-977AD714D70D}" type="pres">
      <dgm:prSet presAssocID="{0E0C1E08-371B-414B-9CA6-93EEC1690B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2E1364-8FD9-405B-BA25-83BE363FF93D}" type="pres">
      <dgm:prSet presAssocID="{05340D01-D2B5-41D0-B750-F1D373885CF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5F8B2-E097-47FB-8BE5-262CD1952ACE}" type="pres">
      <dgm:prSet presAssocID="{44E91C67-6DB7-45C7-A3BA-C913ABC5334A}" presName="spacer" presStyleCnt="0"/>
      <dgm:spPr/>
    </dgm:pt>
    <dgm:pt modelId="{9B76E368-5D1A-43E5-A010-04DF2A09AD92}" type="pres">
      <dgm:prSet presAssocID="{0DAF7AF7-40A6-4D50-A2A1-B25EF41072D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687D1-CA82-43A5-AF8C-594C50C451A7}" type="pres">
      <dgm:prSet presAssocID="{3C10F419-C5CA-4668-9335-D5B94F4C7902}" presName="spacer" presStyleCnt="0"/>
      <dgm:spPr/>
    </dgm:pt>
    <dgm:pt modelId="{022523A7-9F5C-45EE-85F8-9F61DAAA2232}" type="pres">
      <dgm:prSet presAssocID="{90D2533E-91D3-449F-A4F5-351577604A71}" presName="parentText" presStyleLbl="node1" presStyleIdx="2" presStyleCnt="3" custLinFactY="84267" custLinFactNeighborX="365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E619D6-610D-43A3-A989-B7045AE3A61B}" srcId="{0E0C1E08-371B-414B-9CA6-93EEC1690B22}" destId="{05340D01-D2B5-41D0-B750-F1D373885CF6}" srcOrd="0" destOrd="0" parTransId="{44C633AD-CED1-4BD6-ABAE-2893B63F27D5}" sibTransId="{44E91C67-6DB7-45C7-A3BA-C913ABC5334A}"/>
    <dgm:cxn modelId="{0409B19F-E9F6-4BC2-87E8-70118CA821BF}" srcId="{0E0C1E08-371B-414B-9CA6-93EEC1690B22}" destId="{90D2533E-91D3-449F-A4F5-351577604A71}" srcOrd="2" destOrd="0" parTransId="{4CAB8968-1510-40D0-ABD6-6420594F9325}" sibTransId="{0FD010A5-7A8E-4FE1-AFAF-9677141CF47B}"/>
    <dgm:cxn modelId="{8799A1FB-BC8B-437D-9915-CFAED695ED92}" type="presOf" srcId="{05340D01-D2B5-41D0-B750-F1D373885CF6}" destId="{A92E1364-8FD9-405B-BA25-83BE363FF93D}" srcOrd="0" destOrd="0" presId="urn:microsoft.com/office/officeart/2005/8/layout/vList2"/>
    <dgm:cxn modelId="{29B17512-A10D-4AB9-8E57-3CDC461E1CE5}" type="presOf" srcId="{0E0C1E08-371B-414B-9CA6-93EEC1690B22}" destId="{E3F8CFB8-6759-48D2-9DEA-977AD714D70D}" srcOrd="0" destOrd="0" presId="urn:microsoft.com/office/officeart/2005/8/layout/vList2"/>
    <dgm:cxn modelId="{B1BB315F-6FB0-4402-90F4-D0BFF807AA50}" srcId="{0E0C1E08-371B-414B-9CA6-93EEC1690B22}" destId="{0DAF7AF7-40A6-4D50-A2A1-B25EF41072D7}" srcOrd="1" destOrd="0" parTransId="{2AA693B6-B95B-442B-8F75-606FB6149952}" sibTransId="{3C10F419-C5CA-4668-9335-D5B94F4C7902}"/>
    <dgm:cxn modelId="{D682A00D-413F-4E62-8096-44A5E0066423}" type="presOf" srcId="{90D2533E-91D3-449F-A4F5-351577604A71}" destId="{022523A7-9F5C-45EE-85F8-9F61DAAA2232}" srcOrd="0" destOrd="0" presId="urn:microsoft.com/office/officeart/2005/8/layout/vList2"/>
    <dgm:cxn modelId="{45729287-F7A4-4A89-A67D-4D0F36D06DA0}" type="presOf" srcId="{0DAF7AF7-40A6-4D50-A2A1-B25EF41072D7}" destId="{9B76E368-5D1A-43E5-A010-04DF2A09AD92}" srcOrd="0" destOrd="0" presId="urn:microsoft.com/office/officeart/2005/8/layout/vList2"/>
    <dgm:cxn modelId="{140AE41F-307C-4D8D-BDD0-BCAE901CC3C6}" type="presParOf" srcId="{E3F8CFB8-6759-48D2-9DEA-977AD714D70D}" destId="{A92E1364-8FD9-405B-BA25-83BE363FF93D}" srcOrd="0" destOrd="0" presId="urn:microsoft.com/office/officeart/2005/8/layout/vList2"/>
    <dgm:cxn modelId="{3F20DBAC-BC95-4F54-8E29-97954514CD96}" type="presParOf" srcId="{E3F8CFB8-6759-48D2-9DEA-977AD714D70D}" destId="{DC85F8B2-E097-47FB-8BE5-262CD1952ACE}" srcOrd="1" destOrd="0" presId="urn:microsoft.com/office/officeart/2005/8/layout/vList2"/>
    <dgm:cxn modelId="{1387701A-AA6E-49D4-9E43-E3C85C86960D}" type="presParOf" srcId="{E3F8CFB8-6759-48D2-9DEA-977AD714D70D}" destId="{9B76E368-5D1A-43E5-A010-04DF2A09AD92}" srcOrd="2" destOrd="0" presId="urn:microsoft.com/office/officeart/2005/8/layout/vList2"/>
    <dgm:cxn modelId="{CF0FDE44-372E-43D1-B370-3092FA260B6C}" type="presParOf" srcId="{E3F8CFB8-6759-48D2-9DEA-977AD714D70D}" destId="{8E7687D1-CA82-43A5-AF8C-594C50C451A7}" srcOrd="3" destOrd="0" presId="urn:microsoft.com/office/officeart/2005/8/layout/vList2"/>
    <dgm:cxn modelId="{09053CF5-03D4-48C3-860D-C3FE591A0FB6}" type="presParOf" srcId="{E3F8CFB8-6759-48D2-9DEA-977AD714D70D}" destId="{022523A7-9F5C-45EE-85F8-9F61DAAA2232}" srcOrd="4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13DAE4-7233-49F5-8524-B20B43137E02}" type="doc">
      <dgm:prSet loTypeId="urn:microsoft.com/office/officeart/2005/8/layout/venn2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C5FDFB-605D-46AE-8F15-C18A8691233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en-US" sz="2800" dirty="0" smtClean="0">
              <a:latin typeface="NikoshBAN" pitchFamily="2" charset="0"/>
              <a:cs typeface="NikoshBAN" pitchFamily="2" charset="0"/>
            </a:rPr>
            <a:t>বাড়ীর কাজ    (উদ্দীপক) -২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E141F17-6D1B-4ABC-8FF7-430BF20ECD19}" type="parTrans" cxnId="{1E1B54A1-0F50-4117-91CB-5EF385D493CF}">
      <dgm:prSet/>
      <dgm:spPr/>
      <dgm:t>
        <a:bodyPr/>
        <a:lstStyle/>
        <a:p>
          <a:endParaRPr lang="en-US"/>
        </a:p>
      </dgm:t>
    </dgm:pt>
    <dgm:pt modelId="{AA85D17B-DC74-49FE-8A22-339FFC8467E5}" type="sibTrans" cxnId="{1E1B54A1-0F50-4117-91CB-5EF385D493CF}">
      <dgm:prSet/>
      <dgm:spPr/>
      <dgm:t>
        <a:bodyPr/>
        <a:lstStyle/>
        <a:p>
          <a:endParaRPr lang="en-US"/>
        </a:p>
      </dgm:t>
    </dgm:pt>
    <dgm:pt modelId="{8F7F816A-7BC5-496C-AFD4-0AA9D55495CA}" type="pres">
      <dgm:prSet presAssocID="{BD13DAE4-7233-49F5-8524-B20B43137E0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C0F884-CE64-4B2F-B299-0C22799FDFC3}" type="pres">
      <dgm:prSet presAssocID="{BD13DAE4-7233-49F5-8524-B20B43137E02}" presName="comp1" presStyleCnt="0"/>
      <dgm:spPr/>
    </dgm:pt>
    <dgm:pt modelId="{F9F64F8D-5750-48B5-BCDE-6BABB98A19AD}" type="pres">
      <dgm:prSet presAssocID="{BD13DAE4-7233-49F5-8524-B20B43137E02}" presName="circle1" presStyleLbl="node1" presStyleIdx="0" presStyleCnt="1" custScaleX="218182"/>
      <dgm:spPr/>
      <dgm:t>
        <a:bodyPr/>
        <a:lstStyle/>
        <a:p>
          <a:endParaRPr lang="en-US"/>
        </a:p>
      </dgm:t>
    </dgm:pt>
    <dgm:pt modelId="{B0D8E205-630B-4CD2-8479-1CA867666D7D}" type="pres">
      <dgm:prSet presAssocID="{BD13DAE4-7233-49F5-8524-B20B43137E02}" presName="c1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1B54A1-0F50-4117-91CB-5EF385D493CF}" srcId="{BD13DAE4-7233-49F5-8524-B20B43137E02}" destId="{28C5FDFB-605D-46AE-8F15-C18A86912334}" srcOrd="0" destOrd="0" parTransId="{4E141F17-6D1B-4ABC-8FF7-430BF20ECD19}" sibTransId="{AA85D17B-DC74-49FE-8A22-339FFC8467E5}"/>
    <dgm:cxn modelId="{E484D5A9-1C39-46C0-AA6B-8A20D60A76B0}" type="presOf" srcId="{28C5FDFB-605D-46AE-8F15-C18A86912334}" destId="{B0D8E205-630B-4CD2-8479-1CA867666D7D}" srcOrd="1" destOrd="0" presId="urn:microsoft.com/office/officeart/2005/8/layout/venn2"/>
    <dgm:cxn modelId="{C4165C2D-E89B-4905-8263-23F10B96A139}" type="presOf" srcId="{28C5FDFB-605D-46AE-8F15-C18A86912334}" destId="{F9F64F8D-5750-48B5-BCDE-6BABB98A19AD}" srcOrd="0" destOrd="0" presId="urn:microsoft.com/office/officeart/2005/8/layout/venn2"/>
    <dgm:cxn modelId="{FC73288A-BB94-4169-9D48-A2F0CECE0358}" type="presOf" srcId="{BD13DAE4-7233-49F5-8524-B20B43137E02}" destId="{8F7F816A-7BC5-496C-AFD4-0AA9D55495CA}" srcOrd="0" destOrd="0" presId="urn:microsoft.com/office/officeart/2005/8/layout/venn2"/>
    <dgm:cxn modelId="{0B62C434-0DF9-4B24-94AB-EA9F9F6A41F7}" type="presParOf" srcId="{8F7F816A-7BC5-496C-AFD4-0AA9D55495CA}" destId="{59C0F884-CE64-4B2F-B299-0C22799FDFC3}" srcOrd="0" destOrd="0" presId="urn:microsoft.com/office/officeart/2005/8/layout/venn2"/>
    <dgm:cxn modelId="{B938ED46-C6F6-450A-932D-808A320D8620}" type="presParOf" srcId="{59C0F884-CE64-4B2F-B299-0C22799FDFC3}" destId="{F9F64F8D-5750-48B5-BCDE-6BABB98A19AD}" srcOrd="0" destOrd="0" presId="urn:microsoft.com/office/officeart/2005/8/layout/venn2"/>
    <dgm:cxn modelId="{AE7FE95C-DC3B-4997-B817-0B2F365C5F3E}" type="presParOf" srcId="{59C0F884-CE64-4B2F-B299-0C22799FDFC3}" destId="{B0D8E205-630B-4CD2-8479-1CA867666D7D}" srcOrd="1" destOrd="0" presId="urn:microsoft.com/office/officeart/2005/8/layout/ven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CDAC0B-A1B3-45CA-A3D9-44D1D1440A07}" type="doc">
      <dgm:prSet loTypeId="urn:microsoft.com/office/officeart/2005/8/layout/pyramid2" loCatId="pyramid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FA7C385-AEB1-4C1A-841D-67DCD43BD44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z="12700" extrusionH="107950" prstMaterial="plastic">
          <a:bevelT w="82550" h="63500" prst="divot"/>
          <a:bevelB/>
        </a:sp3d>
      </dgm:spPr>
      <dgm:t>
        <a:bodyPr/>
        <a:lstStyle/>
        <a:p>
          <a:pPr rtl="0"/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সবাইকে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</a:p>
        <a:p>
          <a:pPr rtl="0"/>
          <a:r>
            <a:rPr lang="en-US" sz="2400" dirty="0" smtClean="0">
              <a:latin typeface="NikoshBAN" pitchFamily="2" charset="0"/>
              <a:cs typeface="NikoshBAN" pitchFamily="2" charset="0"/>
            </a:rPr>
            <a:t>Beauty of Bangladesh 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দেখার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আমন্ত্রণ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জানিয়ে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…</a:t>
          </a:r>
          <a:r>
            <a:rPr lang="en-US" sz="230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2300" dirty="0" smtClean="0">
              <a:latin typeface="NikoshBAN" pitchFamily="2" charset="0"/>
              <a:cs typeface="NikoshBAN" pitchFamily="2" charset="0"/>
            </a:rPr>
          </a:br>
          <a:endParaRPr lang="en-US" sz="2300" dirty="0">
            <a:latin typeface="NikoshBAN" pitchFamily="2" charset="0"/>
            <a:cs typeface="NikoshBAN" pitchFamily="2" charset="0"/>
          </a:endParaRPr>
        </a:p>
      </dgm:t>
    </dgm:pt>
    <dgm:pt modelId="{A54D6C5C-B6D3-4E97-B36B-BBFD26BE4330}" type="parTrans" cxnId="{ABDB568A-E59E-441C-9FD7-327B5DFBD2BF}">
      <dgm:prSet/>
      <dgm:spPr/>
      <dgm:t>
        <a:bodyPr/>
        <a:lstStyle/>
        <a:p>
          <a:endParaRPr lang="en-US"/>
        </a:p>
      </dgm:t>
    </dgm:pt>
    <dgm:pt modelId="{E309C19F-C2AC-41D8-B436-4F5A51830AF2}" type="sibTrans" cxnId="{ABDB568A-E59E-441C-9FD7-327B5DFBD2BF}">
      <dgm:prSet/>
      <dgm:spPr/>
      <dgm:t>
        <a:bodyPr/>
        <a:lstStyle/>
        <a:p>
          <a:endParaRPr lang="en-US"/>
        </a:p>
      </dgm:t>
    </dgm:pt>
    <dgm:pt modelId="{DCF777B5-F85E-4B65-A2E3-13910155E37D}" type="pres">
      <dgm:prSet presAssocID="{B1CDAC0B-A1B3-45CA-A3D9-44D1D1440A0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1821FD5-208E-4CD4-B965-B1513EDA6966}" type="pres">
      <dgm:prSet presAssocID="{B1CDAC0B-A1B3-45CA-A3D9-44D1D1440A07}" presName="pyramid" presStyleLbl="node1" presStyleIdx="0" presStyleCnt="1"/>
      <dgm:spPr/>
    </dgm:pt>
    <dgm:pt modelId="{9B38AA21-7E38-44C6-9984-E77D795BD3B3}" type="pres">
      <dgm:prSet presAssocID="{B1CDAC0B-A1B3-45CA-A3D9-44D1D1440A07}" presName="theList" presStyleCnt="0"/>
      <dgm:spPr/>
    </dgm:pt>
    <dgm:pt modelId="{7B2DB1F9-C76E-4C62-B9CB-581587417314}" type="pres">
      <dgm:prSet presAssocID="{FFA7C385-AEB1-4C1A-841D-67DCD43BD44F}" presName="aNode" presStyleLbl="fgAcc1" presStyleIdx="0" presStyleCnt="1" custScaleX="269231" custScaleY="141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51769-D53C-4320-A356-CDA2C889D7B7}" type="pres">
      <dgm:prSet presAssocID="{FFA7C385-AEB1-4C1A-841D-67DCD43BD44F}" presName="aSpace" presStyleCnt="0"/>
      <dgm:spPr/>
    </dgm:pt>
  </dgm:ptLst>
  <dgm:cxnLst>
    <dgm:cxn modelId="{AC2ED14B-6FCF-4A21-984B-4E522DED9FFB}" type="presOf" srcId="{B1CDAC0B-A1B3-45CA-A3D9-44D1D1440A07}" destId="{DCF777B5-F85E-4B65-A2E3-13910155E37D}" srcOrd="0" destOrd="0" presId="urn:microsoft.com/office/officeart/2005/8/layout/pyramid2"/>
    <dgm:cxn modelId="{5ECB248D-FB16-49A6-87D9-6A8B15E48961}" type="presOf" srcId="{FFA7C385-AEB1-4C1A-841D-67DCD43BD44F}" destId="{7B2DB1F9-C76E-4C62-B9CB-581587417314}" srcOrd="0" destOrd="0" presId="urn:microsoft.com/office/officeart/2005/8/layout/pyramid2"/>
    <dgm:cxn modelId="{ABDB568A-E59E-441C-9FD7-327B5DFBD2BF}" srcId="{B1CDAC0B-A1B3-45CA-A3D9-44D1D1440A07}" destId="{FFA7C385-AEB1-4C1A-841D-67DCD43BD44F}" srcOrd="0" destOrd="0" parTransId="{A54D6C5C-B6D3-4E97-B36B-BBFD26BE4330}" sibTransId="{E309C19F-C2AC-41D8-B436-4F5A51830AF2}"/>
    <dgm:cxn modelId="{ABDEEEE1-E126-491B-996C-0E0DBFFCD100}" type="presParOf" srcId="{DCF777B5-F85E-4B65-A2E3-13910155E37D}" destId="{71821FD5-208E-4CD4-B965-B1513EDA6966}" srcOrd="0" destOrd="0" presId="urn:microsoft.com/office/officeart/2005/8/layout/pyramid2"/>
    <dgm:cxn modelId="{747F920D-7580-4F4F-AE74-464E2B429A15}" type="presParOf" srcId="{DCF777B5-F85E-4B65-A2E3-13910155E37D}" destId="{9B38AA21-7E38-44C6-9984-E77D795BD3B3}" srcOrd="1" destOrd="0" presId="urn:microsoft.com/office/officeart/2005/8/layout/pyramid2"/>
    <dgm:cxn modelId="{C1B9ACEA-C8D0-49CA-9B48-B6F7C4E6E8CE}" type="presParOf" srcId="{9B38AA21-7E38-44C6-9984-E77D795BD3B3}" destId="{7B2DB1F9-C76E-4C62-B9CB-581587417314}" srcOrd="0" destOrd="0" presId="urn:microsoft.com/office/officeart/2005/8/layout/pyramid2"/>
    <dgm:cxn modelId="{53D00256-27D0-415B-BA93-C85E495D5F10}" type="presParOf" srcId="{9B38AA21-7E38-44C6-9984-E77D795BD3B3}" destId="{0E051769-D53C-4320-A356-CDA2C889D7B7}" srcOrd="1" destOrd="0" presId="urn:microsoft.com/office/officeart/2005/8/layout/pyramid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D5948A-DBC0-4D11-BCE3-BA1A4E13C50D}" type="doc">
      <dgm:prSet loTypeId="urn:microsoft.com/office/officeart/2005/8/layout/venn1" loCatId="relationship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6BBB5346-FBA5-4183-B4DF-73D2B3803F98}">
      <dgm:prSet/>
      <dgm:spPr/>
      <dgm:t>
        <a:bodyPr/>
        <a:lstStyle/>
        <a:p>
          <a:pPr rtl="0"/>
          <a:r>
            <a:rPr lang="en-US" dirty="0" smtClean="0">
              <a:latin typeface="NikoshBAN" pitchFamily="2" charset="0"/>
              <a:cs typeface="NikoshBAN" pitchFamily="2" charset="0"/>
            </a:rPr>
            <a:t>ধন্যবাদ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8E2F151-CAE7-4083-9E15-64248503EA06}" type="parTrans" cxnId="{1739225A-2FFB-483C-AA80-D85181FADAFD}">
      <dgm:prSet/>
      <dgm:spPr/>
      <dgm:t>
        <a:bodyPr/>
        <a:lstStyle/>
        <a:p>
          <a:endParaRPr lang="en-US"/>
        </a:p>
      </dgm:t>
    </dgm:pt>
    <dgm:pt modelId="{F38B5C0C-EF8E-4026-9AF0-2768C59FCBC3}" type="sibTrans" cxnId="{1739225A-2FFB-483C-AA80-D85181FADAFD}">
      <dgm:prSet/>
      <dgm:spPr/>
      <dgm:t>
        <a:bodyPr/>
        <a:lstStyle/>
        <a:p>
          <a:endParaRPr lang="en-US"/>
        </a:p>
      </dgm:t>
    </dgm:pt>
    <dgm:pt modelId="{77241158-1FDB-4B09-B41F-6B5E7F2A47B0}" type="pres">
      <dgm:prSet presAssocID="{E5D5948A-DBC0-4D11-BCE3-BA1A4E13C50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09FC9D-B2A5-44ED-9366-651FB7642793}" type="pres">
      <dgm:prSet presAssocID="{6BBB5346-FBA5-4183-B4DF-73D2B3803F98}" presName="circ1TxSh" presStyleLbl="vennNode1" presStyleIdx="0" presStyleCnt="1" custScaleX="247583"/>
      <dgm:spPr/>
      <dgm:t>
        <a:bodyPr/>
        <a:lstStyle/>
        <a:p>
          <a:endParaRPr lang="en-US"/>
        </a:p>
      </dgm:t>
    </dgm:pt>
  </dgm:ptLst>
  <dgm:cxnLst>
    <dgm:cxn modelId="{D02BE3F7-DED5-42F0-85B8-BE060ACE15E4}" type="presOf" srcId="{6BBB5346-FBA5-4183-B4DF-73D2B3803F98}" destId="{6709FC9D-B2A5-44ED-9366-651FB7642793}" srcOrd="0" destOrd="0" presId="urn:microsoft.com/office/officeart/2005/8/layout/venn1"/>
    <dgm:cxn modelId="{7C036D7F-6C47-47BA-837C-010C10E63CE1}" type="presOf" srcId="{E5D5948A-DBC0-4D11-BCE3-BA1A4E13C50D}" destId="{77241158-1FDB-4B09-B41F-6B5E7F2A47B0}" srcOrd="0" destOrd="0" presId="urn:microsoft.com/office/officeart/2005/8/layout/venn1"/>
    <dgm:cxn modelId="{1739225A-2FFB-483C-AA80-D85181FADAFD}" srcId="{E5D5948A-DBC0-4D11-BCE3-BA1A4E13C50D}" destId="{6BBB5346-FBA5-4183-B4DF-73D2B3803F98}" srcOrd="0" destOrd="0" parTransId="{98E2F151-CAE7-4083-9E15-64248503EA06}" sibTransId="{F38B5C0C-EF8E-4026-9AF0-2768C59FCBC3}"/>
    <dgm:cxn modelId="{D318F7E3-59D0-426A-8ED8-5865E0F3E135}" type="presParOf" srcId="{77241158-1FDB-4B09-B41F-6B5E7F2A47B0}" destId="{6709FC9D-B2A5-44ED-9366-651FB7642793}" srcOrd="0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56D14-B280-4C4F-88F2-EE4FBF8EDAC2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D0EA6-8BC5-4C18-8056-7DDDE9311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0EA6-8BC5-4C18-8056-7DDDE9311C4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0EA6-8BC5-4C18-8056-7DDDE9311C4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EC465D-1631-47AC-937C-C4B1E5A326C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E9D19-A9BF-4E9A-AA7A-9A28EF526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EC465D-1631-47AC-937C-C4B1E5A326C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E9D19-A9BF-4E9A-AA7A-9A28EF526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EC465D-1631-47AC-937C-C4B1E5A326C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E9D19-A9BF-4E9A-AA7A-9A28EF526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EC465D-1631-47AC-937C-C4B1E5A326C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E9D19-A9BF-4E9A-AA7A-9A28EF526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EC465D-1631-47AC-937C-C4B1E5A326C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E9D19-A9BF-4E9A-AA7A-9A28EF526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EC465D-1631-47AC-937C-C4B1E5A326C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E9D19-A9BF-4E9A-AA7A-9A28EF526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EC465D-1631-47AC-937C-C4B1E5A326C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E9D19-A9BF-4E9A-AA7A-9A28EF526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EC465D-1631-47AC-937C-C4B1E5A326C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E9D19-A9BF-4E9A-AA7A-9A28EF526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EC465D-1631-47AC-937C-C4B1E5A326C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E9D19-A9BF-4E9A-AA7A-9A28EF526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EC465D-1631-47AC-937C-C4B1E5A326C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E9D19-A9BF-4E9A-AA7A-9A28EF526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EC465D-1631-47AC-937C-C4B1E5A326C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E9D19-A9BF-4E9A-AA7A-9A28EF526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AEC465D-1631-47AC-937C-C4B1E5A326C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16E9D19-A9BF-4E9A-AA7A-9A28EF5266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www.dhakaboard.gov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5638800" cy="685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অভিনন্দন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Flower-1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52600" y="1981200"/>
            <a:ext cx="3200400" cy="396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495800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endParaRPr lang="en-US" sz="2600" dirty="0" smtClean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ধ্যান-ধারনার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চালিয়ে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দেওয়াকে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প্লেজিয়ারিজম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অনৈতিক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ক্ষতিসাধন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চুরি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এটিও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অনৈতিক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কাজ।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এসকল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কাজ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থাকবো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6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জীবানু</a:t>
            </a:r>
            <a:r>
              <a:rPr lang="en-US" sz="2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নাশক</a:t>
            </a:r>
            <a:r>
              <a:rPr lang="en-US" sz="2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2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45720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9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www</a:t>
            </a:r>
            <a:r>
              <a:rPr lang="as-IN" sz="49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as-IN" sz="49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3048000" cy="4343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সার্ভারে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ওয়েবসাইটগুলোকে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সমস্টিগতভাবে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world wide web </a:t>
            </a:r>
          </a:p>
          <a:p>
            <a:pPr marL="0" indent="0"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www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ওয়েবসাইটগুলোকে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ডোমেইন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নেইমে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www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www-1.gif"/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11000"/>
          </a:blip>
          <a:stretch>
            <a:fillRect/>
          </a:stretch>
        </p:blipFill>
        <p:spPr>
          <a:xfrm>
            <a:off x="4800600" y="1600200"/>
            <a:ext cx="3962400" cy="434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Up-Down Arrow 5"/>
          <p:cNvSpPr/>
          <p:nvPr/>
        </p:nvSpPr>
        <p:spPr>
          <a:xfrm>
            <a:off x="4419600" y="1524000"/>
            <a:ext cx="76200" cy="4419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81000"/>
            <a:ext cx="3657600" cy="685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প্রোটোকল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3124200" cy="457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111125" indent="-28575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আদান-প্রদান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সুনির্দিষ্ট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নিয়ম-নীতিকে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প্রোটোকল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TCP/IP </a:t>
            </a:r>
            <a:r>
              <a:rPr lang="en-US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প্রোটোকল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সার্ভার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ব্রাউজারের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সংযোগের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111125" indent="-28575" algn="ctr">
              <a:buNone/>
            </a:pPr>
            <a:r>
              <a:rPr lang="en-US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HTTP </a:t>
            </a:r>
            <a:r>
              <a:rPr lang="en-US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প্রোটোকল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আদান-প্রদান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আপলোড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ডাউনলোডের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FTP </a:t>
            </a:r>
            <a:r>
              <a:rPr lang="en-US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প্রোটোকল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Up-Down Arrow 5"/>
          <p:cNvSpPr/>
          <p:nvPr/>
        </p:nvSpPr>
        <p:spPr>
          <a:xfrm>
            <a:off x="4495800" y="1600200"/>
            <a:ext cx="152400" cy="4495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E:\ICT\Digital Contant\Image for Content\Chapter-4\Website\Protocol\p-1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00200"/>
            <a:ext cx="405765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477000" cy="609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আইপি অ্যাড্রেস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as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ডোমেইন নেইম</a:t>
            </a:r>
            <a:br>
              <a:rPr lang="as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524000"/>
            <a:ext cx="3124200" cy="46634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11125" indent="-28575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ইন্টারনেটরে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শনাক্তকরণের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ইউনিক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as-IN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আইপি অ্যাড্রেস</a:t>
            </a:r>
            <a:r>
              <a:rPr lang="en-US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11125" indent="-28575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ওযেবসাইট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ভিজিট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ব্রাউজারের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অ্যাড্রেস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টেক্সট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ডোমেইন নেইম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8" descr="domain-name-1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9200" y="3645195"/>
            <a:ext cx="3733800" cy="2527005"/>
          </a:xfrm>
        </p:spPr>
      </p:pic>
      <p:pic>
        <p:nvPicPr>
          <p:cNvPr id="4098" name="Picture 2" descr="E:\ICT\Digital Contant\Image for Content\Website\ip-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3752850" cy="1992287"/>
          </a:xfrm>
          <a:prstGeom prst="rect">
            <a:avLst/>
          </a:prstGeom>
          <a:noFill/>
        </p:spPr>
      </p:pic>
      <p:sp>
        <p:nvSpPr>
          <p:cNvPr id="11" name="Up-Down Arrow 10"/>
          <p:cNvSpPr/>
          <p:nvPr/>
        </p:nvSpPr>
        <p:spPr>
          <a:xfrm flipH="1">
            <a:off x="4602480" y="1447800"/>
            <a:ext cx="45719" cy="4876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2983992" cy="609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সার্ভার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048000" cy="5105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0800" indent="31750" algn="just">
              <a:buNone/>
            </a:pP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ইন্টারনেটের সাথে সংযুক্ত এবং  সার্বক্ষণিক অন অবস্থায় থাকা এক ধরনের শক্তিশালী কম্পিউটারকে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4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সার্ভার</a:t>
            </a:r>
            <a:r>
              <a:rPr lang="as-IN" sz="24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সার্ভারে সফটওয়্যার, ডেটা, বিভিন্ন ওয়েবপেজ সংরক্ষিত থাকে। ব্রাউজা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সাহায্যে সার্ভার থেকে ওয়েবসাইটটি কম্পিউটারে পর্দায় প্রদর্শিত হয়। </a:t>
            </a:r>
            <a:r>
              <a:rPr lang="en-US" sz="24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4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সার্ভার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HTTP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প্রোটোকল ব্যবহার করে ব্যবহারকারীর কম্পিউটারে ওয়েবপেজ   সরবরাহ করে।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Up-Down Arrow 9"/>
          <p:cNvSpPr/>
          <p:nvPr/>
        </p:nvSpPr>
        <p:spPr>
          <a:xfrm flipH="1">
            <a:off x="4724398" y="1600200"/>
            <a:ext cx="76201" cy="5029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E:\ICT\Digital Contant\Image for Content\Chapter-4\server\s-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524000"/>
            <a:ext cx="3810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304800"/>
            <a:ext cx="3200400" cy="609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পোর্টাল</a:t>
            </a:r>
            <a:r>
              <a:rPr lang="as-IN" sz="44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as-IN" sz="44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2907792" cy="466344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as-IN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ওয়েব পোর্টাল 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হচ্ছে ওয়েবসাইটের মধ্যে বিভিন্ন উৎসের গুরুত্বপূর্ণ লিংক, কন্টেন্ট ও সার্ভিস প্রদানকরা যাতে ব্যবহারকারীরা সহজে প্রয়োজনীয় তথ্য খুঁজে পায়।  যেমন- কোনো ওয়েবসাইটের </a:t>
            </a:r>
            <a:r>
              <a:rPr lang="en-US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Board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 লেখাটিতে ক্লিক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just">
              <a:buNone/>
            </a:pPr>
            <a:r>
              <a:rPr lang="en-US" sz="2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  <a:hlinkClick r:id="rId2"/>
              </a:rPr>
              <a:t>www.dhakaboard.gov</a:t>
            </a:r>
            <a:endParaRPr lang="en-US" sz="2200" dirty="0" smtClean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ওয়েবসাইটটি প্রদর্শিত হয় তাহলে উক্ত ওয়েবসাইটটি একটি </a:t>
            </a:r>
            <a:r>
              <a:rPr lang="as-IN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ওয়েব পোর্টাল 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Up-Down Arrow 10"/>
          <p:cNvSpPr/>
          <p:nvPr/>
        </p:nvSpPr>
        <p:spPr>
          <a:xfrm>
            <a:off x="4495800" y="1524000"/>
            <a:ext cx="76200" cy="4648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E:\ICT\Digital Contant\Image for Content\Chapter-4\Website\Web Portal\web Portal-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43434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09600"/>
            <a:ext cx="4191000" cy="8382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HTML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as-IN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as-IN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76400"/>
            <a:ext cx="2743200" cy="45110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63500" indent="1905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ওয়েবপেজ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টেক্সট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Hypertext Markup Language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HTML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ওয়েবপেজের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টেক্সট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কালার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অ্যানিমেশন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-Down Arrow 7"/>
          <p:cNvSpPr/>
          <p:nvPr/>
        </p:nvSpPr>
        <p:spPr>
          <a:xfrm flipH="1">
            <a:off x="4114800" y="1752600"/>
            <a:ext cx="76200" cy="4495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html-1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52600"/>
            <a:ext cx="4191000" cy="4343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914400"/>
            <a:ext cx="4191000" cy="8382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latin typeface="NikoshBAN" pitchFamily="2" charset="0"/>
                <a:cs typeface="NikoshBAN" pitchFamily="2" charset="0"/>
              </a:rPr>
            </a:b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কাজ</a:t>
            </a:r>
            <a:br>
              <a:rPr lang="en-US" sz="4400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286000"/>
            <a:ext cx="7181088" cy="243840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কাজ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বিশ্লেষণ 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85800"/>
            <a:ext cx="3276600" cy="609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4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743200" y="1600200"/>
            <a:ext cx="4355592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ওয়েবপেজ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ওয়েবসাইট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2514600"/>
            <a:ext cx="44196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www </a:t>
            </a:r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352800"/>
            <a:ext cx="441960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s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প্রোটোকল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33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4267200"/>
            <a:ext cx="43434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URL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5105400"/>
            <a:ext cx="4191000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HTML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5943600"/>
            <a:ext cx="4191000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পোর্টাল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animBg="1"/>
      <p:bldP spid="6" grpId="0" animBg="1"/>
      <p:bldP spid="7" grpId="0" animBg="1"/>
      <p:bldP spid="9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133600" y="381000"/>
          <a:ext cx="62484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71600" y="2057400"/>
          <a:ext cx="749808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371600" y="5334000"/>
            <a:ext cx="7498080" cy="1057016"/>
            <a:chOff x="0" y="2143383"/>
            <a:chExt cx="7498080" cy="1057016"/>
          </a:xfrm>
        </p:grpSpPr>
        <p:sp>
          <p:nvSpPr>
            <p:cNvPr id="7" name="Rounded Rectangle 6"/>
            <p:cNvSpPr/>
            <p:nvPr/>
          </p:nvSpPr>
          <p:spPr>
            <a:xfrm>
              <a:off x="0" y="2143383"/>
              <a:ext cx="7498080" cy="1057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1599" y="2194982"/>
              <a:ext cx="7394882" cy="9538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HTTP ও FTP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কাজ  </a:t>
              </a:r>
              <a:r>
                <a:rPr lang="as-IN" sz="3200" kern="1200" dirty="0" smtClean="0">
                  <a:latin typeface="NikoshBAN" pitchFamily="2" charset="0"/>
                  <a:cs typeface="NikoshBAN" pitchFamily="2" charset="0"/>
                </a:rPr>
                <a:t>ব্যাখ্যা </a:t>
              </a:r>
              <a:r>
                <a:rPr lang="en-US" sz="3200" kern="1200" dirty="0" err="1" smtClean="0"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as-IN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895600" y="685800"/>
          <a:ext cx="39624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09800"/>
            <a:ext cx="6946392" cy="38862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0800" indent="31750" algn="just">
              <a:buNone/>
              <a:tabLst>
                <a:tab pos="282575" algn="l"/>
              </a:tabLst>
            </a:pP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সালমা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পাঠ্যসূচির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দুই-একটি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পারায়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অ্যাসাইনমেন্ট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পারছিল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Digital Content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সালমা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বিষয়গুলো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পারল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অ্যাসাইনমেন্ট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0800" indent="31750" algn="just">
              <a:buNone/>
              <a:tabLst>
                <a:tab pos="282575" algn="l"/>
              </a:tabLst>
            </a:pPr>
            <a:endParaRPr lang="en-US" sz="2000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সার্ভার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					১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ওয়েবপেজে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		২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সালমা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বিষয়গুলো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	৩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Digital Content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রাখছে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					৪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533400"/>
            <a:ext cx="2743200" cy="609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3886200"/>
            <a:ext cx="3352800" cy="2514600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2500"/>
          </a:bodyPr>
          <a:lstStyle/>
          <a:p>
            <a:pPr lvl="0">
              <a:buNone/>
            </a:pP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5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3500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অধ্যায়-০৪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HTML)</a:t>
            </a:r>
          </a:p>
          <a:p>
            <a:pPr lvl="0"/>
            <a:endParaRPr lang="en-US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3429000"/>
            <a:ext cx="3505200" cy="310854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8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8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ভূঁঞা</a:t>
            </a:r>
            <a:endParaRPr lang="en-US" sz="2800" b="1" dirty="0" smtClean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MAB  Sir)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এফ</a:t>
            </a:r>
            <a:r>
              <a:rPr lang="en-US" sz="28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28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ঢাকা</a:t>
            </a:r>
            <a:endParaRPr lang="en-US" sz="2800" b="1" dirty="0" smtClean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০১৮১৯১৬৯০৭০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malisd90@gmail.com</a:t>
            </a:r>
            <a:endParaRPr lang="en-US" sz="2800" dirty="0"/>
          </a:p>
        </p:txBody>
      </p:sp>
      <p:sp>
        <p:nvSpPr>
          <p:cNvPr id="9" name="Up-Down Arrow 8"/>
          <p:cNvSpPr/>
          <p:nvPr/>
        </p:nvSpPr>
        <p:spPr>
          <a:xfrm>
            <a:off x="5029200" y="1295400"/>
            <a:ext cx="76200" cy="5105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E:\ICT\Digital Contant\Image for Content\ALi\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95400"/>
            <a:ext cx="2362200" cy="2057400"/>
          </a:xfrm>
          <a:prstGeom prst="rect">
            <a:avLst/>
          </a:prstGeom>
          <a:noFill/>
        </p:spPr>
      </p:pic>
      <p:pic>
        <p:nvPicPr>
          <p:cNvPr id="6146" name="Picture 2" descr="E:\ICT\Digital Contant\Resize Image for Content-2\web page _ Website &amp; design\website-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676400"/>
            <a:ext cx="18288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971800" y="533400"/>
          <a:ext cx="3733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5" descr="1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828800" y="3048000"/>
            <a:ext cx="6720840" cy="21717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graphicFrame>
        <p:nvGraphicFramePr>
          <p:cNvPr id="9" name="Diagram 8"/>
          <p:cNvGraphicFramePr/>
          <p:nvPr/>
        </p:nvGraphicFramePr>
        <p:xfrm>
          <a:off x="3962400" y="5334000"/>
          <a:ext cx="1905000" cy="111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7162800" cy="6397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/>
            </a:r>
            <a:br>
              <a:rPr lang="en-US" sz="4400" dirty="0" smtClean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</a:br>
            <a:r>
              <a:rPr lang="en-US" sz="4400" dirty="0" err="1" smtClean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4400" dirty="0" smtClean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lang="bn-BD" sz="4400" dirty="0" smtClean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lang="en-US" sz="4400" dirty="0" smtClean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r>
              <a:rPr lang="en-US" sz="4400" dirty="0" smtClean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/>
            </a:r>
            <a:br>
              <a:rPr lang="en-US" sz="4400" dirty="0" smtClean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</a:br>
            <a:endParaRPr lang="en-US" dirty="0"/>
          </a:p>
        </p:txBody>
      </p:sp>
      <p:pic>
        <p:nvPicPr>
          <p:cNvPr id="7170" name="Picture 2" descr="E:\ICT\Digital Contant\Resize Image for Content-2\5e9754bc3587e5092816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191000"/>
            <a:ext cx="1752600" cy="1447800"/>
          </a:xfrm>
          <a:prstGeom prst="rect">
            <a:avLst/>
          </a:prstGeom>
          <a:noFill/>
        </p:spPr>
      </p:pic>
      <p:pic>
        <p:nvPicPr>
          <p:cNvPr id="7171" name="Picture 3" descr="E:\ICT\Digital Contant\Resize Image for Content-2\5e9751ff5d9ee0035394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038600"/>
            <a:ext cx="2438400" cy="1219200"/>
          </a:xfrm>
          <a:prstGeom prst="rect">
            <a:avLst/>
          </a:prstGeom>
          <a:noFill/>
        </p:spPr>
      </p:pic>
      <p:pic>
        <p:nvPicPr>
          <p:cNvPr id="7172" name="Picture 4" descr="E:\ICT\Digital Contant\Resize Image for Content-2\5e9757d5aaea828063949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399" y="2057400"/>
            <a:ext cx="2286001" cy="1371600"/>
          </a:xfrm>
          <a:prstGeom prst="rect">
            <a:avLst/>
          </a:prstGeom>
          <a:noFill/>
        </p:spPr>
      </p:pic>
      <p:pic>
        <p:nvPicPr>
          <p:cNvPr id="7173" name="Picture 5" descr="E:\ICT\Digital Contant\Resize Image for Content-2\web page _ Website &amp; design\web degin-3.gif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33600" y="1981200"/>
            <a:ext cx="2286000" cy="1524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838200"/>
            <a:ext cx="5410200" cy="762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dirty="0"/>
          </a:p>
        </p:txBody>
      </p:sp>
      <p:pic>
        <p:nvPicPr>
          <p:cNvPr id="4" name="Content Placeholder 3" descr="website-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905000"/>
            <a:ext cx="4419600" cy="363972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6" name="TextBox 5"/>
          <p:cNvSpPr txBox="1"/>
          <p:nvPr/>
        </p:nvSpPr>
        <p:spPr>
          <a:xfrm>
            <a:off x="3886200" y="5791200"/>
            <a:ext cx="2590800" cy="46166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ওয়েবসাইট ডিজাইন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505200" y="533400"/>
          <a:ext cx="31242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33600"/>
            <a:ext cx="6553200" cy="396240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en-US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পাঠশেষে শিক্ষার্থীরা...</a:t>
            </a:r>
            <a:endParaRPr lang="en-US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ওয়েবসাইট ডিজাইনের মৌলিক উপাদানগুলো বলতে পারবে</a:t>
            </a:r>
          </a:p>
          <a:p>
            <a:r>
              <a:rPr lang="as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ওয়েবসাইট  ব্যাখ্যা করতে পারবে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ওয়েবপেজ ব্যাখ্যা করতে পারবে</a:t>
            </a:r>
          </a:p>
          <a:p>
            <a:r>
              <a:rPr lang="as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সার্চ ইঞ্জিন ও ওয়েব ব্রাউজার ব্যাখ্যা করতে পারবে</a:t>
            </a:r>
          </a:p>
          <a:p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www </a:t>
            </a:r>
            <a:r>
              <a:rPr lang="as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</a:p>
          <a:p>
            <a:r>
              <a:rPr lang="as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প্রোটোকল ব্যাখ্যা করতে পারবে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আইপি অ্যাড্রেস ও ডোমেইন নেইম ব্যাখ্যা করতে পারবে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সার্ভার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পোর্টাল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as-IN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1025525" algn="l"/>
              </a:tabLst>
            </a:pPr>
            <a:r>
              <a:rPr lang="en-US" sz="2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HTML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ধারণা  ব্যাখ্যা করতে পারবে 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s-IN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4800600" cy="8686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ডিজাইনের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(Concept of web Design)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2895600" cy="495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1125" indent="-28575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কাজটিকে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111125" indent="-28575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Web Design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বলে।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111125" indent="-28575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এক 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ওয়েবপেজের সমষ্টিকে </a:t>
            </a:r>
            <a:r>
              <a:rPr lang="as-IN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 বলে। ওয়েবসাইটে টুকলে প্রথম  যে পেজটি প্রদর্শিত হয় তাকে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111125" indent="-28575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as-IN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হোম</a:t>
            </a:r>
            <a:r>
              <a:rPr lang="en-US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পেজ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-Down Arrow 7"/>
          <p:cNvSpPr/>
          <p:nvPr/>
        </p:nvSpPr>
        <p:spPr>
          <a:xfrm flipH="1">
            <a:off x="4419600" y="1676400"/>
            <a:ext cx="45719" cy="5029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E:\ICT\Digital Contant\Image for Content\Chapter-4\Website\website design-4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76400"/>
            <a:ext cx="41148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6172200" cy="609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ডিজাইনের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524000"/>
            <a:ext cx="2286000" cy="464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as-IN" sz="30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ওয়েবপেজ</a:t>
            </a:r>
          </a:p>
          <a:p>
            <a:r>
              <a:rPr lang="as-IN" sz="30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সার্চ ইঞ্জিন </a:t>
            </a:r>
            <a:endParaRPr lang="en-US" sz="3000" dirty="0" smtClean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0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ওয়েব ব্রাউজার</a:t>
            </a:r>
          </a:p>
          <a:p>
            <a:r>
              <a:rPr lang="en-US" sz="30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www</a:t>
            </a:r>
            <a:endParaRPr lang="as-IN" sz="3000" dirty="0" smtClean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0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প্রোটোকল</a:t>
            </a:r>
            <a:endParaRPr lang="en-US" sz="3000" dirty="0" smtClean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0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আইপি অ্যাড্রেস</a:t>
            </a:r>
            <a:endParaRPr lang="en-US" sz="3000" dirty="0" smtClean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0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ডোমেইন নেইম</a:t>
            </a:r>
            <a:endParaRPr lang="en-US" sz="3000" dirty="0" smtClean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সার্ভার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পোর্টাল</a:t>
            </a:r>
            <a:endParaRPr lang="as-IN" sz="3000" dirty="0" smtClean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1025525" algn="l"/>
              </a:tabLst>
            </a:pPr>
            <a:r>
              <a:rPr lang="en-US" sz="26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HTML</a:t>
            </a:r>
            <a:r>
              <a:rPr lang="en-US" sz="30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as-IN" sz="30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0" name="Up-Down Arrow 19"/>
          <p:cNvSpPr/>
          <p:nvPr/>
        </p:nvSpPr>
        <p:spPr>
          <a:xfrm>
            <a:off x="3810000" y="1447800"/>
            <a:ext cx="76199" cy="4724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:\ICT\Digital Contant\Resize Image for Content-2\web portal-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447800"/>
            <a:ext cx="1981200" cy="1447800"/>
          </a:xfrm>
          <a:prstGeom prst="rect">
            <a:avLst/>
          </a:prstGeom>
          <a:noFill/>
        </p:spPr>
      </p:pic>
      <p:pic>
        <p:nvPicPr>
          <p:cNvPr id="1027" name="Picture 3" descr="E:\ICT\Digital Contant\Resize Image for Content-2\5e97561f3163e1115832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276600"/>
            <a:ext cx="1600200" cy="1066800"/>
          </a:xfrm>
          <a:prstGeom prst="rect">
            <a:avLst/>
          </a:prstGeom>
          <a:noFill/>
        </p:spPr>
      </p:pic>
      <p:pic>
        <p:nvPicPr>
          <p:cNvPr id="1028" name="Picture 4" descr="E:\ICT\Digital Contant\Resize Image for Content-2\5e975543b9ecc86834153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800600"/>
            <a:ext cx="1600200" cy="1143000"/>
          </a:xfrm>
          <a:prstGeom prst="rect">
            <a:avLst/>
          </a:prstGeom>
          <a:noFill/>
        </p:spPr>
      </p:pic>
      <p:pic>
        <p:nvPicPr>
          <p:cNvPr id="1029" name="Picture 5" descr="E:\ICT\Digital Contant\Resize Image for Content-2\5e975cefb457f33246732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4724400"/>
            <a:ext cx="1752600" cy="1371600"/>
          </a:xfrm>
          <a:prstGeom prst="rect">
            <a:avLst/>
          </a:prstGeom>
          <a:noFill/>
        </p:spPr>
      </p:pic>
      <p:pic>
        <p:nvPicPr>
          <p:cNvPr id="4" name="Picture 6" descr="E:\ICT\Digital Contant\Resize Image for Content-2\server-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1600200"/>
            <a:ext cx="1295400" cy="1066800"/>
          </a:xfrm>
          <a:prstGeom prst="rect">
            <a:avLst/>
          </a:prstGeom>
          <a:noFill/>
        </p:spPr>
      </p:pic>
      <p:pic>
        <p:nvPicPr>
          <p:cNvPr id="5" name="Picture 2" descr="E:\ICT\Digital Contant\Image for Content\Chapter-4\HTML\browser-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3124200"/>
            <a:ext cx="1501726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533400"/>
            <a:ext cx="3048000" cy="5334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s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ওয়েবপেজ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295400"/>
            <a:ext cx="2602992" cy="48920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11125" indent="-28575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সার্ভারে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ফাইলকে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ওয়েবপেজ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111125" indent="-28575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পেজ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ওয়েবপেজ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ওয়েবপেজ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HTML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-Down Arrow 6"/>
          <p:cNvSpPr/>
          <p:nvPr/>
        </p:nvSpPr>
        <p:spPr>
          <a:xfrm>
            <a:off x="4191000" y="1371600"/>
            <a:ext cx="121919" cy="4876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E:\ICT\Digital Contant\Image for Content\Chapter-4\Website\webpage-7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371600"/>
            <a:ext cx="44196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5181600" cy="5334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as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সার্চ ইঞ্জিন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ও </a:t>
            </a:r>
            <a:r>
              <a:rPr lang="as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ওয়েব ব্রাউজার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371600"/>
            <a:ext cx="2895600" cy="5181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11125" indent="-28575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ভান্ডার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111125" indent="-28575" algn="ctr">
              <a:buNone/>
            </a:pP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111125" indent="-28575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ওয়েবপেজের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প্রদর্শনের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111125" indent="-28575" algn="ctr">
              <a:buNone/>
            </a:pPr>
            <a:r>
              <a:rPr lang="as-IN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ওয়েব ব্রাউজার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-Down Arrow 6"/>
          <p:cNvSpPr/>
          <p:nvPr/>
        </p:nvSpPr>
        <p:spPr>
          <a:xfrm>
            <a:off x="4724400" y="1295400"/>
            <a:ext cx="76200" cy="5334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 descr="E:\ICT\Digital Contant\Resize Image for Content-2\5e9751ff5d9ee0035394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038600"/>
            <a:ext cx="2743200" cy="1752600"/>
          </a:xfrm>
          <a:prstGeom prst="rect">
            <a:avLst/>
          </a:prstGeom>
          <a:noFill/>
        </p:spPr>
      </p:pic>
      <p:pic>
        <p:nvPicPr>
          <p:cNvPr id="2050" name="Picture 2" descr="E:\ICT\Digital Contant\Resize Image for Content-2\google-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828800"/>
            <a:ext cx="26670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3104</TotalTime>
  <Words>699</Words>
  <Application>Microsoft Office PowerPoint</Application>
  <PresentationFormat>On-screen Show (4:3)</PresentationFormat>
  <Paragraphs>102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Solstice</vt:lpstr>
      <vt:lpstr> সবাইকে শুভেচ্ছা ও অভিনন্দন </vt:lpstr>
      <vt:lpstr> পরিচিতি </vt:lpstr>
      <vt:lpstr> নিচের ছবিতে আমরা কী দেখতে পাচ্ছি ? </vt:lpstr>
      <vt:lpstr>আজকের আলোচ্য বিষয়</vt:lpstr>
      <vt:lpstr>Slide 5</vt:lpstr>
      <vt:lpstr>ওয়েব ডিজাইনের ধারণা (Concept of web Design)</vt:lpstr>
      <vt:lpstr>ওয়েব ডিজাইনের  মৌলিক উপাদান</vt:lpstr>
      <vt:lpstr>ওয়েবপেজ</vt:lpstr>
      <vt:lpstr>    সার্চ ইঞ্জিন   ও  ওয়েব ব্রাউজার</vt:lpstr>
      <vt:lpstr> www </vt:lpstr>
      <vt:lpstr> প্রোটোকল </vt:lpstr>
      <vt:lpstr> আইপি অ্যাড্রেস  ও ডোমেইন নেইম </vt:lpstr>
      <vt:lpstr> ওয়েব সার্ভার </vt:lpstr>
      <vt:lpstr> ওয়েব পোর্টাল </vt:lpstr>
      <vt:lpstr> HTML ভাষা  </vt:lpstr>
      <vt:lpstr> দলগত কাজ </vt:lpstr>
      <vt:lpstr> মূল্যায়ন 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 ও অভিন্দন</dc:title>
  <dc:creator>123</dc:creator>
  <cp:lastModifiedBy>123</cp:lastModifiedBy>
  <cp:revision>306</cp:revision>
  <dcterms:created xsi:type="dcterms:W3CDTF">2020-04-11T04:22:35Z</dcterms:created>
  <dcterms:modified xsi:type="dcterms:W3CDTF">2020-04-16T17:51:43Z</dcterms:modified>
</cp:coreProperties>
</file>