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04" r:id="rId3"/>
    <p:sldMasterId id="2147483816" r:id="rId4"/>
    <p:sldMasterId id="2147483828" r:id="rId5"/>
    <p:sldMasterId id="214748384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73" r:id="rId13"/>
    <p:sldId id="262" r:id="rId14"/>
    <p:sldId id="263" r:id="rId15"/>
    <p:sldId id="265" r:id="rId16"/>
    <p:sldId id="270" r:id="rId17"/>
    <p:sldId id="266" r:id="rId18"/>
    <p:sldId id="267" r:id="rId19"/>
    <p:sldId id="271" r:id="rId20"/>
    <p:sldId id="268" r:id="rId21"/>
    <p:sldId id="27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 /><Relationship Id="rId13" Type="http://schemas.openxmlformats.org/officeDocument/2006/relationships/slide" Target="slides/slide7.xml" /><Relationship Id="rId18" Type="http://schemas.openxmlformats.org/officeDocument/2006/relationships/slide" Target="slides/slide12.xml" /><Relationship Id="rId26" Type="http://schemas.openxmlformats.org/officeDocument/2006/relationships/tableStyles" Target="tableStyles.xml" /><Relationship Id="rId3" Type="http://schemas.openxmlformats.org/officeDocument/2006/relationships/slideMaster" Target="slideMasters/slideMaster3.xml" /><Relationship Id="rId21" Type="http://schemas.openxmlformats.org/officeDocument/2006/relationships/slide" Target="slides/slide15.xml" /><Relationship Id="rId7" Type="http://schemas.openxmlformats.org/officeDocument/2006/relationships/slide" Target="slides/slide1.xml" /><Relationship Id="rId12" Type="http://schemas.openxmlformats.org/officeDocument/2006/relationships/slide" Target="slides/slide6.xml" /><Relationship Id="rId17" Type="http://schemas.openxmlformats.org/officeDocument/2006/relationships/slide" Target="slides/slide11.xml" /><Relationship Id="rId25" Type="http://schemas.openxmlformats.org/officeDocument/2006/relationships/theme" Target="theme/theme1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0.xml" /><Relationship Id="rId20" Type="http://schemas.openxmlformats.org/officeDocument/2006/relationships/slide" Target="slides/slide14.xml" /><Relationship Id="rId1" Type="http://schemas.openxmlformats.org/officeDocument/2006/relationships/slideMaster" Target="slideMasters/slideMaster1.xml" /><Relationship Id="rId6" Type="http://schemas.openxmlformats.org/officeDocument/2006/relationships/slideMaster" Target="slideMasters/slideMaster6.xml" /><Relationship Id="rId11" Type="http://schemas.openxmlformats.org/officeDocument/2006/relationships/slide" Target="slides/slide5.xml" /><Relationship Id="rId24" Type="http://schemas.openxmlformats.org/officeDocument/2006/relationships/viewProps" Target="viewProps.xml" /><Relationship Id="rId5" Type="http://schemas.openxmlformats.org/officeDocument/2006/relationships/slideMaster" Target="slideMasters/slideMaster5.xml" /><Relationship Id="rId15" Type="http://schemas.openxmlformats.org/officeDocument/2006/relationships/slide" Target="slides/slide9.xml" /><Relationship Id="rId23" Type="http://schemas.openxmlformats.org/officeDocument/2006/relationships/presProps" Target="presProps.xml" /><Relationship Id="rId10" Type="http://schemas.openxmlformats.org/officeDocument/2006/relationships/slide" Target="slides/slide4.xml" /><Relationship Id="rId19" Type="http://schemas.openxmlformats.org/officeDocument/2006/relationships/slide" Target="slides/slide13.xml" /><Relationship Id="rId4" Type="http://schemas.openxmlformats.org/officeDocument/2006/relationships/slideMaster" Target="slideMasters/slideMaster4.xml" /><Relationship Id="rId9" Type="http://schemas.openxmlformats.org/officeDocument/2006/relationships/slide" Target="slides/slide3.xml" /><Relationship Id="rId14" Type="http://schemas.openxmlformats.org/officeDocument/2006/relationships/slide" Target="slides/slide8.xml" /><Relationship Id="rId22" Type="http://schemas.openxmlformats.org/officeDocument/2006/relationships/slide" Target="slides/slide16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79D29C-5D21-4DF2-A63E-16C4CF060221}" type="doc">
      <dgm:prSet loTypeId="urn:microsoft.com/office/officeart/2005/8/layout/bProcess4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C16A6BC2-922C-480C-B0A9-C96152B295A8}">
      <dgm:prSet phldrT="[Text]"/>
      <dgm:spPr/>
      <dgm:t>
        <a:bodyPr/>
        <a:lstStyle/>
        <a:p>
          <a:pPr algn="ctr"/>
          <a:r>
            <a:rPr lang="bn-BD" dirty="0"/>
            <a:t>বাক স্বাধীনতায় </a:t>
          </a:r>
          <a:r>
            <a:rPr lang="bn-BD" b="1" cap="none" spc="0" dirty="0">
              <a:ln w="18000"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হস্তক্ষেপ</a:t>
          </a:r>
          <a:endParaRPr lang="en-US" dirty="0"/>
        </a:p>
      </dgm:t>
    </dgm:pt>
    <dgm:pt modelId="{5B322A8B-D712-433E-B351-93381D671DCB}" type="parTrans" cxnId="{AD3BC7F3-030A-489B-B17F-7C1641961EE5}">
      <dgm:prSet/>
      <dgm:spPr/>
      <dgm:t>
        <a:bodyPr/>
        <a:lstStyle/>
        <a:p>
          <a:endParaRPr lang="en-US"/>
        </a:p>
      </dgm:t>
    </dgm:pt>
    <dgm:pt modelId="{B8CCF152-D73A-4A43-9DB7-64DB9914A980}" type="sibTrans" cxnId="{AD3BC7F3-030A-489B-B17F-7C1641961EE5}">
      <dgm:prSet/>
      <dgm:spPr/>
      <dgm:t>
        <a:bodyPr/>
        <a:lstStyle/>
        <a:p>
          <a:endParaRPr lang="en-US"/>
        </a:p>
      </dgm:t>
    </dgm:pt>
    <dgm:pt modelId="{2C891481-811C-44EB-9EA1-8FBD2EEBD0CD}">
      <dgm:prSet phldrT="[Text]"/>
      <dgm:spPr/>
      <dgm:t>
        <a:bodyPr/>
        <a:lstStyle/>
        <a:p>
          <a:r>
            <a:rPr lang="bn-BD" dirty="0"/>
            <a:t>আইনের শাসনের অভাব</a:t>
          </a:r>
          <a:endParaRPr lang="en-US" dirty="0"/>
        </a:p>
      </dgm:t>
    </dgm:pt>
    <dgm:pt modelId="{525513FE-2529-4104-A9A8-47257E50AE34}" type="parTrans" cxnId="{B9591982-DD2A-463A-87AD-C1D96D16227F}">
      <dgm:prSet/>
      <dgm:spPr/>
      <dgm:t>
        <a:bodyPr/>
        <a:lstStyle/>
        <a:p>
          <a:endParaRPr lang="en-US"/>
        </a:p>
      </dgm:t>
    </dgm:pt>
    <dgm:pt modelId="{9CFFAC14-34E4-4BE0-B4EE-B36DA88C03C8}" type="sibTrans" cxnId="{B9591982-DD2A-463A-87AD-C1D96D16227F}">
      <dgm:prSet/>
      <dgm:spPr/>
      <dgm:t>
        <a:bodyPr/>
        <a:lstStyle/>
        <a:p>
          <a:endParaRPr lang="en-US"/>
        </a:p>
      </dgm:t>
    </dgm:pt>
    <dgm:pt modelId="{AF6264AD-5EE2-4D39-9948-8CD20F38CD67}">
      <dgm:prSet phldrT="[Text]"/>
      <dgm:spPr/>
      <dgm:t>
        <a:bodyPr/>
        <a:lstStyle/>
        <a:p>
          <a:r>
            <a:rPr lang="bn-BD" dirty="0"/>
            <a:t>স্বাধীন বিচার বিভাগ না থাকা </a:t>
          </a:r>
          <a:endParaRPr lang="en-US" dirty="0"/>
        </a:p>
      </dgm:t>
    </dgm:pt>
    <dgm:pt modelId="{16095159-5F06-481C-AA93-7D9E472519CA}" type="parTrans" cxnId="{885098EF-AF04-4419-9C4C-3732CD67947E}">
      <dgm:prSet/>
      <dgm:spPr/>
      <dgm:t>
        <a:bodyPr/>
        <a:lstStyle/>
        <a:p>
          <a:endParaRPr lang="en-US"/>
        </a:p>
      </dgm:t>
    </dgm:pt>
    <dgm:pt modelId="{EBEB86D0-823C-4045-B894-E34583EE2B73}" type="sibTrans" cxnId="{885098EF-AF04-4419-9C4C-3732CD67947E}">
      <dgm:prSet/>
      <dgm:spPr/>
      <dgm:t>
        <a:bodyPr/>
        <a:lstStyle/>
        <a:p>
          <a:endParaRPr lang="en-US"/>
        </a:p>
      </dgm:t>
    </dgm:pt>
    <dgm:pt modelId="{8995DDD6-8F21-4EDF-93F6-B47EDBE79422}">
      <dgm:prSet phldrT="[Text]"/>
      <dgm:spPr/>
      <dgm:t>
        <a:bodyPr/>
        <a:lstStyle/>
        <a:p>
          <a:r>
            <a:rPr lang="bn-BD" dirty="0"/>
            <a:t>সংবাদ মাধ্যমের স্বাধীনতার অভাব</a:t>
          </a:r>
          <a:endParaRPr lang="en-US" dirty="0"/>
        </a:p>
      </dgm:t>
    </dgm:pt>
    <dgm:pt modelId="{42127150-723F-4613-A988-67DC36F55F52}" type="parTrans" cxnId="{B5C74F74-09E6-4781-A76B-6EB37309B174}">
      <dgm:prSet/>
      <dgm:spPr/>
      <dgm:t>
        <a:bodyPr/>
        <a:lstStyle/>
        <a:p>
          <a:endParaRPr lang="en-US"/>
        </a:p>
      </dgm:t>
    </dgm:pt>
    <dgm:pt modelId="{933B900B-40F4-4B5C-99E0-7E6B2FB46766}" type="sibTrans" cxnId="{B5C74F74-09E6-4781-A76B-6EB37309B174}">
      <dgm:prSet/>
      <dgm:spPr/>
      <dgm:t>
        <a:bodyPr/>
        <a:lstStyle/>
        <a:p>
          <a:endParaRPr lang="en-US"/>
        </a:p>
      </dgm:t>
    </dgm:pt>
    <dgm:pt modelId="{C67C975D-28DE-4FBF-95A2-11E58B12F1C8}">
      <dgm:prSet phldrT="[Text]"/>
      <dgm:spPr/>
      <dgm:t>
        <a:bodyPr/>
        <a:lstStyle/>
        <a:p>
          <a:r>
            <a:rPr lang="bn-BD" dirty="0"/>
            <a:t>স্বজনপ্রীতি</a:t>
          </a:r>
          <a:endParaRPr lang="en-US" dirty="0"/>
        </a:p>
      </dgm:t>
    </dgm:pt>
    <dgm:pt modelId="{23332702-7363-483C-873C-7A3348A943A2}" type="parTrans" cxnId="{B80094F0-DA0F-4DA9-BF90-C9E3F74E77F8}">
      <dgm:prSet/>
      <dgm:spPr/>
      <dgm:t>
        <a:bodyPr/>
        <a:lstStyle/>
        <a:p>
          <a:endParaRPr lang="en-US"/>
        </a:p>
      </dgm:t>
    </dgm:pt>
    <dgm:pt modelId="{F7177EEF-C6C2-4C51-A75E-79ADCECF01A7}" type="sibTrans" cxnId="{B80094F0-DA0F-4DA9-BF90-C9E3F74E77F8}">
      <dgm:prSet/>
      <dgm:spPr/>
      <dgm:t>
        <a:bodyPr/>
        <a:lstStyle/>
        <a:p>
          <a:endParaRPr lang="en-US"/>
        </a:p>
      </dgm:t>
    </dgm:pt>
    <dgm:pt modelId="{E5B1C473-E94D-4721-A46A-C29F71DE1385}">
      <dgm:prSet phldrT="[Text]"/>
      <dgm:spPr/>
      <dgm:t>
        <a:bodyPr/>
        <a:lstStyle/>
        <a:p>
          <a:r>
            <a:rPr lang="bn-BD" dirty="0"/>
            <a:t>সরকারের জবাবদিহিতার অভাব</a:t>
          </a:r>
          <a:endParaRPr lang="en-US" dirty="0"/>
        </a:p>
      </dgm:t>
    </dgm:pt>
    <dgm:pt modelId="{9E8C1F51-6386-44ED-9237-508C1EC394B1}" type="parTrans" cxnId="{90441AB7-31F5-4C5A-A7B4-D66E906AB1A9}">
      <dgm:prSet/>
      <dgm:spPr/>
      <dgm:t>
        <a:bodyPr/>
        <a:lstStyle/>
        <a:p>
          <a:endParaRPr lang="en-US"/>
        </a:p>
      </dgm:t>
    </dgm:pt>
    <dgm:pt modelId="{2D25E464-B161-4150-9E95-439859BCF4D3}" type="sibTrans" cxnId="{90441AB7-31F5-4C5A-A7B4-D66E906AB1A9}">
      <dgm:prSet/>
      <dgm:spPr/>
      <dgm:t>
        <a:bodyPr/>
        <a:lstStyle/>
        <a:p>
          <a:endParaRPr lang="en-US"/>
        </a:p>
      </dgm:t>
    </dgm:pt>
    <dgm:pt modelId="{0C36315B-A094-4135-A025-E2BD8DDEA6F7}">
      <dgm:prSet phldrT="[Text]"/>
      <dgm:spPr/>
      <dgm:t>
        <a:bodyPr/>
        <a:lstStyle/>
        <a:p>
          <a:r>
            <a:rPr lang="bn-BD" dirty="0"/>
            <a:t>আমলাতন্ত্রের অদক্ষতা</a:t>
          </a:r>
          <a:endParaRPr lang="en-US" dirty="0"/>
        </a:p>
      </dgm:t>
    </dgm:pt>
    <dgm:pt modelId="{E426C96D-D279-4D98-96BF-2DDCB461C9F3}" type="parTrans" cxnId="{30E8820B-3857-4A78-B608-215C06460088}">
      <dgm:prSet/>
      <dgm:spPr/>
      <dgm:t>
        <a:bodyPr/>
        <a:lstStyle/>
        <a:p>
          <a:endParaRPr lang="en-US"/>
        </a:p>
      </dgm:t>
    </dgm:pt>
    <dgm:pt modelId="{C13CA56E-65E6-4466-86BE-8A58577DA517}" type="sibTrans" cxnId="{30E8820B-3857-4A78-B608-215C06460088}">
      <dgm:prSet/>
      <dgm:spPr/>
      <dgm:t>
        <a:bodyPr/>
        <a:lstStyle/>
        <a:p>
          <a:endParaRPr lang="en-US"/>
        </a:p>
      </dgm:t>
    </dgm:pt>
    <dgm:pt modelId="{3FEEA5D9-0F43-4468-B217-55FE9F39336E}">
      <dgm:prSet phldrT="[Text]"/>
      <dgm:spPr/>
      <dgm:t>
        <a:bodyPr/>
        <a:lstStyle/>
        <a:p>
          <a:r>
            <a:rPr lang="bn-BD" dirty="0"/>
            <a:t>জন অংশগ্রহণের অভাব</a:t>
          </a:r>
          <a:endParaRPr lang="en-US" dirty="0"/>
        </a:p>
      </dgm:t>
    </dgm:pt>
    <dgm:pt modelId="{54C8A350-6128-4840-BA44-FA055E3497B4}" type="parTrans" cxnId="{7131D75F-9E93-4D0C-B7E0-2907135077CD}">
      <dgm:prSet/>
      <dgm:spPr/>
      <dgm:t>
        <a:bodyPr/>
        <a:lstStyle/>
        <a:p>
          <a:endParaRPr lang="en-US"/>
        </a:p>
      </dgm:t>
    </dgm:pt>
    <dgm:pt modelId="{2069671C-B324-498B-9CFE-2DBA5A4C7941}" type="sibTrans" cxnId="{7131D75F-9E93-4D0C-B7E0-2907135077CD}">
      <dgm:prSet/>
      <dgm:spPr/>
      <dgm:t>
        <a:bodyPr/>
        <a:lstStyle/>
        <a:p>
          <a:endParaRPr lang="en-US"/>
        </a:p>
      </dgm:t>
    </dgm:pt>
    <dgm:pt modelId="{7259682D-FD42-458D-ADF7-44B612F5732E}">
      <dgm:prSet phldrT="[Text]"/>
      <dgm:spPr/>
      <dgm:t>
        <a:bodyPr/>
        <a:lstStyle/>
        <a:p>
          <a:r>
            <a:rPr lang="bn-BD" dirty="0"/>
            <a:t>জনসচেতনাতার অভাব</a:t>
          </a:r>
          <a:endParaRPr lang="en-US" dirty="0"/>
        </a:p>
      </dgm:t>
    </dgm:pt>
    <dgm:pt modelId="{5A841F48-5EC6-4CE3-9CDA-A8DB057B9D07}" type="parTrans" cxnId="{2B3E6232-8077-47B7-B26D-7FF92145AA0C}">
      <dgm:prSet/>
      <dgm:spPr/>
      <dgm:t>
        <a:bodyPr/>
        <a:lstStyle/>
        <a:p>
          <a:endParaRPr lang="en-US"/>
        </a:p>
      </dgm:t>
    </dgm:pt>
    <dgm:pt modelId="{2493D492-AFA4-41E5-991F-E576589C662E}" type="sibTrans" cxnId="{2B3E6232-8077-47B7-B26D-7FF92145AA0C}">
      <dgm:prSet/>
      <dgm:spPr/>
      <dgm:t>
        <a:bodyPr/>
        <a:lstStyle/>
        <a:p>
          <a:endParaRPr lang="en-US"/>
        </a:p>
      </dgm:t>
    </dgm:pt>
    <dgm:pt modelId="{161F21CB-9AEA-430F-BAF8-BC9A736EE3AF}" type="pres">
      <dgm:prSet presAssocID="{B079D29C-5D21-4DF2-A63E-16C4CF060221}" presName="Name0" presStyleCnt="0">
        <dgm:presLayoutVars>
          <dgm:dir/>
          <dgm:resizeHandles/>
        </dgm:presLayoutVars>
      </dgm:prSet>
      <dgm:spPr/>
    </dgm:pt>
    <dgm:pt modelId="{7FCE0241-8F4C-482A-A073-C1DF370E5A88}" type="pres">
      <dgm:prSet presAssocID="{C16A6BC2-922C-480C-B0A9-C96152B295A8}" presName="compNode" presStyleCnt="0"/>
      <dgm:spPr/>
    </dgm:pt>
    <dgm:pt modelId="{68464D05-4FCF-4C76-9645-77BEFB1E75C3}" type="pres">
      <dgm:prSet presAssocID="{C16A6BC2-922C-480C-B0A9-C96152B295A8}" presName="dummyConnPt" presStyleCnt="0"/>
      <dgm:spPr/>
    </dgm:pt>
    <dgm:pt modelId="{1304E94D-4C8D-4E80-A991-AECB7178407E}" type="pres">
      <dgm:prSet presAssocID="{C16A6BC2-922C-480C-B0A9-C96152B295A8}" presName="node" presStyleLbl="node1" presStyleIdx="0" presStyleCnt="9">
        <dgm:presLayoutVars>
          <dgm:bulletEnabled val="1"/>
        </dgm:presLayoutVars>
      </dgm:prSet>
      <dgm:spPr/>
    </dgm:pt>
    <dgm:pt modelId="{31DE8A10-4014-4D82-9325-A3B7C2E6A383}" type="pres">
      <dgm:prSet presAssocID="{B8CCF152-D73A-4A43-9DB7-64DB9914A980}" presName="sibTrans" presStyleLbl="bgSibTrans2D1" presStyleIdx="0" presStyleCnt="8"/>
      <dgm:spPr/>
    </dgm:pt>
    <dgm:pt modelId="{3611D98F-0DA6-4F5C-B9BB-71DE5E24F95D}" type="pres">
      <dgm:prSet presAssocID="{2C891481-811C-44EB-9EA1-8FBD2EEBD0CD}" presName="compNode" presStyleCnt="0"/>
      <dgm:spPr/>
    </dgm:pt>
    <dgm:pt modelId="{3E46312A-0C9C-48E4-B144-32EE4CE54AD2}" type="pres">
      <dgm:prSet presAssocID="{2C891481-811C-44EB-9EA1-8FBD2EEBD0CD}" presName="dummyConnPt" presStyleCnt="0"/>
      <dgm:spPr/>
    </dgm:pt>
    <dgm:pt modelId="{C027F7F0-F128-4596-ACBF-0EEEE33E0AF6}" type="pres">
      <dgm:prSet presAssocID="{2C891481-811C-44EB-9EA1-8FBD2EEBD0CD}" presName="node" presStyleLbl="node1" presStyleIdx="1" presStyleCnt="9">
        <dgm:presLayoutVars>
          <dgm:bulletEnabled val="1"/>
        </dgm:presLayoutVars>
      </dgm:prSet>
      <dgm:spPr/>
    </dgm:pt>
    <dgm:pt modelId="{E470DD64-3376-4EDF-86CD-BB32A2D3BBA9}" type="pres">
      <dgm:prSet presAssocID="{9CFFAC14-34E4-4BE0-B4EE-B36DA88C03C8}" presName="sibTrans" presStyleLbl="bgSibTrans2D1" presStyleIdx="1" presStyleCnt="8"/>
      <dgm:spPr/>
    </dgm:pt>
    <dgm:pt modelId="{C39B5F3B-3BD0-4B71-9038-5467B3D8C401}" type="pres">
      <dgm:prSet presAssocID="{AF6264AD-5EE2-4D39-9948-8CD20F38CD67}" presName="compNode" presStyleCnt="0"/>
      <dgm:spPr/>
    </dgm:pt>
    <dgm:pt modelId="{6A334125-681D-4A10-9AA6-71D75E480B60}" type="pres">
      <dgm:prSet presAssocID="{AF6264AD-5EE2-4D39-9948-8CD20F38CD67}" presName="dummyConnPt" presStyleCnt="0"/>
      <dgm:spPr/>
    </dgm:pt>
    <dgm:pt modelId="{766BDA23-03E0-44E6-A7EC-9A90BFA08045}" type="pres">
      <dgm:prSet presAssocID="{AF6264AD-5EE2-4D39-9948-8CD20F38CD67}" presName="node" presStyleLbl="node1" presStyleIdx="2" presStyleCnt="9">
        <dgm:presLayoutVars>
          <dgm:bulletEnabled val="1"/>
        </dgm:presLayoutVars>
      </dgm:prSet>
      <dgm:spPr/>
    </dgm:pt>
    <dgm:pt modelId="{A6B2F9ED-CB89-4F72-A4CD-8AB50FA3F008}" type="pres">
      <dgm:prSet presAssocID="{EBEB86D0-823C-4045-B894-E34583EE2B73}" presName="sibTrans" presStyleLbl="bgSibTrans2D1" presStyleIdx="2" presStyleCnt="8"/>
      <dgm:spPr/>
    </dgm:pt>
    <dgm:pt modelId="{BAD47322-4961-4848-A660-B3D6466228BE}" type="pres">
      <dgm:prSet presAssocID="{8995DDD6-8F21-4EDF-93F6-B47EDBE79422}" presName="compNode" presStyleCnt="0"/>
      <dgm:spPr/>
    </dgm:pt>
    <dgm:pt modelId="{30BC88B1-EA8E-4785-AFF1-46F0E835BA4F}" type="pres">
      <dgm:prSet presAssocID="{8995DDD6-8F21-4EDF-93F6-B47EDBE79422}" presName="dummyConnPt" presStyleCnt="0"/>
      <dgm:spPr/>
    </dgm:pt>
    <dgm:pt modelId="{71523F2B-AED1-484B-8DEB-DC674AAE97C2}" type="pres">
      <dgm:prSet presAssocID="{8995DDD6-8F21-4EDF-93F6-B47EDBE79422}" presName="node" presStyleLbl="node1" presStyleIdx="3" presStyleCnt="9">
        <dgm:presLayoutVars>
          <dgm:bulletEnabled val="1"/>
        </dgm:presLayoutVars>
      </dgm:prSet>
      <dgm:spPr/>
    </dgm:pt>
    <dgm:pt modelId="{71D6D2B4-81AD-47A1-8CB1-1235A6D14012}" type="pres">
      <dgm:prSet presAssocID="{933B900B-40F4-4B5C-99E0-7E6B2FB46766}" presName="sibTrans" presStyleLbl="bgSibTrans2D1" presStyleIdx="3" presStyleCnt="8"/>
      <dgm:spPr/>
    </dgm:pt>
    <dgm:pt modelId="{3038C6E4-05A3-426B-BF7C-854748588968}" type="pres">
      <dgm:prSet presAssocID="{C67C975D-28DE-4FBF-95A2-11E58B12F1C8}" presName="compNode" presStyleCnt="0"/>
      <dgm:spPr/>
    </dgm:pt>
    <dgm:pt modelId="{89603E47-D9DB-4C97-9E20-E9041E40A18E}" type="pres">
      <dgm:prSet presAssocID="{C67C975D-28DE-4FBF-95A2-11E58B12F1C8}" presName="dummyConnPt" presStyleCnt="0"/>
      <dgm:spPr/>
    </dgm:pt>
    <dgm:pt modelId="{C9C68C71-F8FD-4A23-B9A2-17229A83040E}" type="pres">
      <dgm:prSet presAssocID="{C67C975D-28DE-4FBF-95A2-11E58B12F1C8}" presName="node" presStyleLbl="node1" presStyleIdx="4" presStyleCnt="9">
        <dgm:presLayoutVars>
          <dgm:bulletEnabled val="1"/>
        </dgm:presLayoutVars>
      </dgm:prSet>
      <dgm:spPr/>
    </dgm:pt>
    <dgm:pt modelId="{C1510520-6DA8-47AA-9C44-1087779588B9}" type="pres">
      <dgm:prSet presAssocID="{F7177EEF-C6C2-4C51-A75E-79ADCECF01A7}" presName="sibTrans" presStyleLbl="bgSibTrans2D1" presStyleIdx="4" presStyleCnt="8"/>
      <dgm:spPr/>
    </dgm:pt>
    <dgm:pt modelId="{FBA9AFCB-1A3B-45A9-8100-660C022EE75D}" type="pres">
      <dgm:prSet presAssocID="{E5B1C473-E94D-4721-A46A-C29F71DE1385}" presName="compNode" presStyleCnt="0"/>
      <dgm:spPr/>
    </dgm:pt>
    <dgm:pt modelId="{D8B9A5B8-18CF-4720-94D4-06E92548100B}" type="pres">
      <dgm:prSet presAssocID="{E5B1C473-E94D-4721-A46A-C29F71DE1385}" presName="dummyConnPt" presStyleCnt="0"/>
      <dgm:spPr/>
    </dgm:pt>
    <dgm:pt modelId="{ACACA73A-9B73-4C5D-B86F-0AA4F6A07542}" type="pres">
      <dgm:prSet presAssocID="{E5B1C473-E94D-4721-A46A-C29F71DE1385}" presName="node" presStyleLbl="node1" presStyleIdx="5" presStyleCnt="9">
        <dgm:presLayoutVars>
          <dgm:bulletEnabled val="1"/>
        </dgm:presLayoutVars>
      </dgm:prSet>
      <dgm:spPr/>
    </dgm:pt>
    <dgm:pt modelId="{417853A2-B6AC-4A7A-AD87-BC863E9BEF18}" type="pres">
      <dgm:prSet presAssocID="{2D25E464-B161-4150-9E95-439859BCF4D3}" presName="sibTrans" presStyleLbl="bgSibTrans2D1" presStyleIdx="5" presStyleCnt="8"/>
      <dgm:spPr/>
    </dgm:pt>
    <dgm:pt modelId="{DF00237C-09F1-4EF1-970F-123A8665EE63}" type="pres">
      <dgm:prSet presAssocID="{0C36315B-A094-4135-A025-E2BD8DDEA6F7}" presName="compNode" presStyleCnt="0"/>
      <dgm:spPr/>
    </dgm:pt>
    <dgm:pt modelId="{054EEDD5-CE2B-4F20-AEE3-2179DF243D6B}" type="pres">
      <dgm:prSet presAssocID="{0C36315B-A094-4135-A025-E2BD8DDEA6F7}" presName="dummyConnPt" presStyleCnt="0"/>
      <dgm:spPr/>
    </dgm:pt>
    <dgm:pt modelId="{DB8C1396-380F-45D6-BF5A-2485C9AE9A68}" type="pres">
      <dgm:prSet presAssocID="{0C36315B-A094-4135-A025-E2BD8DDEA6F7}" presName="node" presStyleLbl="node1" presStyleIdx="6" presStyleCnt="9">
        <dgm:presLayoutVars>
          <dgm:bulletEnabled val="1"/>
        </dgm:presLayoutVars>
      </dgm:prSet>
      <dgm:spPr/>
    </dgm:pt>
    <dgm:pt modelId="{09560357-2A41-43B5-91A2-E489D2F1E8C9}" type="pres">
      <dgm:prSet presAssocID="{C13CA56E-65E6-4466-86BE-8A58577DA517}" presName="sibTrans" presStyleLbl="bgSibTrans2D1" presStyleIdx="6" presStyleCnt="8"/>
      <dgm:spPr/>
    </dgm:pt>
    <dgm:pt modelId="{1BFE8434-8B03-452E-9154-7AFCFD3D74C8}" type="pres">
      <dgm:prSet presAssocID="{3FEEA5D9-0F43-4468-B217-55FE9F39336E}" presName="compNode" presStyleCnt="0"/>
      <dgm:spPr/>
    </dgm:pt>
    <dgm:pt modelId="{13156A94-AF30-41B7-A25F-65DB0CA44201}" type="pres">
      <dgm:prSet presAssocID="{3FEEA5D9-0F43-4468-B217-55FE9F39336E}" presName="dummyConnPt" presStyleCnt="0"/>
      <dgm:spPr/>
    </dgm:pt>
    <dgm:pt modelId="{CEB4D094-5164-41BB-A170-83DE2990F6F4}" type="pres">
      <dgm:prSet presAssocID="{3FEEA5D9-0F43-4468-B217-55FE9F39336E}" presName="node" presStyleLbl="node1" presStyleIdx="7" presStyleCnt="9">
        <dgm:presLayoutVars>
          <dgm:bulletEnabled val="1"/>
        </dgm:presLayoutVars>
      </dgm:prSet>
      <dgm:spPr/>
    </dgm:pt>
    <dgm:pt modelId="{B513D83C-0C09-4A00-A21C-83BFED7E40E8}" type="pres">
      <dgm:prSet presAssocID="{2069671C-B324-498B-9CFE-2DBA5A4C7941}" presName="sibTrans" presStyleLbl="bgSibTrans2D1" presStyleIdx="7" presStyleCnt="8"/>
      <dgm:spPr/>
    </dgm:pt>
    <dgm:pt modelId="{D4544F4B-BC83-4AB5-816C-B0EFA1E2BFDE}" type="pres">
      <dgm:prSet presAssocID="{7259682D-FD42-458D-ADF7-44B612F5732E}" presName="compNode" presStyleCnt="0"/>
      <dgm:spPr/>
    </dgm:pt>
    <dgm:pt modelId="{F4B8E4BD-F7E6-4F31-A0C2-9C9482DC39CA}" type="pres">
      <dgm:prSet presAssocID="{7259682D-FD42-458D-ADF7-44B612F5732E}" presName="dummyConnPt" presStyleCnt="0"/>
      <dgm:spPr/>
    </dgm:pt>
    <dgm:pt modelId="{0D0A8C6F-0E13-428C-80F7-BD63F603AFEF}" type="pres">
      <dgm:prSet presAssocID="{7259682D-FD42-458D-ADF7-44B612F5732E}" presName="node" presStyleLbl="node1" presStyleIdx="8" presStyleCnt="9">
        <dgm:presLayoutVars>
          <dgm:bulletEnabled val="1"/>
        </dgm:presLayoutVars>
      </dgm:prSet>
      <dgm:spPr/>
    </dgm:pt>
  </dgm:ptLst>
  <dgm:cxnLst>
    <dgm:cxn modelId="{EE11080A-14C1-4AAD-87BD-A771DEC8FC3E}" type="presOf" srcId="{B079D29C-5D21-4DF2-A63E-16C4CF060221}" destId="{161F21CB-9AEA-430F-BAF8-BC9A736EE3AF}" srcOrd="0" destOrd="0" presId="urn:microsoft.com/office/officeart/2005/8/layout/bProcess4"/>
    <dgm:cxn modelId="{30E8820B-3857-4A78-B608-215C06460088}" srcId="{B079D29C-5D21-4DF2-A63E-16C4CF060221}" destId="{0C36315B-A094-4135-A025-E2BD8DDEA6F7}" srcOrd="6" destOrd="0" parTransId="{E426C96D-D279-4D98-96BF-2DDCB461C9F3}" sibTransId="{C13CA56E-65E6-4466-86BE-8A58577DA517}"/>
    <dgm:cxn modelId="{2B3E6232-8077-47B7-B26D-7FF92145AA0C}" srcId="{B079D29C-5D21-4DF2-A63E-16C4CF060221}" destId="{7259682D-FD42-458D-ADF7-44B612F5732E}" srcOrd="8" destOrd="0" parTransId="{5A841F48-5EC6-4CE3-9CDA-A8DB057B9D07}" sibTransId="{2493D492-AFA4-41E5-991F-E576589C662E}"/>
    <dgm:cxn modelId="{4069BA37-3673-4EA5-BFB7-13C00E350F60}" type="presOf" srcId="{B8CCF152-D73A-4A43-9DB7-64DB9914A980}" destId="{31DE8A10-4014-4D82-9325-A3B7C2E6A383}" srcOrd="0" destOrd="0" presId="urn:microsoft.com/office/officeart/2005/8/layout/bProcess4"/>
    <dgm:cxn modelId="{23A05D5F-E878-4544-AF07-B8F3E05AE4D1}" type="presOf" srcId="{2D25E464-B161-4150-9E95-439859BCF4D3}" destId="{417853A2-B6AC-4A7A-AD87-BC863E9BEF18}" srcOrd="0" destOrd="0" presId="urn:microsoft.com/office/officeart/2005/8/layout/bProcess4"/>
    <dgm:cxn modelId="{7131D75F-9E93-4D0C-B7E0-2907135077CD}" srcId="{B079D29C-5D21-4DF2-A63E-16C4CF060221}" destId="{3FEEA5D9-0F43-4468-B217-55FE9F39336E}" srcOrd="7" destOrd="0" parTransId="{54C8A350-6128-4840-BA44-FA055E3497B4}" sibTransId="{2069671C-B324-498B-9CFE-2DBA5A4C7941}"/>
    <dgm:cxn modelId="{A442B347-2717-48A4-AF60-349B8718C520}" type="presOf" srcId="{C16A6BC2-922C-480C-B0A9-C96152B295A8}" destId="{1304E94D-4C8D-4E80-A991-AECB7178407E}" srcOrd="0" destOrd="0" presId="urn:microsoft.com/office/officeart/2005/8/layout/bProcess4"/>
    <dgm:cxn modelId="{1EECA16B-A6DE-4C9B-B941-2FFBC02BA3A6}" type="presOf" srcId="{C67C975D-28DE-4FBF-95A2-11E58B12F1C8}" destId="{C9C68C71-F8FD-4A23-B9A2-17229A83040E}" srcOrd="0" destOrd="0" presId="urn:microsoft.com/office/officeart/2005/8/layout/bProcess4"/>
    <dgm:cxn modelId="{B5C74F74-09E6-4781-A76B-6EB37309B174}" srcId="{B079D29C-5D21-4DF2-A63E-16C4CF060221}" destId="{8995DDD6-8F21-4EDF-93F6-B47EDBE79422}" srcOrd="3" destOrd="0" parTransId="{42127150-723F-4613-A988-67DC36F55F52}" sibTransId="{933B900B-40F4-4B5C-99E0-7E6B2FB46766}"/>
    <dgm:cxn modelId="{8A093257-E246-466E-9280-D5212EEFE138}" type="presOf" srcId="{C13CA56E-65E6-4466-86BE-8A58577DA517}" destId="{09560357-2A41-43B5-91A2-E489D2F1E8C9}" srcOrd="0" destOrd="0" presId="urn:microsoft.com/office/officeart/2005/8/layout/bProcess4"/>
    <dgm:cxn modelId="{98876359-8CF7-4D9C-B4E1-6C0B14B8EA56}" type="presOf" srcId="{EBEB86D0-823C-4045-B894-E34583EE2B73}" destId="{A6B2F9ED-CB89-4F72-A4CD-8AB50FA3F008}" srcOrd="0" destOrd="0" presId="urn:microsoft.com/office/officeart/2005/8/layout/bProcess4"/>
    <dgm:cxn modelId="{B9591982-DD2A-463A-87AD-C1D96D16227F}" srcId="{B079D29C-5D21-4DF2-A63E-16C4CF060221}" destId="{2C891481-811C-44EB-9EA1-8FBD2EEBD0CD}" srcOrd="1" destOrd="0" parTransId="{525513FE-2529-4104-A9A8-47257E50AE34}" sibTransId="{9CFFAC14-34E4-4BE0-B4EE-B36DA88C03C8}"/>
    <dgm:cxn modelId="{CC27898B-EF2C-41FE-998A-6F4F174C7C2D}" type="presOf" srcId="{E5B1C473-E94D-4721-A46A-C29F71DE1385}" destId="{ACACA73A-9B73-4C5D-B86F-0AA4F6A07542}" srcOrd="0" destOrd="0" presId="urn:microsoft.com/office/officeart/2005/8/layout/bProcess4"/>
    <dgm:cxn modelId="{26A07299-6389-4F14-B97D-9F4D16361D29}" type="presOf" srcId="{9CFFAC14-34E4-4BE0-B4EE-B36DA88C03C8}" destId="{E470DD64-3376-4EDF-86CD-BB32A2D3BBA9}" srcOrd="0" destOrd="0" presId="urn:microsoft.com/office/officeart/2005/8/layout/bProcess4"/>
    <dgm:cxn modelId="{E44A6F9F-AE5E-4F6F-9F47-BDFF9C81B018}" type="presOf" srcId="{2069671C-B324-498B-9CFE-2DBA5A4C7941}" destId="{B513D83C-0C09-4A00-A21C-83BFED7E40E8}" srcOrd="0" destOrd="0" presId="urn:microsoft.com/office/officeart/2005/8/layout/bProcess4"/>
    <dgm:cxn modelId="{08B7DFAE-D4C4-4F2E-A6B7-1451F16A7C8F}" type="presOf" srcId="{933B900B-40F4-4B5C-99E0-7E6B2FB46766}" destId="{71D6D2B4-81AD-47A1-8CB1-1235A6D14012}" srcOrd="0" destOrd="0" presId="urn:microsoft.com/office/officeart/2005/8/layout/bProcess4"/>
    <dgm:cxn modelId="{90441AB7-31F5-4C5A-A7B4-D66E906AB1A9}" srcId="{B079D29C-5D21-4DF2-A63E-16C4CF060221}" destId="{E5B1C473-E94D-4721-A46A-C29F71DE1385}" srcOrd="5" destOrd="0" parTransId="{9E8C1F51-6386-44ED-9237-508C1EC394B1}" sibTransId="{2D25E464-B161-4150-9E95-439859BCF4D3}"/>
    <dgm:cxn modelId="{1D77DEBD-E1C9-4A8A-BD90-704631ECF69A}" type="presOf" srcId="{3FEEA5D9-0F43-4468-B217-55FE9F39336E}" destId="{CEB4D094-5164-41BB-A170-83DE2990F6F4}" srcOrd="0" destOrd="0" presId="urn:microsoft.com/office/officeart/2005/8/layout/bProcess4"/>
    <dgm:cxn modelId="{2DEB54CB-45E1-436A-A6B4-DC83B031A6F0}" type="presOf" srcId="{0C36315B-A094-4135-A025-E2BD8DDEA6F7}" destId="{DB8C1396-380F-45D6-BF5A-2485C9AE9A68}" srcOrd="0" destOrd="0" presId="urn:microsoft.com/office/officeart/2005/8/layout/bProcess4"/>
    <dgm:cxn modelId="{CF0587CD-7D72-47CA-A8C0-CAF037DCCBA2}" type="presOf" srcId="{AF6264AD-5EE2-4D39-9948-8CD20F38CD67}" destId="{766BDA23-03E0-44E6-A7EC-9A90BFA08045}" srcOrd="0" destOrd="0" presId="urn:microsoft.com/office/officeart/2005/8/layout/bProcess4"/>
    <dgm:cxn modelId="{CF8C65CE-FF2F-4CC5-92C0-3A33E0B9CBCA}" type="presOf" srcId="{2C891481-811C-44EB-9EA1-8FBD2EEBD0CD}" destId="{C027F7F0-F128-4596-ACBF-0EEEE33E0AF6}" srcOrd="0" destOrd="0" presId="urn:microsoft.com/office/officeart/2005/8/layout/bProcess4"/>
    <dgm:cxn modelId="{C9F6A7D5-154A-4D86-829C-6DDA73BE7DCA}" type="presOf" srcId="{7259682D-FD42-458D-ADF7-44B612F5732E}" destId="{0D0A8C6F-0E13-428C-80F7-BD63F603AFEF}" srcOrd="0" destOrd="0" presId="urn:microsoft.com/office/officeart/2005/8/layout/bProcess4"/>
    <dgm:cxn modelId="{A5AB83DA-FAB0-4F07-88F0-4AD734256AC6}" type="presOf" srcId="{8995DDD6-8F21-4EDF-93F6-B47EDBE79422}" destId="{71523F2B-AED1-484B-8DEB-DC674AAE97C2}" srcOrd="0" destOrd="0" presId="urn:microsoft.com/office/officeart/2005/8/layout/bProcess4"/>
    <dgm:cxn modelId="{885098EF-AF04-4419-9C4C-3732CD67947E}" srcId="{B079D29C-5D21-4DF2-A63E-16C4CF060221}" destId="{AF6264AD-5EE2-4D39-9948-8CD20F38CD67}" srcOrd="2" destOrd="0" parTransId="{16095159-5F06-481C-AA93-7D9E472519CA}" sibTransId="{EBEB86D0-823C-4045-B894-E34583EE2B73}"/>
    <dgm:cxn modelId="{B80094F0-DA0F-4DA9-BF90-C9E3F74E77F8}" srcId="{B079D29C-5D21-4DF2-A63E-16C4CF060221}" destId="{C67C975D-28DE-4FBF-95A2-11E58B12F1C8}" srcOrd="4" destOrd="0" parTransId="{23332702-7363-483C-873C-7A3348A943A2}" sibTransId="{F7177EEF-C6C2-4C51-A75E-79ADCECF01A7}"/>
    <dgm:cxn modelId="{AD3BC7F3-030A-489B-B17F-7C1641961EE5}" srcId="{B079D29C-5D21-4DF2-A63E-16C4CF060221}" destId="{C16A6BC2-922C-480C-B0A9-C96152B295A8}" srcOrd="0" destOrd="0" parTransId="{5B322A8B-D712-433E-B351-93381D671DCB}" sibTransId="{B8CCF152-D73A-4A43-9DB7-64DB9914A980}"/>
    <dgm:cxn modelId="{B4A245FD-4E0C-49DE-9FA5-01AC5087905B}" type="presOf" srcId="{F7177EEF-C6C2-4C51-A75E-79ADCECF01A7}" destId="{C1510520-6DA8-47AA-9C44-1087779588B9}" srcOrd="0" destOrd="0" presId="urn:microsoft.com/office/officeart/2005/8/layout/bProcess4"/>
    <dgm:cxn modelId="{A533253B-E4E4-4021-8E01-7C5AE238CCB6}" type="presParOf" srcId="{161F21CB-9AEA-430F-BAF8-BC9A736EE3AF}" destId="{7FCE0241-8F4C-482A-A073-C1DF370E5A88}" srcOrd="0" destOrd="0" presId="urn:microsoft.com/office/officeart/2005/8/layout/bProcess4"/>
    <dgm:cxn modelId="{6F4492CA-06FA-4699-A386-486A0140C84B}" type="presParOf" srcId="{7FCE0241-8F4C-482A-A073-C1DF370E5A88}" destId="{68464D05-4FCF-4C76-9645-77BEFB1E75C3}" srcOrd="0" destOrd="0" presId="urn:microsoft.com/office/officeart/2005/8/layout/bProcess4"/>
    <dgm:cxn modelId="{AB2227DB-FECD-4BBD-BC4B-56D5CFAD1AA3}" type="presParOf" srcId="{7FCE0241-8F4C-482A-A073-C1DF370E5A88}" destId="{1304E94D-4C8D-4E80-A991-AECB7178407E}" srcOrd="1" destOrd="0" presId="urn:microsoft.com/office/officeart/2005/8/layout/bProcess4"/>
    <dgm:cxn modelId="{1662AA48-3438-4BFC-B11C-A23843F2B77D}" type="presParOf" srcId="{161F21CB-9AEA-430F-BAF8-BC9A736EE3AF}" destId="{31DE8A10-4014-4D82-9325-A3B7C2E6A383}" srcOrd="1" destOrd="0" presId="urn:microsoft.com/office/officeart/2005/8/layout/bProcess4"/>
    <dgm:cxn modelId="{3BF1311C-000F-4767-A044-F7694A318FCB}" type="presParOf" srcId="{161F21CB-9AEA-430F-BAF8-BC9A736EE3AF}" destId="{3611D98F-0DA6-4F5C-B9BB-71DE5E24F95D}" srcOrd="2" destOrd="0" presId="urn:microsoft.com/office/officeart/2005/8/layout/bProcess4"/>
    <dgm:cxn modelId="{61036089-D628-4B4E-A636-513069B508BA}" type="presParOf" srcId="{3611D98F-0DA6-4F5C-B9BB-71DE5E24F95D}" destId="{3E46312A-0C9C-48E4-B144-32EE4CE54AD2}" srcOrd="0" destOrd="0" presId="urn:microsoft.com/office/officeart/2005/8/layout/bProcess4"/>
    <dgm:cxn modelId="{27827B49-27B4-4489-9DE3-0A845130C995}" type="presParOf" srcId="{3611D98F-0DA6-4F5C-B9BB-71DE5E24F95D}" destId="{C027F7F0-F128-4596-ACBF-0EEEE33E0AF6}" srcOrd="1" destOrd="0" presId="urn:microsoft.com/office/officeart/2005/8/layout/bProcess4"/>
    <dgm:cxn modelId="{029F837E-B829-4BA5-AFD0-751DBA22B6EA}" type="presParOf" srcId="{161F21CB-9AEA-430F-BAF8-BC9A736EE3AF}" destId="{E470DD64-3376-4EDF-86CD-BB32A2D3BBA9}" srcOrd="3" destOrd="0" presId="urn:microsoft.com/office/officeart/2005/8/layout/bProcess4"/>
    <dgm:cxn modelId="{1FBC74BD-A5E8-455E-969F-2E324771627E}" type="presParOf" srcId="{161F21CB-9AEA-430F-BAF8-BC9A736EE3AF}" destId="{C39B5F3B-3BD0-4B71-9038-5467B3D8C401}" srcOrd="4" destOrd="0" presId="urn:microsoft.com/office/officeart/2005/8/layout/bProcess4"/>
    <dgm:cxn modelId="{336C8D88-6842-4D0B-AB83-79DC540CF77E}" type="presParOf" srcId="{C39B5F3B-3BD0-4B71-9038-5467B3D8C401}" destId="{6A334125-681D-4A10-9AA6-71D75E480B60}" srcOrd="0" destOrd="0" presId="urn:microsoft.com/office/officeart/2005/8/layout/bProcess4"/>
    <dgm:cxn modelId="{7347F62F-4E3B-4F94-85FF-8625B5D98851}" type="presParOf" srcId="{C39B5F3B-3BD0-4B71-9038-5467B3D8C401}" destId="{766BDA23-03E0-44E6-A7EC-9A90BFA08045}" srcOrd="1" destOrd="0" presId="urn:microsoft.com/office/officeart/2005/8/layout/bProcess4"/>
    <dgm:cxn modelId="{65F46472-2B78-4A81-B295-A63207C0BB02}" type="presParOf" srcId="{161F21CB-9AEA-430F-BAF8-BC9A736EE3AF}" destId="{A6B2F9ED-CB89-4F72-A4CD-8AB50FA3F008}" srcOrd="5" destOrd="0" presId="urn:microsoft.com/office/officeart/2005/8/layout/bProcess4"/>
    <dgm:cxn modelId="{6FFC3AEC-3FFB-4627-979F-C5A86F4BB998}" type="presParOf" srcId="{161F21CB-9AEA-430F-BAF8-BC9A736EE3AF}" destId="{BAD47322-4961-4848-A660-B3D6466228BE}" srcOrd="6" destOrd="0" presId="urn:microsoft.com/office/officeart/2005/8/layout/bProcess4"/>
    <dgm:cxn modelId="{B9BB18C3-6F05-4A2B-83A8-0219ACE0B7B6}" type="presParOf" srcId="{BAD47322-4961-4848-A660-B3D6466228BE}" destId="{30BC88B1-EA8E-4785-AFF1-46F0E835BA4F}" srcOrd="0" destOrd="0" presId="urn:microsoft.com/office/officeart/2005/8/layout/bProcess4"/>
    <dgm:cxn modelId="{A405B33E-B05E-4DF6-A51C-9318C106C301}" type="presParOf" srcId="{BAD47322-4961-4848-A660-B3D6466228BE}" destId="{71523F2B-AED1-484B-8DEB-DC674AAE97C2}" srcOrd="1" destOrd="0" presId="urn:microsoft.com/office/officeart/2005/8/layout/bProcess4"/>
    <dgm:cxn modelId="{70D3DEB5-68E2-471B-9BF3-650D34D1CB30}" type="presParOf" srcId="{161F21CB-9AEA-430F-BAF8-BC9A736EE3AF}" destId="{71D6D2B4-81AD-47A1-8CB1-1235A6D14012}" srcOrd="7" destOrd="0" presId="urn:microsoft.com/office/officeart/2005/8/layout/bProcess4"/>
    <dgm:cxn modelId="{50132459-498E-414E-A421-B975FC2A2D5D}" type="presParOf" srcId="{161F21CB-9AEA-430F-BAF8-BC9A736EE3AF}" destId="{3038C6E4-05A3-426B-BF7C-854748588968}" srcOrd="8" destOrd="0" presId="urn:microsoft.com/office/officeart/2005/8/layout/bProcess4"/>
    <dgm:cxn modelId="{9DCBDFF2-EB49-4940-8A27-E9D01A8CA86E}" type="presParOf" srcId="{3038C6E4-05A3-426B-BF7C-854748588968}" destId="{89603E47-D9DB-4C97-9E20-E9041E40A18E}" srcOrd="0" destOrd="0" presId="urn:microsoft.com/office/officeart/2005/8/layout/bProcess4"/>
    <dgm:cxn modelId="{98CAD093-E556-4E23-9FB4-4050E373E8D5}" type="presParOf" srcId="{3038C6E4-05A3-426B-BF7C-854748588968}" destId="{C9C68C71-F8FD-4A23-B9A2-17229A83040E}" srcOrd="1" destOrd="0" presId="urn:microsoft.com/office/officeart/2005/8/layout/bProcess4"/>
    <dgm:cxn modelId="{38FD3F1A-9226-4B0A-920A-22D9A5A4487B}" type="presParOf" srcId="{161F21CB-9AEA-430F-BAF8-BC9A736EE3AF}" destId="{C1510520-6DA8-47AA-9C44-1087779588B9}" srcOrd="9" destOrd="0" presId="urn:microsoft.com/office/officeart/2005/8/layout/bProcess4"/>
    <dgm:cxn modelId="{FF544B54-0C23-464D-BEF7-0EB2246EF335}" type="presParOf" srcId="{161F21CB-9AEA-430F-BAF8-BC9A736EE3AF}" destId="{FBA9AFCB-1A3B-45A9-8100-660C022EE75D}" srcOrd="10" destOrd="0" presId="urn:microsoft.com/office/officeart/2005/8/layout/bProcess4"/>
    <dgm:cxn modelId="{6F5A85C6-E90F-46FB-992C-2A696860D06B}" type="presParOf" srcId="{FBA9AFCB-1A3B-45A9-8100-660C022EE75D}" destId="{D8B9A5B8-18CF-4720-94D4-06E92548100B}" srcOrd="0" destOrd="0" presId="urn:microsoft.com/office/officeart/2005/8/layout/bProcess4"/>
    <dgm:cxn modelId="{3277D372-25BA-4622-A08F-20FEFF4080EA}" type="presParOf" srcId="{FBA9AFCB-1A3B-45A9-8100-660C022EE75D}" destId="{ACACA73A-9B73-4C5D-B86F-0AA4F6A07542}" srcOrd="1" destOrd="0" presId="urn:microsoft.com/office/officeart/2005/8/layout/bProcess4"/>
    <dgm:cxn modelId="{38CCD87B-1F07-4BDC-B474-8D5A639DD278}" type="presParOf" srcId="{161F21CB-9AEA-430F-BAF8-BC9A736EE3AF}" destId="{417853A2-B6AC-4A7A-AD87-BC863E9BEF18}" srcOrd="11" destOrd="0" presId="urn:microsoft.com/office/officeart/2005/8/layout/bProcess4"/>
    <dgm:cxn modelId="{A325DBC7-2EED-4819-9FCC-053184823E87}" type="presParOf" srcId="{161F21CB-9AEA-430F-BAF8-BC9A736EE3AF}" destId="{DF00237C-09F1-4EF1-970F-123A8665EE63}" srcOrd="12" destOrd="0" presId="urn:microsoft.com/office/officeart/2005/8/layout/bProcess4"/>
    <dgm:cxn modelId="{AF25928D-7DBF-4D90-A2BD-5C7DDD3692B0}" type="presParOf" srcId="{DF00237C-09F1-4EF1-970F-123A8665EE63}" destId="{054EEDD5-CE2B-4F20-AEE3-2179DF243D6B}" srcOrd="0" destOrd="0" presId="urn:microsoft.com/office/officeart/2005/8/layout/bProcess4"/>
    <dgm:cxn modelId="{DE683243-3F2C-40CE-98E1-D3CF26B1A059}" type="presParOf" srcId="{DF00237C-09F1-4EF1-970F-123A8665EE63}" destId="{DB8C1396-380F-45D6-BF5A-2485C9AE9A68}" srcOrd="1" destOrd="0" presId="urn:microsoft.com/office/officeart/2005/8/layout/bProcess4"/>
    <dgm:cxn modelId="{E27D89C9-69F3-43A8-B0CC-75C11673D3E9}" type="presParOf" srcId="{161F21CB-9AEA-430F-BAF8-BC9A736EE3AF}" destId="{09560357-2A41-43B5-91A2-E489D2F1E8C9}" srcOrd="13" destOrd="0" presId="urn:microsoft.com/office/officeart/2005/8/layout/bProcess4"/>
    <dgm:cxn modelId="{606B353E-E645-4B9F-A799-0E7BDE322313}" type="presParOf" srcId="{161F21CB-9AEA-430F-BAF8-BC9A736EE3AF}" destId="{1BFE8434-8B03-452E-9154-7AFCFD3D74C8}" srcOrd="14" destOrd="0" presId="urn:microsoft.com/office/officeart/2005/8/layout/bProcess4"/>
    <dgm:cxn modelId="{4B930670-5F11-4690-B9C3-C3AA01F7AC2B}" type="presParOf" srcId="{1BFE8434-8B03-452E-9154-7AFCFD3D74C8}" destId="{13156A94-AF30-41B7-A25F-65DB0CA44201}" srcOrd="0" destOrd="0" presId="urn:microsoft.com/office/officeart/2005/8/layout/bProcess4"/>
    <dgm:cxn modelId="{05E04DF3-BF54-4A6F-AEB1-DF9A51FE3C7F}" type="presParOf" srcId="{1BFE8434-8B03-452E-9154-7AFCFD3D74C8}" destId="{CEB4D094-5164-41BB-A170-83DE2990F6F4}" srcOrd="1" destOrd="0" presId="urn:microsoft.com/office/officeart/2005/8/layout/bProcess4"/>
    <dgm:cxn modelId="{3A2E5612-2D4F-44CF-A42D-CAC1909433E4}" type="presParOf" srcId="{161F21CB-9AEA-430F-BAF8-BC9A736EE3AF}" destId="{B513D83C-0C09-4A00-A21C-83BFED7E40E8}" srcOrd="15" destOrd="0" presId="urn:microsoft.com/office/officeart/2005/8/layout/bProcess4"/>
    <dgm:cxn modelId="{33C1977F-BE5D-4DB6-B746-075C419E197A}" type="presParOf" srcId="{161F21CB-9AEA-430F-BAF8-BC9A736EE3AF}" destId="{D4544F4B-BC83-4AB5-816C-B0EFA1E2BFDE}" srcOrd="16" destOrd="0" presId="urn:microsoft.com/office/officeart/2005/8/layout/bProcess4"/>
    <dgm:cxn modelId="{CFFD4811-E56C-494B-A961-4565CF82EAEE}" type="presParOf" srcId="{D4544F4B-BC83-4AB5-816C-B0EFA1E2BFDE}" destId="{F4B8E4BD-F7E6-4F31-A0C2-9C9482DC39CA}" srcOrd="0" destOrd="0" presId="urn:microsoft.com/office/officeart/2005/8/layout/bProcess4"/>
    <dgm:cxn modelId="{7EA5476C-E7C9-4733-83AD-6B2AAC450B2B}" type="presParOf" srcId="{D4544F4B-BC83-4AB5-816C-B0EFA1E2BFDE}" destId="{0D0A8C6F-0E13-428C-80F7-BD63F603AFE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4F3D05-B95B-4746-BD1B-78D5BA67945E}" type="doc">
      <dgm:prSet loTypeId="urn:microsoft.com/office/officeart/2005/8/layout/bProcess4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C821739-C402-493E-BB41-A0093A205492}">
      <dgm:prSet phldrT="[Text]"/>
      <dgm:spPr/>
      <dgm:t>
        <a:bodyPr/>
        <a:lstStyle/>
        <a:p>
          <a:r>
            <a:rPr lang="bn-BD" dirty="0">
              <a:solidFill>
                <a:schemeClr val="tx1"/>
              </a:solidFill>
            </a:rPr>
            <a:t>স্বচ্ছতা ও জবাবদিহিতা নিশ্চিত করা </a:t>
          </a:r>
          <a:endParaRPr lang="en-US" dirty="0">
            <a:solidFill>
              <a:schemeClr val="tx1"/>
            </a:solidFill>
          </a:endParaRPr>
        </a:p>
      </dgm:t>
    </dgm:pt>
    <dgm:pt modelId="{3C07F7BC-1540-4884-BB8A-550BB147C9BB}" type="parTrans" cxnId="{F0131C5C-BFFF-491E-AFA3-66A9D00E1AE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EEB128B-C35F-4EAD-8D7B-4A086A0A7620}" type="sibTrans" cxnId="{F0131C5C-BFFF-491E-AFA3-66A9D00E1AE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B992E34-13F8-4A35-A62E-D8CFEBEB37B8}">
      <dgm:prSet phldrT="[Text]"/>
      <dgm:spPr/>
      <dgm:t>
        <a:bodyPr/>
        <a:lstStyle/>
        <a:p>
          <a:r>
            <a:rPr lang="bn-BD" dirty="0">
              <a:solidFill>
                <a:schemeClr val="tx1"/>
              </a:solidFill>
            </a:rPr>
            <a:t>আইনের শাসন প্রতিষ্ঠা</a:t>
          </a:r>
          <a:endParaRPr lang="en-US" dirty="0">
            <a:solidFill>
              <a:schemeClr val="tx1"/>
            </a:solidFill>
          </a:endParaRPr>
        </a:p>
      </dgm:t>
    </dgm:pt>
    <dgm:pt modelId="{A05F017D-FE37-4BEE-83F3-6263373ED89A}" type="parTrans" cxnId="{CF46F088-430F-4E3B-85EB-FA75FA64170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2AE31F2-127C-43D4-815C-D958F1A25E91}" type="sibTrans" cxnId="{CF46F088-430F-4E3B-85EB-FA75FA64170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61AC51F-1FD3-4F6B-B98D-D102D35C49D7}">
      <dgm:prSet phldrT="[Text]"/>
      <dgm:spPr/>
      <dgm:t>
        <a:bodyPr/>
        <a:lstStyle/>
        <a:p>
          <a:r>
            <a:rPr lang="bn-BD" dirty="0">
              <a:solidFill>
                <a:schemeClr val="tx1"/>
              </a:solidFill>
            </a:rPr>
            <a:t>স্বাধীন বিচার বিভাগ প্রতিষ্ঠা</a:t>
          </a:r>
          <a:endParaRPr lang="en-US" dirty="0">
            <a:solidFill>
              <a:schemeClr val="tx1"/>
            </a:solidFill>
          </a:endParaRPr>
        </a:p>
      </dgm:t>
    </dgm:pt>
    <dgm:pt modelId="{9FF4DEBD-1E24-4110-891A-E8FBBBB50ADE}" type="parTrans" cxnId="{14F14C01-62E7-4CC0-8C39-3AE4CF6C7AA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51E8707-842D-45CE-8EBA-CDB89315900E}" type="sibTrans" cxnId="{14F14C01-62E7-4CC0-8C39-3AE4CF6C7AA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200C4C8-BA61-46E5-A03A-1DB6A64ADBDE}">
      <dgm:prSet phldrT="[Text]"/>
      <dgm:spPr/>
      <dgm:t>
        <a:bodyPr/>
        <a:lstStyle/>
        <a:p>
          <a:r>
            <a:rPr lang="bn-BD" dirty="0">
              <a:solidFill>
                <a:schemeClr val="tx1"/>
              </a:solidFill>
            </a:rPr>
            <a:t>গণমাধ্যমের স্বাধীনতা নিশ্চিত করা</a:t>
          </a:r>
          <a:endParaRPr lang="en-US" dirty="0">
            <a:solidFill>
              <a:schemeClr val="tx1"/>
            </a:solidFill>
          </a:endParaRPr>
        </a:p>
      </dgm:t>
    </dgm:pt>
    <dgm:pt modelId="{DD9280D5-33E7-4D58-B237-5FECE8B26918}" type="parTrans" cxnId="{7CE22A1F-3B55-4F92-84A5-0927ACBEC1C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EA59231-D96C-4A57-A4F5-8ECEA8321E70}" type="sibTrans" cxnId="{7CE22A1F-3B55-4F92-84A5-0927ACBEC1C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38F0D80-0421-4B26-B2C7-E383511EE29B}">
      <dgm:prSet phldrT="[Text]"/>
      <dgm:spPr/>
      <dgm:t>
        <a:bodyPr/>
        <a:lstStyle/>
        <a:p>
          <a:r>
            <a:rPr lang="bn-BD" dirty="0">
              <a:solidFill>
                <a:schemeClr val="tx1"/>
              </a:solidFill>
            </a:rPr>
            <a:t>জন অংশগ্রহণ নিশ্চিত করা</a:t>
          </a:r>
          <a:endParaRPr lang="en-US" dirty="0">
            <a:solidFill>
              <a:schemeClr val="tx1"/>
            </a:solidFill>
          </a:endParaRPr>
        </a:p>
      </dgm:t>
    </dgm:pt>
    <dgm:pt modelId="{3007ADBC-5ED0-4A29-8D61-887CF4BB9A8F}" type="parTrans" cxnId="{1028F44B-ACD3-442E-A679-D7761436C49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E11AFE6-D338-40EC-98BC-8792C26E03D8}" type="sibTrans" cxnId="{1028F44B-ACD3-442E-A679-D7761436C49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0B98AF5-FBD0-4FDC-B378-8FF1CF8BB743}">
      <dgm:prSet phldrT="[Text]"/>
      <dgm:spPr/>
      <dgm:t>
        <a:bodyPr/>
        <a:lstStyle/>
        <a:p>
          <a:r>
            <a:rPr lang="bn-BD" dirty="0">
              <a:solidFill>
                <a:schemeClr val="tx1"/>
              </a:solidFill>
            </a:rPr>
            <a:t>দূর্নীতি ও স্বজনপ্রীতি দূর করা</a:t>
          </a:r>
          <a:endParaRPr lang="en-US" dirty="0">
            <a:solidFill>
              <a:schemeClr val="tx1"/>
            </a:solidFill>
          </a:endParaRPr>
        </a:p>
      </dgm:t>
    </dgm:pt>
    <dgm:pt modelId="{5AE41200-69A9-4920-834C-832A1491A8BA}" type="parTrans" cxnId="{F9016765-0F7B-4E4E-A6BA-C4A83753ADB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17BD3CC-FD20-4AAF-B38A-343A5159DFD7}" type="sibTrans" cxnId="{F9016765-0F7B-4E4E-A6BA-C4A83753ADB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11EE6D7-B2F2-4B95-8983-843B6FC4096B}" type="pres">
      <dgm:prSet presAssocID="{9E4F3D05-B95B-4746-BD1B-78D5BA67945E}" presName="Name0" presStyleCnt="0">
        <dgm:presLayoutVars>
          <dgm:dir/>
          <dgm:resizeHandles/>
        </dgm:presLayoutVars>
      </dgm:prSet>
      <dgm:spPr/>
    </dgm:pt>
    <dgm:pt modelId="{427458D0-FE29-4DA7-92EC-62B49B56E7EB}" type="pres">
      <dgm:prSet presAssocID="{8C821739-C402-493E-BB41-A0093A205492}" presName="compNode" presStyleCnt="0"/>
      <dgm:spPr/>
    </dgm:pt>
    <dgm:pt modelId="{9AE8EEC1-37EC-4772-A992-D2C980465C6E}" type="pres">
      <dgm:prSet presAssocID="{8C821739-C402-493E-BB41-A0093A205492}" presName="dummyConnPt" presStyleCnt="0"/>
      <dgm:spPr/>
    </dgm:pt>
    <dgm:pt modelId="{637CE374-5C70-4714-BC3C-648952FFC558}" type="pres">
      <dgm:prSet presAssocID="{8C821739-C402-493E-BB41-A0093A205492}" presName="node" presStyleLbl="node1" presStyleIdx="0" presStyleCnt="6">
        <dgm:presLayoutVars>
          <dgm:bulletEnabled val="1"/>
        </dgm:presLayoutVars>
      </dgm:prSet>
      <dgm:spPr/>
    </dgm:pt>
    <dgm:pt modelId="{03B1C5F5-F730-4901-AD24-6BD1862B0629}" type="pres">
      <dgm:prSet presAssocID="{BEEB128B-C35F-4EAD-8D7B-4A086A0A7620}" presName="sibTrans" presStyleLbl="bgSibTrans2D1" presStyleIdx="0" presStyleCnt="5"/>
      <dgm:spPr/>
    </dgm:pt>
    <dgm:pt modelId="{9F0E8E9D-FCAA-44DC-843F-278C8DACC1D3}" type="pres">
      <dgm:prSet presAssocID="{6B992E34-13F8-4A35-A62E-D8CFEBEB37B8}" presName="compNode" presStyleCnt="0"/>
      <dgm:spPr/>
    </dgm:pt>
    <dgm:pt modelId="{EE8FB226-BE04-4933-9AC2-7B1C6A20C51A}" type="pres">
      <dgm:prSet presAssocID="{6B992E34-13F8-4A35-A62E-D8CFEBEB37B8}" presName="dummyConnPt" presStyleCnt="0"/>
      <dgm:spPr/>
    </dgm:pt>
    <dgm:pt modelId="{B1EE828F-7DFC-409A-B905-9128909371FB}" type="pres">
      <dgm:prSet presAssocID="{6B992E34-13F8-4A35-A62E-D8CFEBEB37B8}" presName="node" presStyleLbl="node1" presStyleIdx="1" presStyleCnt="6">
        <dgm:presLayoutVars>
          <dgm:bulletEnabled val="1"/>
        </dgm:presLayoutVars>
      </dgm:prSet>
      <dgm:spPr/>
    </dgm:pt>
    <dgm:pt modelId="{08E40B16-646D-4FA8-8C3C-8B17867F3574}" type="pres">
      <dgm:prSet presAssocID="{C2AE31F2-127C-43D4-815C-D958F1A25E91}" presName="sibTrans" presStyleLbl="bgSibTrans2D1" presStyleIdx="1" presStyleCnt="5"/>
      <dgm:spPr/>
    </dgm:pt>
    <dgm:pt modelId="{648BA221-1A9A-42FD-9EB4-5F18CA55C7C2}" type="pres">
      <dgm:prSet presAssocID="{861AC51F-1FD3-4F6B-B98D-D102D35C49D7}" presName="compNode" presStyleCnt="0"/>
      <dgm:spPr/>
    </dgm:pt>
    <dgm:pt modelId="{B90B0B6B-58B8-4ED2-9620-DAEAA1BF1A26}" type="pres">
      <dgm:prSet presAssocID="{861AC51F-1FD3-4F6B-B98D-D102D35C49D7}" presName="dummyConnPt" presStyleCnt="0"/>
      <dgm:spPr/>
    </dgm:pt>
    <dgm:pt modelId="{9A871910-C8FA-434A-AB70-E1754FE20D42}" type="pres">
      <dgm:prSet presAssocID="{861AC51F-1FD3-4F6B-B98D-D102D35C49D7}" presName="node" presStyleLbl="node1" presStyleIdx="2" presStyleCnt="6">
        <dgm:presLayoutVars>
          <dgm:bulletEnabled val="1"/>
        </dgm:presLayoutVars>
      </dgm:prSet>
      <dgm:spPr/>
    </dgm:pt>
    <dgm:pt modelId="{CDDCDAC9-3001-4364-B7CF-455E1B533262}" type="pres">
      <dgm:prSet presAssocID="{D51E8707-842D-45CE-8EBA-CDB89315900E}" presName="sibTrans" presStyleLbl="bgSibTrans2D1" presStyleIdx="2" presStyleCnt="5"/>
      <dgm:spPr/>
    </dgm:pt>
    <dgm:pt modelId="{14FB4251-B7B0-4C68-97EE-9A33C1C12CCA}" type="pres">
      <dgm:prSet presAssocID="{5200C4C8-BA61-46E5-A03A-1DB6A64ADBDE}" presName="compNode" presStyleCnt="0"/>
      <dgm:spPr/>
    </dgm:pt>
    <dgm:pt modelId="{00996008-13DB-48A5-84A5-12F47F68F0C4}" type="pres">
      <dgm:prSet presAssocID="{5200C4C8-BA61-46E5-A03A-1DB6A64ADBDE}" presName="dummyConnPt" presStyleCnt="0"/>
      <dgm:spPr/>
    </dgm:pt>
    <dgm:pt modelId="{1D7AC181-98AB-4915-83E0-68001EEEBDC7}" type="pres">
      <dgm:prSet presAssocID="{5200C4C8-BA61-46E5-A03A-1DB6A64ADBDE}" presName="node" presStyleLbl="node1" presStyleIdx="3" presStyleCnt="6">
        <dgm:presLayoutVars>
          <dgm:bulletEnabled val="1"/>
        </dgm:presLayoutVars>
      </dgm:prSet>
      <dgm:spPr/>
    </dgm:pt>
    <dgm:pt modelId="{CB9C9F56-FDD8-431F-BDCF-05C922F89027}" type="pres">
      <dgm:prSet presAssocID="{FEA59231-D96C-4A57-A4F5-8ECEA8321E70}" presName="sibTrans" presStyleLbl="bgSibTrans2D1" presStyleIdx="3" presStyleCnt="5"/>
      <dgm:spPr/>
    </dgm:pt>
    <dgm:pt modelId="{9044F7E2-14A2-496A-A9D0-C192DF0FA9F9}" type="pres">
      <dgm:prSet presAssocID="{A38F0D80-0421-4B26-B2C7-E383511EE29B}" presName="compNode" presStyleCnt="0"/>
      <dgm:spPr/>
    </dgm:pt>
    <dgm:pt modelId="{4E7C273A-2572-45C0-B146-8E068582FB7A}" type="pres">
      <dgm:prSet presAssocID="{A38F0D80-0421-4B26-B2C7-E383511EE29B}" presName="dummyConnPt" presStyleCnt="0"/>
      <dgm:spPr/>
    </dgm:pt>
    <dgm:pt modelId="{87455647-4081-435E-AA32-65388C56DDBB}" type="pres">
      <dgm:prSet presAssocID="{A38F0D80-0421-4B26-B2C7-E383511EE29B}" presName="node" presStyleLbl="node1" presStyleIdx="4" presStyleCnt="6">
        <dgm:presLayoutVars>
          <dgm:bulletEnabled val="1"/>
        </dgm:presLayoutVars>
      </dgm:prSet>
      <dgm:spPr/>
    </dgm:pt>
    <dgm:pt modelId="{D89639A7-768A-4E80-8221-5FD23FCEC1AE}" type="pres">
      <dgm:prSet presAssocID="{9E11AFE6-D338-40EC-98BC-8792C26E03D8}" presName="sibTrans" presStyleLbl="bgSibTrans2D1" presStyleIdx="4" presStyleCnt="5"/>
      <dgm:spPr/>
    </dgm:pt>
    <dgm:pt modelId="{291CE79D-0305-481C-9A36-20139898A35D}" type="pres">
      <dgm:prSet presAssocID="{B0B98AF5-FBD0-4FDC-B378-8FF1CF8BB743}" presName="compNode" presStyleCnt="0"/>
      <dgm:spPr/>
    </dgm:pt>
    <dgm:pt modelId="{D38A8497-2E07-47BD-BDBA-7157790B1312}" type="pres">
      <dgm:prSet presAssocID="{B0B98AF5-FBD0-4FDC-B378-8FF1CF8BB743}" presName="dummyConnPt" presStyleCnt="0"/>
      <dgm:spPr/>
    </dgm:pt>
    <dgm:pt modelId="{176233E1-4A4B-42B2-9F33-29211465E8A6}" type="pres">
      <dgm:prSet presAssocID="{B0B98AF5-FBD0-4FDC-B378-8FF1CF8BB743}" presName="node" presStyleLbl="node1" presStyleIdx="5" presStyleCnt="6">
        <dgm:presLayoutVars>
          <dgm:bulletEnabled val="1"/>
        </dgm:presLayoutVars>
      </dgm:prSet>
      <dgm:spPr/>
    </dgm:pt>
  </dgm:ptLst>
  <dgm:cxnLst>
    <dgm:cxn modelId="{14F14C01-62E7-4CC0-8C39-3AE4CF6C7AA7}" srcId="{9E4F3D05-B95B-4746-BD1B-78D5BA67945E}" destId="{861AC51F-1FD3-4F6B-B98D-D102D35C49D7}" srcOrd="2" destOrd="0" parTransId="{9FF4DEBD-1E24-4110-891A-E8FBBBB50ADE}" sibTransId="{D51E8707-842D-45CE-8EBA-CDB89315900E}"/>
    <dgm:cxn modelId="{F41AA90A-7D71-4249-BCEA-8C3DB08E04C8}" type="presOf" srcId="{BEEB128B-C35F-4EAD-8D7B-4A086A0A7620}" destId="{03B1C5F5-F730-4901-AD24-6BD1862B0629}" srcOrd="0" destOrd="0" presId="urn:microsoft.com/office/officeart/2005/8/layout/bProcess4"/>
    <dgm:cxn modelId="{207E8611-131C-4567-BB64-94ABBB3C08CA}" type="presOf" srcId="{8C821739-C402-493E-BB41-A0093A205492}" destId="{637CE374-5C70-4714-BC3C-648952FFC558}" srcOrd="0" destOrd="0" presId="urn:microsoft.com/office/officeart/2005/8/layout/bProcess4"/>
    <dgm:cxn modelId="{70C2371E-089D-4F10-A40D-CE95D2D38C36}" type="presOf" srcId="{A38F0D80-0421-4B26-B2C7-E383511EE29B}" destId="{87455647-4081-435E-AA32-65388C56DDBB}" srcOrd="0" destOrd="0" presId="urn:microsoft.com/office/officeart/2005/8/layout/bProcess4"/>
    <dgm:cxn modelId="{7CE22A1F-3B55-4F92-84A5-0927ACBEC1C1}" srcId="{9E4F3D05-B95B-4746-BD1B-78D5BA67945E}" destId="{5200C4C8-BA61-46E5-A03A-1DB6A64ADBDE}" srcOrd="3" destOrd="0" parTransId="{DD9280D5-33E7-4D58-B237-5FECE8B26918}" sibTransId="{FEA59231-D96C-4A57-A4F5-8ECEA8321E70}"/>
    <dgm:cxn modelId="{F0131C5C-BFFF-491E-AFA3-66A9D00E1AE3}" srcId="{9E4F3D05-B95B-4746-BD1B-78D5BA67945E}" destId="{8C821739-C402-493E-BB41-A0093A205492}" srcOrd="0" destOrd="0" parTransId="{3C07F7BC-1540-4884-BB8A-550BB147C9BB}" sibTransId="{BEEB128B-C35F-4EAD-8D7B-4A086A0A7620}"/>
    <dgm:cxn modelId="{5D14D55C-C7E6-4973-B65F-5EB59D223E50}" type="presOf" srcId="{9E11AFE6-D338-40EC-98BC-8792C26E03D8}" destId="{D89639A7-768A-4E80-8221-5FD23FCEC1AE}" srcOrd="0" destOrd="0" presId="urn:microsoft.com/office/officeart/2005/8/layout/bProcess4"/>
    <dgm:cxn modelId="{F9016765-0F7B-4E4E-A6BA-C4A83753ADB8}" srcId="{9E4F3D05-B95B-4746-BD1B-78D5BA67945E}" destId="{B0B98AF5-FBD0-4FDC-B378-8FF1CF8BB743}" srcOrd="5" destOrd="0" parTransId="{5AE41200-69A9-4920-834C-832A1491A8BA}" sibTransId="{617BD3CC-FD20-4AAF-B38A-343A5159DFD7}"/>
    <dgm:cxn modelId="{FCA8354B-F463-4D9C-B159-D0033146E871}" type="presOf" srcId="{B0B98AF5-FBD0-4FDC-B378-8FF1CF8BB743}" destId="{176233E1-4A4B-42B2-9F33-29211465E8A6}" srcOrd="0" destOrd="0" presId="urn:microsoft.com/office/officeart/2005/8/layout/bProcess4"/>
    <dgm:cxn modelId="{1028F44B-ACD3-442E-A679-D7761436C498}" srcId="{9E4F3D05-B95B-4746-BD1B-78D5BA67945E}" destId="{A38F0D80-0421-4B26-B2C7-E383511EE29B}" srcOrd="4" destOrd="0" parTransId="{3007ADBC-5ED0-4A29-8D61-887CF4BB9A8F}" sibTransId="{9E11AFE6-D338-40EC-98BC-8792C26E03D8}"/>
    <dgm:cxn modelId="{CF46F088-430F-4E3B-85EB-FA75FA64170B}" srcId="{9E4F3D05-B95B-4746-BD1B-78D5BA67945E}" destId="{6B992E34-13F8-4A35-A62E-D8CFEBEB37B8}" srcOrd="1" destOrd="0" parTransId="{A05F017D-FE37-4BEE-83F3-6263373ED89A}" sibTransId="{C2AE31F2-127C-43D4-815C-D958F1A25E91}"/>
    <dgm:cxn modelId="{209EC1AE-2FC7-418E-8BBE-5DCC81006FBD}" type="presOf" srcId="{861AC51F-1FD3-4F6B-B98D-D102D35C49D7}" destId="{9A871910-C8FA-434A-AB70-E1754FE20D42}" srcOrd="0" destOrd="0" presId="urn:microsoft.com/office/officeart/2005/8/layout/bProcess4"/>
    <dgm:cxn modelId="{5BC618D3-65D3-4F92-9CD4-3A93B80CF30F}" type="presOf" srcId="{FEA59231-D96C-4A57-A4F5-8ECEA8321E70}" destId="{CB9C9F56-FDD8-431F-BDCF-05C922F89027}" srcOrd="0" destOrd="0" presId="urn:microsoft.com/office/officeart/2005/8/layout/bProcess4"/>
    <dgm:cxn modelId="{F28360D7-685F-463F-B62D-DB67B6EE6954}" type="presOf" srcId="{6B992E34-13F8-4A35-A62E-D8CFEBEB37B8}" destId="{B1EE828F-7DFC-409A-B905-9128909371FB}" srcOrd="0" destOrd="0" presId="urn:microsoft.com/office/officeart/2005/8/layout/bProcess4"/>
    <dgm:cxn modelId="{391BEBE7-BBCC-4A08-89E8-8B1D3D7688BB}" type="presOf" srcId="{C2AE31F2-127C-43D4-815C-D958F1A25E91}" destId="{08E40B16-646D-4FA8-8C3C-8B17867F3574}" srcOrd="0" destOrd="0" presId="urn:microsoft.com/office/officeart/2005/8/layout/bProcess4"/>
    <dgm:cxn modelId="{1ABCD3EE-0B10-46C1-9C27-EDFF8C30661C}" type="presOf" srcId="{D51E8707-842D-45CE-8EBA-CDB89315900E}" destId="{CDDCDAC9-3001-4364-B7CF-455E1B533262}" srcOrd="0" destOrd="0" presId="urn:microsoft.com/office/officeart/2005/8/layout/bProcess4"/>
    <dgm:cxn modelId="{375DF1F7-302D-4B6B-99F5-1796EB598239}" type="presOf" srcId="{5200C4C8-BA61-46E5-A03A-1DB6A64ADBDE}" destId="{1D7AC181-98AB-4915-83E0-68001EEEBDC7}" srcOrd="0" destOrd="0" presId="urn:microsoft.com/office/officeart/2005/8/layout/bProcess4"/>
    <dgm:cxn modelId="{0A961CF8-D89D-4303-AAE5-D301CDC88AF4}" type="presOf" srcId="{9E4F3D05-B95B-4746-BD1B-78D5BA67945E}" destId="{811EE6D7-B2F2-4B95-8983-843B6FC4096B}" srcOrd="0" destOrd="0" presId="urn:microsoft.com/office/officeart/2005/8/layout/bProcess4"/>
    <dgm:cxn modelId="{DF6665C3-C01C-410F-B4C9-A1634C3AAE7B}" type="presParOf" srcId="{811EE6D7-B2F2-4B95-8983-843B6FC4096B}" destId="{427458D0-FE29-4DA7-92EC-62B49B56E7EB}" srcOrd="0" destOrd="0" presId="urn:microsoft.com/office/officeart/2005/8/layout/bProcess4"/>
    <dgm:cxn modelId="{63DC6F2B-828E-4AE7-A082-C63E0B88A7CE}" type="presParOf" srcId="{427458D0-FE29-4DA7-92EC-62B49B56E7EB}" destId="{9AE8EEC1-37EC-4772-A992-D2C980465C6E}" srcOrd="0" destOrd="0" presId="urn:microsoft.com/office/officeart/2005/8/layout/bProcess4"/>
    <dgm:cxn modelId="{F724D00F-4CD3-4C58-AB22-86B149B2F55B}" type="presParOf" srcId="{427458D0-FE29-4DA7-92EC-62B49B56E7EB}" destId="{637CE374-5C70-4714-BC3C-648952FFC558}" srcOrd="1" destOrd="0" presId="urn:microsoft.com/office/officeart/2005/8/layout/bProcess4"/>
    <dgm:cxn modelId="{0D8E5087-A5A9-4CBA-9F62-60901E20CC5C}" type="presParOf" srcId="{811EE6D7-B2F2-4B95-8983-843B6FC4096B}" destId="{03B1C5F5-F730-4901-AD24-6BD1862B0629}" srcOrd="1" destOrd="0" presId="urn:microsoft.com/office/officeart/2005/8/layout/bProcess4"/>
    <dgm:cxn modelId="{5A34EC35-4623-494A-9B5B-BA2D5EE104C0}" type="presParOf" srcId="{811EE6D7-B2F2-4B95-8983-843B6FC4096B}" destId="{9F0E8E9D-FCAA-44DC-843F-278C8DACC1D3}" srcOrd="2" destOrd="0" presId="urn:microsoft.com/office/officeart/2005/8/layout/bProcess4"/>
    <dgm:cxn modelId="{C8160E7A-A26E-4486-8430-2B29869AC37A}" type="presParOf" srcId="{9F0E8E9D-FCAA-44DC-843F-278C8DACC1D3}" destId="{EE8FB226-BE04-4933-9AC2-7B1C6A20C51A}" srcOrd="0" destOrd="0" presId="urn:microsoft.com/office/officeart/2005/8/layout/bProcess4"/>
    <dgm:cxn modelId="{2E6DF342-0598-40A8-81DA-0D55824DA9D4}" type="presParOf" srcId="{9F0E8E9D-FCAA-44DC-843F-278C8DACC1D3}" destId="{B1EE828F-7DFC-409A-B905-9128909371FB}" srcOrd="1" destOrd="0" presId="urn:microsoft.com/office/officeart/2005/8/layout/bProcess4"/>
    <dgm:cxn modelId="{EE67F561-75F2-46AC-ABE6-B6D4DB139EBA}" type="presParOf" srcId="{811EE6D7-B2F2-4B95-8983-843B6FC4096B}" destId="{08E40B16-646D-4FA8-8C3C-8B17867F3574}" srcOrd="3" destOrd="0" presId="urn:microsoft.com/office/officeart/2005/8/layout/bProcess4"/>
    <dgm:cxn modelId="{F79C5654-0DF7-451C-B681-EBC4F8851272}" type="presParOf" srcId="{811EE6D7-B2F2-4B95-8983-843B6FC4096B}" destId="{648BA221-1A9A-42FD-9EB4-5F18CA55C7C2}" srcOrd="4" destOrd="0" presId="urn:microsoft.com/office/officeart/2005/8/layout/bProcess4"/>
    <dgm:cxn modelId="{0D7E780E-9054-4AD4-A992-125FA7E11964}" type="presParOf" srcId="{648BA221-1A9A-42FD-9EB4-5F18CA55C7C2}" destId="{B90B0B6B-58B8-4ED2-9620-DAEAA1BF1A26}" srcOrd="0" destOrd="0" presId="urn:microsoft.com/office/officeart/2005/8/layout/bProcess4"/>
    <dgm:cxn modelId="{BA71E34E-331B-4FBF-BDE1-686384E55F67}" type="presParOf" srcId="{648BA221-1A9A-42FD-9EB4-5F18CA55C7C2}" destId="{9A871910-C8FA-434A-AB70-E1754FE20D42}" srcOrd="1" destOrd="0" presId="urn:microsoft.com/office/officeart/2005/8/layout/bProcess4"/>
    <dgm:cxn modelId="{0784BB9F-CC8C-4871-BD58-6B8E2CD0BE0B}" type="presParOf" srcId="{811EE6D7-B2F2-4B95-8983-843B6FC4096B}" destId="{CDDCDAC9-3001-4364-B7CF-455E1B533262}" srcOrd="5" destOrd="0" presId="urn:microsoft.com/office/officeart/2005/8/layout/bProcess4"/>
    <dgm:cxn modelId="{A79FFFAA-070C-4A81-A67E-ECBB76630E7F}" type="presParOf" srcId="{811EE6D7-B2F2-4B95-8983-843B6FC4096B}" destId="{14FB4251-B7B0-4C68-97EE-9A33C1C12CCA}" srcOrd="6" destOrd="0" presId="urn:microsoft.com/office/officeart/2005/8/layout/bProcess4"/>
    <dgm:cxn modelId="{AFD50A08-0FAC-43C6-9E57-382EE002FD4F}" type="presParOf" srcId="{14FB4251-B7B0-4C68-97EE-9A33C1C12CCA}" destId="{00996008-13DB-48A5-84A5-12F47F68F0C4}" srcOrd="0" destOrd="0" presId="urn:microsoft.com/office/officeart/2005/8/layout/bProcess4"/>
    <dgm:cxn modelId="{1D1A1AFF-7432-499E-A494-93D2A7C703FB}" type="presParOf" srcId="{14FB4251-B7B0-4C68-97EE-9A33C1C12CCA}" destId="{1D7AC181-98AB-4915-83E0-68001EEEBDC7}" srcOrd="1" destOrd="0" presId="urn:microsoft.com/office/officeart/2005/8/layout/bProcess4"/>
    <dgm:cxn modelId="{6F5E15D3-F75D-4ADC-B032-30C6968947FC}" type="presParOf" srcId="{811EE6D7-B2F2-4B95-8983-843B6FC4096B}" destId="{CB9C9F56-FDD8-431F-BDCF-05C922F89027}" srcOrd="7" destOrd="0" presId="urn:microsoft.com/office/officeart/2005/8/layout/bProcess4"/>
    <dgm:cxn modelId="{A872FB81-2CD5-49C0-A311-3DE142CB0229}" type="presParOf" srcId="{811EE6D7-B2F2-4B95-8983-843B6FC4096B}" destId="{9044F7E2-14A2-496A-A9D0-C192DF0FA9F9}" srcOrd="8" destOrd="0" presId="urn:microsoft.com/office/officeart/2005/8/layout/bProcess4"/>
    <dgm:cxn modelId="{5D3B3087-B17F-413F-B082-181E18CC343A}" type="presParOf" srcId="{9044F7E2-14A2-496A-A9D0-C192DF0FA9F9}" destId="{4E7C273A-2572-45C0-B146-8E068582FB7A}" srcOrd="0" destOrd="0" presId="urn:microsoft.com/office/officeart/2005/8/layout/bProcess4"/>
    <dgm:cxn modelId="{18EC23AB-766C-469A-A205-CB19AAD333D2}" type="presParOf" srcId="{9044F7E2-14A2-496A-A9D0-C192DF0FA9F9}" destId="{87455647-4081-435E-AA32-65388C56DDBB}" srcOrd="1" destOrd="0" presId="urn:microsoft.com/office/officeart/2005/8/layout/bProcess4"/>
    <dgm:cxn modelId="{3BADBCF3-B4B6-4D84-927A-7331036A192D}" type="presParOf" srcId="{811EE6D7-B2F2-4B95-8983-843B6FC4096B}" destId="{D89639A7-768A-4E80-8221-5FD23FCEC1AE}" srcOrd="9" destOrd="0" presId="urn:microsoft.com/office/officeart/2005/8/layout/bProcess4"/>
    <dgm:cxn modelId="{2A75AE7C-D813-4153-AAD8-E336402BBD7D}" type="presParOf" srcId="{811EE6D7-B2F2-4B95-8983-843B6FC4096B}" destId="{291CE79D-0305-481C-9A36-20139898A35D}" srcOrd="10" destOrd="0" presId="urn:microsoft.com/office/officeart/2005/8/layout/bProcess4"/>
    <dgm:cxn modelId="{96D5B176-B853-4635-9265-E1D20BFD78A2}" type="presParOf" srcId="{291CE79D-0305-481C-9A36-20139898A35D}" destId="{D38A8497-2E07-47BD-BDBA-7157790B1312}" srcOrd="0" destOrd="0" presId="urn:microsoft.com/office/officeart/2005/8/layout/bProcess4"/>
    <dgm:cxn modelId="{3B3CA9A9-F8C5-4DF0-BD68-BA0820FA9CC0}" type="presParOf" srcId="{291CE79D-0305-481C-9A36-20139898A35D}" destId="{176233E1-4A4B-42B2-9F33-29211465E8A6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FBD4FF-423C-43D4-8481-574E5BD69912}" type="doc">
      <dgm:prSet loTypeId="urn:microsoft.com/office/officeart/2005/8/layout/bProcess4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5A9E76FA-9811-4552-9595-561303C63540}">
      <dgm:prSet phldrT="[Text]"/>
      <dgm:spPr/>
      <dgm:t>
        <a:bodyPr/>
        <a:lstStyle/>
        <a:p>
          <a:r>
            <a:rPr lang="bn-BD" dirty="0"/>
            <a:t>মত প্রকাশের স্বাধীনতা</a:t>
          </a:r>
          <a:endParaRPr lang="en-US" dirty="0"/>
        </a:p>
      </dgm:t>
    </dgm:pt>
    <dgm:pt modelId="{AFB74C9D-DD3F-4D25-949F-E56C25184428}" type="parTrans" cxnId="{8BAF5B14-1F6D-4FA2-A439-7BFEB5CB044E}">
      <dgm:prSet/>
      <dgm:spPr/>
      <dgm:t>
        <a:bodyPr/>
        <a:lstStyle/>
        <a:p>
          <a:endParaRPr lang="en-US"/>
        </a:p>
      </dgm:t>
    </dgm:pt>
    <dgm:pt modelId="{70EEBAD1-AE69-4E4C-B753-D2FA22298CC6}" type="sibTrans" cxnId="{8BAF5B14-1F6D-4FA2-A439-7BFEB5CB044E}">
      <dgm:prSet/>
      <dgm:spPr/>
      <dgm:t>
        <a:bodyPr/>
        <a:lstStyle/>
        <a:p>
          <a:endParaRPr lang="en-US"/>
        </a:p>
      </dgm:t>
    </dgm:pt>
    <dgm:pt modelId="{5588D3A4-DFE8-4CC7-AF61-38FACF14D1B4}">
      <dgm:prSet phldrT="[Text]"/>
      <dgm:spPr/>
      <dgm:t>
        <a:bodyPr/>
        <a:lstStyle/>
        <a:p>
          <a:r>
            <a:rPr lang="bn-BD" dirty="0"/>
            <a:t>আইনের শাসন প্রতিষ্ঠা</a:t>
          </a:r>
          <a:endParaRPr lang="en-US" dirty="0"/>
        </a:p>
      </dgm:t>
    </dgm:pt>
    <dgm:pt modelId="{438EC2BA-5427-4329-AD3F-ED93E30FE0B5}" type="parTrans" cxnId="{43482063-D06F-4B30-B1E5-484BB274D81C}">
      <dgm:prSet/>
      <dgm:spPr/>
      <dgm:t>
        <a:bodyPr/>
        <a:lstStyle/>
        <a:p>
          <a:endParaRPr lang="en-US"/>
        </a:p>
      </dgm:t>
    </dgm:pt>
    <dgm:pt modelId="{95353FA8-89F5-4706-A392-DF24DD0E22B3}" type="sibTrans" cxnId="{43482063-D06F-4B30-B1E5-484BB274D81C}">
      <dgm:prSet/>
      <dgm:spPr/>
      <dgm:t>
        <a:bodyPr/>
        <a:lstStyle/>
        <a:p>
          <a:endParaRPr lang="en-US"/>
        </a:p>
      </dgm:t>
    </dgm:pt>
    <dgm:pt modelId="{7AD225F5-0ED6-4926-A637-0409F1C21C96}">
      <dgm:prSet phldrT="[Text]"/>
      <dgm:spPr/>
      <dgm:t>
        <a:bodyPr/>
        <a:lstStyle/>
        <a:p>
          <a:r>
            <a:rPr lang="bn-BD" dirty="0"/>
            <a:t>স্বাধীন বিচার বিভাগ প্রতিষ্ঠা</a:t>
          </a:r>
          <a:endParaRPr lang="en-US" dirty="0"/>
        </a:p>
      </dgm:t>
    </dgm:pt>
    <dgm:pt modelId="{DDFBDC62-0D0A-4AE3-AF5D-5591D562918D}" type="parTrans" cxnId="{49E63DF0-1A26-4221-99F9-83B080EF75EA}">
      <dgm:prSet/>
      <dgm:spPr/>
      <dgm:t>
        <a:bodyPr/>
        <a:lstStyle/>
        <a:p>
          <a:endParaRPr lang="en-US"/>
        </a:p>
      </dgm:t>
    </dgm:pt>
    <dgm:pt modelId="{58DF04FA-315E-42B8-8BFD-E1315019EB9B}" type="sibTrans" cxnId="{49E63DF0-1A26-4221-99F9-83B080EF75EA}">
      <dgm:prSet/>
      <dgm:spPr/>
      <dgm:t>
        <a:bodyPr/>
        <a:lstStyle/>
        <a:p>
          <a:endParaRPr lang="en-US"/>
        </a:p>
      </dgm:t>
    </dgm:pt>
    <dgm:pt modelId="{94C08733-DC33-465B-805A-7F9598E42670}">
      <dgm:prSet phldrT="[Text]"/>
      <dgm:spPr/>
      <dgm:t>
        <a:bodyPr/>
        <a:lstStyle/>
        <a:p>
          <a:r>
            <a:rPr lang="bn-BD" dirty="0"/>
            <a:t>দায়িত্বশীল সরকার প্রতিষ্ঠা</a:t>
          </a:r>
          <a:endParaRPr lang="en-US" dirty="0"/>
        </a:p>
      </dgm:t>
    </dgm:pt>
    <dgm:pt modelId="{0C85AFA4-50F0-4FDB-9069-C51D05982DE5}" type="parTrans" cxnId="{6607A298-9E9B-4864-A5AF-1F616DB056FB}">
      <dgm:prSet/>
      <dgm:spPr/>
      <dgm:t>
        <a:bodyPr/>
        <a:lstStyle/>
        <a:p>
          <a:endParaRPr lang="en-US"/>
        </a:p>
      </dgm:t>
    </dgm:pt>
    <dgm:pt modelId="{B15DA834-9042-4E8C-B42F-E9CF1C3753EB}" type="sibTrans" cxnId="{6607A298-9E9B-4864-A5AF-1F616DB056FB}">
      <dgm:prSet/>
      <dgm:spPr/>
      <dgm:t>
        <a:bodyPr/>
        <a:lstStyle/>
        <a:p>
          <a:endParaRPr lang="en-US"/>
        </a:p>
      </dgm:t>
    </dgm:pt>
    <dgm:pt modelId="{676295E8-16E3-4CE1-B0F0-F9F954151BCF}">
      <dgm:prSet phldrT="[Text]"/>
      <dgm:spPr/>
      <dgm:t>
        <a:bodyPr/>
        <a:lstStyle/>
        <a:p>
          <a:r>
            <a:rPr lang="bn-BD" dirty="0"/>
            <a:t>জবাবদিহিমূলক জনপ্রশাসন </a:t>
          </a:r>
          <a:endParaRPr lang="en-US" dirty="0"/>
        </a:p>
      </dgm:t>
    </dgm:pt>
    <dgm:pt modelId="{94C73F74-7CAD-419E-AB63-06F53FCD714C}" type="parTrans" cxnId="{C2C3D513-58BF-4613-8317-2B857E2A2463}">
      <dgm:prSet/>
      <dgm:spPr/>
      <dgm:t>
        <a:bodyPr/>
        <a:lstStyle/>
        <a:p>
          <a:endParaRPr lang="en-US"/>
        </a:p>
      </dgm:t>
    </dgm:pt>
    <dgm:pt modelId="{52CBADC2-2A67-4DCB-939E-07710393B298}" type="sibTrans" cxnId="{C2C3D513-58BF-4613-8317-2B857E2A2463}">
      <dgm:prSet/>
      <dgm:spPr/>
      <dgm:t>
        <a:bodyPr/>
        <a:lstStyle/>
        <a:p>
          <a:endParaRPr lang="en-US"/>
        </a:p>
      </dgm:t>
    </dgm:pt>
    <dgm:pt modelId="{45E6615E-2C1A-49B5-BD5C-534B17EE58AB}">
      <dgm:prSet phldrT="[Text]"/>
      <dgm:spPr/>
      <dgm:t>
        <a:bodyPr/>
        <a:lstStyle/>
        <a:p>
          <a:r>
            <a:rPr lang="bn-BD" dirty="0"/>
            <a:t>জনঅংশ গ্রহণের সুযোগ সৃষ্টি করা</a:t>
          </a:r>
          <a:endParaRPr lang="en-US" dirty="0"/>
        </a:p>
      </dgm:t>
    </dgm:pt>
    <dgm:pt modelId="{63C7336A-B3D8-4BB4-B227-18B11AD4AA4D}" type="parTrans" cxnId="{8BAE7EE0-ABB9-4B2A-8ABE-D2957A6B3EB2}">
      <dgm:prSet/>
      <dgm:spPr/>
      <dgm:t>
        <a:bodyPr/>
        <a:lstStyle/>
        <a:p>
          <a:endParaRPr lang="en-US"/>
        </a:p>
      </dgm:t>
    </dgm:pt>
    <dgm:pt modelId="{A0BB8347-6E63-4A75-9AA0-392953DCD5AD}" type="sibTrans" cxnId="{8BAE7EE0-ABB9-4B2A-8ABE-D2957A6B3EB2}">
      <dgm:prSet/>
      <dgm:spPr/>
      <dgm:t>
        <a:bodyPr/>
        <a:lstStyle/>
        <a:p>
          <a:endParaRPr lang="en-US"/>
        </a:p>
      </dgm:t>
    </dgm:pt>
    <dgm:pt modelId="{6ED3D952-7E0E-4732-948D-209B07196AB5}" type="pres">
      <dgm:prSet presAssocID="{ECFBD4FF-423C-43D4-8481-574E5BD69912}" presName="Name0" presStyleCnt="0">
        <dgm:presLayoutVars>
          <dgm:dir/>
          <dgm:resizeHandles/>
        </dgm:presLayoutVars>
      </dgm:prSet>
      <dgm:spPr/>
    </dgm:pt>
    <dgm:pt modelId="{E4423A31-F9F8-46FD-8670-8BE0264DE8F5}" type="pres">
      <dgm:prSet presAssocID="{5A9E76FA-9811-4552-9595-561303C63540}" presName="compNode" presStyleCnt="0"/>
      <dgm:spPr/>
    </dgm:pt>
    <dgm:pt modelId="{D53F52AA-681D-473A-8580-7C8C315F2205}" type="pres">
      <dgm:prSet presAssocID="{5A9E76FA-9811-4552-9595-561303C63540}" presName="dummyConnPt" presStyleCnt="0"/>
      <dgm:spPr/>
    </dgm:pt>
    <dgm:pt modelId="{34BC5730-534B-423F-A2B4-955D6E7D386D}" type="pres">
      <dgm:prSet presAssocID="{5A9E76FA-9811-4552-9595-561303C63540}" presName="node" presStyleLbl="node1" presStyleIdx="0" presStyleCnt="6" custScaleX="232347" custLinFactNeighborX="-15549" custLinFactNeighborY="1440">
        <dgm:presLayoutVars>
          <dgm:bulletEnabled val="1"/>
        </dgm:presLayoutVars>
      </dgm:prSet>
      <dgm:spPr/>
    </dgm:pt>
    <dgm:pt modelId="{BF626C1C-BF4E-4E2C-8DA0-745A51794DA6}" type="pres">
      <dgm:prSet presAssocID="{70EEBAD1-AE69-4E4C-B753-D2FA22298CC6}" presName="sibTrans" presStyleLbl="bgSibTrans2D1" presStyleIdx="0" presStyleCnt="5"/>
      <dgm:spPr/>
    </dgm:pt>
    <dgm:pt modelId="{CA1B6127-CBBF-421A-8514-92D5086A89F4}" type="pres">
      <dgm:prSet presAssocID="{5588D3A4-DFE8-4CC7-AF61-38FACF14D1B4}" presName="compNode" presStyleCnt="0"/>
      <dgm:spPr/>
    </dgm:pt>
    <dgm:pt modelId="{B8643249-FCDD-4E01-9343-63CFF435B20C}" type="pres">
      <dgm:prSet presAssocID="{5588D3A4-DFE8-4CC7-AF61-38FACF14D1B4}" presName="dummyConnPt" presStyleCnt="0"/>
      <dgm:spPr/>
    </dgm:pt>
    <dgm:pt modelId="{7AA647E8-4004-4DBB-BD8F-4C10E65DF08A}" type="pres">
      <dgm:prSet presAssocID="{5588D3A4-DFE8-4CC7-AF61-38FACF14D1B4}" presName="node" presStyleLbl="node1" presStyleIdx="1" presStyleCnt="6" custScaleX="240986" custLinFactNeighborX="-13821">
        <dgm:presLayoutVars>
          <dgm:bulletEnabled val="1"/>
        </dgm:presLayoutVars>
      </dgm:prSet>
      <dgm:spPr/>
    </dgm:pt>
    <dgm:pt modelId="{626DB45E-437C-4991-AE71-066BD806F593}" type="pres">
      <dgm:prSet presAssocID="{95353FA8-89F5-4706-A392-DF24DD0E22B3}" presName="sibTrans" presStyleLbl="bgSibTrans2D1" presStyleIdx="1" presStyleCnt="5"/>
      <dgm:spPr/>
    </dgm:pt>
    <dgm:pt modelId="{C7C64AA7-EC3C-4275-9313-53F1B9514E53}" type="pres">
      <dgm:prSet presAssocID="{7AD225F5-0ED6-4926-A637-0409F1C21C96}" presName="compNode" presStyleCnt="0"/>
      <dgm:spPr/>
    </dgm:pt>
    <dgm:pt modelId="{D3FE3149-2E9B-4DB3-BD52-0EF82E62EDF6}" type="pres">
      <dgm:prSet presAssocID="{7AD225F5-0ED6-4926-A637-0409F1C21C96}" presName="dummyConnPt" presStyleCnt="0"/>
      <dgm:spPr/>
    </dgm:pt>
    <dgm:pt modelId="{0A7FF9C5-4D18-4280-ABEF-0C8FBCC6032B}" type="pres">
      <dgm:prSet presAssocID="{7AD225F5-0ED6-4926-A637-0409F1C21C96}" presName="node" presStyleLbl="node1" presStyleIdx="2" presStyleCnt="6" custScaleX="241040" custLinFactNeighborX="-14685" custLinFactNeighborY="-2879">
        <dgm:presLayoutVars>
          <dgm:bulletEnabled val="1"/>
        </dgm:presLayoutVars>
      </dgm:prSet>
      <dgm:spPr/>
    </dgm:pt>
    <dgm:pt modelId="{0BD5EDAE-7F9D-439A-B929-4B83817F0475}" type="pres">
      <dgm:prSet presAssocID="{58DF04FA-315E-42B8-8BFD-E1315019EB9B}" presName="sibTrans" presStyleLbl="bgSibTrans2D1" presStyleIdx="2" presStyleCnt="5"/>
      <dgm:spPr/>
    </dgm:pt>
    <dgm:pt modelId="{BD48B751-41E5-4325-8895-C8700B0B31E2}" type="pres">
      <dgm:prSet presAssocID="{94C08733-DC33-465B-805A-7F9598E42670}" presName="compNode" presStyleCnt="0"/>
      <dgm:spPr/>
    </dgm:pt>
    <dgm:pt modelId="{637FD8A5-91C9-459F-8B87-248E855BE2C5}" type="pres">
      <dgm:prSet presAssocID="{94C08733-DC33-465B-805A-7F9598E42670}" presName="dummyConnPt" presStyleCnt="0"/>
      <dgm:spPr/>
    </dgm:pt>
    <dgm:pt modelId="{900804CA-3362-4CD6-B568-10922B457718}" type="pres">
      <dgm:prSet presAssocID="{94C08733-DC33-465B-805A-7F9598E42670}" presName="node" presStyleLbl="node1" presStyleIdx="3" presStyleCnt="6" custScaleX="221286" custLinFactNeighborX="26779">
        <dgm:presLayoutVars>
          <dgm:bulletEnabled val="1"/>
        </dgm:presLayoutVars>
      </dgm:prSet>
      <dgm:spPr/>
    </dgm:pt>
    <dgm:pt modelId="{24951666-E9DB-48CB-B534-CBC9B410BFA4}" type="pres">
      <dgm:prSet presAssocID="{B15DA834-9042-4E8C-B42F-E9CF1C3753EB}" presName="sibTrans" presStyleLbl="bgSibTrans2D1" presStyleIdx="3" presStyleCnt="5"/>
      <dgm:spPr/>
    </dgm:pt>
    <dgm:pt modelId="{D2DF1611-7BBA-4CF9-B1BD-DAC488978ABD}" type="pres">
      <dgm:prSet presAssocID="{676295E8-16E3-4CE1-B0F0-F9F954151BCF}" presName="compNode" presStyleCnt="0"/>
      <dgm:spPr/>
    </dgm:pt>
    <dgm:pt modelId="{7481856F-F09A-4A79-B709-9B763426221B}" type="pres">
      <dgm:prSet presAssocID="{676295E8-16E3-4CE1-B0F0-F9F954151BCF}" presName="dummyConnPt" presStyleCnt="0"/>
      <dgm:spPr/>
    </dgm:pt>
    <dgm:pt modelId="{FB3642F5-D72F-4680-BBAD-3A4C848084B2}" type="pres">
      <dgm:prSet presAssocID="{676295E8-16E3-4CE1-B0F0-F9F954151BCF}" presName="node" presStyleLbl="node1" presStyleIdx="4" presStyleCnt="6" custScaleX="218982" custLinFactNeighborX="24188" custLinFactNeighborY="1440">
        <dgm:presLayoutVars>
          <dgm:bulletEnabled val="1"/>
        </dgm:presLayoutVars>
      </dgm:prSet>
      <dgm:spPr/>
    </dgm:pt>
    <dgm:pt modelId="{744095CA-14FE-40EC-851B-AC850B21E145}" type="pres">
      <dgm:prSet presAssocID="{52CBADC2-2A67-4DCB-939E-07710393B298}" presName="sibTrans" presStyleLbl="bgSibTrans2D1" presStyleIdx="4" presStyleCnt="5"/>
      <dgm:spPr/>
    </dgm:pt>
    <dgm:pt modelId="{34CA4BE5-4CCF-41DA-B2E8-A1B41956A853}" type="pres">
      <dgm:prSet presAssocID="{45E6615E-2C1A-49B5-BD5C-534B17EE58AB}" presName="compNode" presStyleCnt="0"/>
      <dgm:spPr/>
    </dgm:pt>
    <dgm:pt modelId="{6743EF47-9559-4867-81D8-7A00FA416F42}" type="pres">
      <dgm:prSet presAssocID="{45E6615E-2C1A-49B5-BD5C-534B17EE58AB}" presName="dummyConnPt" presStyleCnt="0"/>
      <dgm:spPr/>
    </dgm:pt>
    <dgm:pt modelId="{1B3AA399-2057-4E7D-A1DB-9B0A603879F8}" type="pres">
      <dgm:prSet presAssocID="{45E6615E-2C1A-49B5-BD5C-534B17EE58AB}" presName="node" presStyleLbl="node1" presStyleIdx="5" presStyleCnt="6" custScaleX="214092" custLinFactNeighborX="25052" custLinFactNeighborY="7199">
        <dgm:presLayoutVars>
          <dgm:bulletEnabled val="1"/>
        </dgm:presLayoutVars>
      </dgm:prSet>
      <dgm:spPr/>
    </dgm:pt>
  </dgm:ptLst>
  <dgm:cxnLst>
    <dgm:cxn modelId="{F1AB5E08-2F6E-4BAF-90FB-3A049E26E209}" type="presOf" srcId="{7AD225F5-0ED6-4926-A637-0409F1C21C96}" destId="{0A7FF9C5-4D18-4280-ABEF-0C8FBCC6032B}" srcOrd="0" destOrd="0" presId="urn:microsoft.com/office/officeart/2005/8/layout/bProcess4"/>
    <dgm:cxn modelId="{C2C3D513-58BF-4613-8317-2B857E2A2463}" srcId="{ECFBD4FF-423C-43D4-8481-574E5BD69912}" destId="{676295E8-16E3-4CE1-B0F0-F9F954151BCF}" srcOrd="4" destOrd="0" parTransId="{94C73F74-7CAD-419E-AB63-06F53FCD714C}" sibTransId="{52CBADC2-2A67-4DCB-939E-07710393B298}"/>
    <dgm:cxn modelId="{8BAF5B14-1F6D-4FA2-A439-7BFEB5CB044E}" srcId="{ECFBD4FF-423C-43D4-8481-574E5BD69912}" destId="{5A9E76FA-9811-4552-9595-561303C63540}" srcOrd="0" destOrd="0" parTransId="{AFB74C9D-DD3F-4D25-949F-E56C25184428}" sibTransId="{70EEBAD1-AE69-4E4C-B753-D2FA22298CC6}"/>
    <dgm:cxn modelId="{F008C319-6485-4131-B2BD-8850C485CB69}" type="presOf" srcId="{95353FA8-89F5-4706-A392-DF24DD0E22B3}" destId="{626DB45E-437C-4991-AE71-066BD806F593}" srcOrd="0" destOrd="0" presId="urn:microsoft.com/office/officeart/2005/8/layout/bProcess4"/>
    <dgm:cxn modelId="{E3B7E523-9B4B-4969-8570-486DB667A419}" type="presOf" srcId="{676295E8-16E3-4CE1-B0F0-F9F954151BCF}" destId="{FB3642F5-D72F-4680-BBAD-3A4C848084B2}" srcOrd="0" destOrd="0" presId="urn:microsoft.com/office/officeart/2005/8/layout/bProcess4"/>
    <dgm:cxn modelId="{5E171D37-440B-4515-9452-80B7099350D5}" type="presOf" srcId="{94C08733-DC33-465B-805A-7F9598E42670}" destId="{900804CA-3362-4CD6-B568-10922B457718}" srcOrd="0" destOrd="0" presId="urn:microsoft.com/office/officeart/2005/8/layout/bProcess4"/>
    <dgm:cxn modelId="{43482063-D06F-4B30-B1E5-484BB274D81C}" srcId="{ECFBD4FF-423C-43D4-8481-574E5BD69912}" destId="{5588D3A4-DFE8-4CC7-AF61-38FACF14D1B4}" srcOrd="1" destOrd="0" parTransId="{438EC2BA-5427-4329-AD3F-ED93E30FE0B5}" sibTransId="{95353FA8-89F5-4706-A392-DF24DD0E22B3}"/>
    <dgm:cxn modelId="{8D32B94F-6F06-4DB8-B573-3470A5521B75}" type="presOf" srcId="{52CBADC2-2A67-4DCB-939E-07710393B298}" destId="{744095CA-14FE-40EC-851B-AC850B21E145}" srcOrd="0" destOrd="0" presId="urn:microsoft.com/office/officeart/2005/8/layout/bProcess4"/>
    <dgm:cxn modelId="{4446808B-3FC0-4F82-94E9-A11E490AB0A9}" type="presOf" srcId="{5588D3A4-DFE8-4CC7-AF61-38FACF14D1B4}" destId="{7AA647E8-4004-4DBB-BD8F-4C10E65DF08A}" srcOrd="0" destOrd="0" presId="urn:microsoft.com/office/officeart/2005/8/layout/bProcess4"/>
    <dgm:cxn modelId="{C5939798-AF6D-4C3F-828F-81D20D309DB5}" type="presOf" srcId="{70EEBAD1-AE69-4E4C-B753-D2FA22298CC6}" destId="{BF626C1C-BF4E-4E2C-8DA0-745A51794DA6}" srcOrd="0" destOrd="0" presId="urn:microsoft.com/office/officeart/2005/8/layout/bProcess4"/>
    <dgm:cxn modelId="{6607A298-9E9B-4864-A5AF-1F616DB056FB}" srcId="{ECFBD4FF-423C-43D4-8481-574E5BD69912}" destId="{94C08733-DC33-465B-805A-7F9598E42670}" srcOrd="3" destOrd="0" parTransId="{0C85AFA4-50F0-4FDB-9069-C51D05982DE5}" sibTransId="{B15DA834-9042-4E8C-B42F-E9CF1C3753EB}"/>
    <dgm:cxn modelId="{B6DDB29C-BAAD-4CAB-9C63-CABB9E021093}" type="presOf" srcId="{58DF04FA-315E-42B8-8BFD-E1315019EB9B}" destId="{0BD5EDAE-7F9D-439A-B929-4B83817F0475}" srcOrd="0" destOrd="0" presId="urn:microsoft.com/office/officeart/2005/8/layout/bProcess4"/>
    <dgm:cxn modelId="{720299D1-DE72-4ABA-A6A0-97E2CCB69EBB}" type="presOf" srcId="{B15DA834-9042-4E8C-B42F-E9CF1C3753EB}" destId="{24951666-E9DB-48CB-B534-CBC9B410BFA4}" srcOrd="0" destOrd="0" presId="urn:microsoft.com/office/officeart/2005/8/layout/bProcess4"/>
    <dgm:cxn modelId="{63F52ED6-1B84-4D86-A6F3-C9A9CED9BB96}" type="presOf" srcId="{5A9E76FA-9811-4552-9595-561303C63540}" destId="{34BC5730-534B-423F-A2B4-955D6E7D386D}" srcOrd="0" destOrd="0" presId="urn:microsoft.com/office/officeart/2005/8/layout/bProcess4"/>
    <dgm:cxn modelId="{8BAE7EE0-ABB9-4B2A-8ABE-D2957A6B3EB2}" srcId="{ECFBD4FF-423C-43D4-8481-574E5BD69912}" destId="{45E6615E-2C1A-49B5-BD5C-534B17EE58AB}" srcOrd="5" destOrd="0" parTransId="{63C7336A-B3D8-4BB4-B227-18B11AD4AA4D}" sibTransId="{A0BB8347-6E63-4A75-9AA0-392953DCD5AD}"/>
    <dgm:cxn modelId="{69C787E8-A701-4304-B1B2-3D41BF9011B6}" type="presOf" srcId="{45E6615E-2C1A-49B5-BD5C-534B17EE58AB}" destId="{1B3AA399-2057-4E7D-A1DB-9B0A603879F8}" srcOrd="0" destOrd="0" presId="urn:microsoft.com/office/officeart/2005/8/layout/bProcess4"/>
    <dgm:cxn modelId="{8BE613EB-D1E3-407F-841F-A8D4770CEF16}" type="presOf" srcId="{ECFBD4FF-423C-43D4-8481-574E5BD69912}" destId="{6ED3D952-7E0E-4732-948D-209B07196AB5}" srcOrd="0" destOrd="0" presId="urn:microsoft.com/office/officeart/2005/8/layout/bProcess4"/>
    <dgm:cxn modelId="{49E63DF0-1A26-4221-99F9-83B080EF75EA}" srcId="{ECFBD4FF-423C-43D4-8481-574E5BD69912}" destId="{7AD225F5-0ED6-4926-A637-0409F1C21C96}" srcOrd="2" destOrd="0" parTransId="{DDFBDC62-0D0A-4AE3-AF5D-5591D562918D}" sibTransId="{58DF04FA-315E-42B8-8BFD-E1315019EB9B}"/>
    <dgm:cxn modelId="{CAFCBC2E-CE48-4680-9B8C-7785268FA2DF}" type="presParOf" srcId="{6ED3D952-7E0E-4732-948D-209B07196AB5}" destId="{E4423A31-F9F8-46FD-8670-8BE0264DE8F5}" srcOrd="0" destOrd="0" presId="urn:microsoft.com/office/officeart/2005/8/layout/bProcess4"/>
    <dgm:cxn modelId="{FA829926-2A39-4ACB-ADA0-26DB69BDAB9B}" type="presParOf" srcId="{E4423A31-F9F8-46FD-8670-8BE0264DE8F5}" destId="{D53F52AA-681D-473A-8580-7C8C315F2205}" srcOrd="0" destOrd="0" presId="urn:microsoft.com/office/officeart/2005/8/layout/bProcess4"/>
    <dgm:cxn modelId="{98D3DFCF-4102-42BF-BA5C-FD0E2D1CEE9F}" type="presParOf" srcId="{E4423A31-F9F8-46FD-8670-8BE0264DE8F5}" destId="{34BC5730-534B-423F-A2B4-955D6E7D386D}" srcOrd="1" destOrd="0" presId="urn:microsoft.com/office/officeart/2005/8/layout/bProcess4"/>
    <dgm:cxn modelId="{181DE643-2CE7-4B39-8EB3-BA2A970E2AE6}" type="presParOf" srcId="{6ED3D952-7E0E-4732-948D-209B07196AB5}" destId="{BF626C1C-BF4E-4E2C-8DA0-745A51794DA6}" srcOrd="1" destOrd="0" presId="urn:microsoft.com/office/officeart/2005/8/layout/bProcess4"/>
    <dgm:cxn modelId="{2EDCE42E-4753-4C2E-8C30-35DFA53B68C6}" type="presParOf" srcId="{6ED3D952-7E0E-4732-948D-209B07196AB5}" destId="{CA1B6127-CBBF-421A-8514-92D5086A89F4}" srcOrd="2" destOrd="0" presId="urn:microsoft.com/office/officeart/2005/8/layout/bProcess4"/>
    <dgm:cxn modelId="{B1C1DF01-BC78-4D1A-9719-9F6078C9A6D9}" type="presParOf" srcId="{CA1B6127-CBBF-421A-8514-92D5086A89F4}" destId="{B8643249-FCDD-4E01-9343-63CFF435B20C}" srcOrd="0" destOrd="0" presId="urn:microsoft.com/office/officeart/2005/8/layout/bProcess4"/>
    <dgm:cxn modelId="{48324A17-3D74-4B8D-AC11-6997E71FA38C}" type="presParOf" srcId="{CA1B6127-CBBF-421A-8514-92D5086A89F4}" destId="{7AA647E8-4004-4DBB-BD8F-4C10E65DF08A}" srcOrd="1" destOrd="0" presId="urn:microsoft.com/office/officeart/2005/8/layout/bProcess4"/>
    <dgm:cxn modelId="{0DA5BE7A-8883-47C5-9D16-5B8A687A75D3}" type="presParOf" srcId="{6ED3D952-7E0E-4732-948D-209B07196AB5}" destId="{626DB45E-437C-4991-AE71-066BD806F593}" srcOrd="3" destOrd="0" presId="urn:microsoft.com/office/officeart/2005/8/layout/bProcess4"/>
    <dgm:cxn modelId="{5927A26D-F82B-4444-80FA-D8E4BC4E6303}" type="presParOf" srcId="{6ED3D952-7E0E-4732-948D-209B07196AB5}" destId="{C7C64AA7-EC3C-4275-9313-53F1B9514E53}" srcOrd="4" destOrd="0" presId="urn:microsoft.com/office/officeart/2005/8/layout/bProcess4"/>
    <dgm:cxn modelId="{57ED5DD8-AE27-4A44-BE37-FDC2CBE89B44}" type="presParOf" srcId="{C7C64AA7-EC3C-4275-9313-53F1B9514E53}" destId="{D3FE3149-2E9B-4DB3-BD52-0EF82E62EDF6}" srcOrd="0" destOrd="0" presId="urn:microsoft.com/office/officeart/2005/8/layout/bProcess4"/>
    <dgm:cxn modelId="{BD844A61-2FFF-497A-84E7-D82B4B5187E6}" type="presParOf" srcId="{C7C64AA7-EC3C-4275-9313-53F1B9514E53}" destId="{0A7FF9C5-4D18-4280-ABEF-0C8FBCC6032B}" srcOrd="1" destOrd="0" presId="urn:microsoft.com/office/officeart/2005/8/layout/bProcess4"/>
    <dgm:cxn modelId="{59F37CDD-6EAF-47AD-9190-14F365FACBA1}" type="presParOf" srcId="{6ED3D952-7E0E-4732-948D-209B07196AB5}" destId="{0BD5EDAE-7F9D-439A-B929-4B83817F0475}" srcOrd="5" destOrd="0" presId="urn:microsoft.com/office/officeart/2005/8/layout/bProcess4"/>
    <dgm:cxn modelId="{617C872A-9448-4375-BD4B-77B0FD701B40}" type="presParOf" srcId="{6ED3D952-7E0E-4732-948D-209B07196AB5}" destId="{BD48B751-41E5-4325-8895-C8700B0B31E2}" srcOrd="6" destOrd="0" presId="urn:microsoft.com/office/officeart/2005/8/layout/bProcess4"/>
    <dgm:cxn modelId="{D800CD63-922F-4353-AF79-38CC20CEA9D5}" type="presParOf" srcId="{BD48B751-41E5-4325-8895-C8700B0B31E2}" destId="{637FD8A5-91C9-459F-8B87-248E855BE2C5}" srcOrd="0" destOrd="0" presId="urn:microsoft.com/office/officeart/2005/8/layout/bProcess4"/>
    <dgm:cxn modelId="{7FCE8D30-2139-4B30-BA7F-906EADABB3E7}" type="presParOf" srcId="{BD48B751-41E5-4325-8895-C8700B0B31E2}" destId="{900804CA-3362-4CD6-B568-10922B457718}" srcOrd="1" destOrd="0" presId="urn:microsoft.com/office/officeart/2005/8/layout/bProcess4"/>
    <dgm:cxn modelId="{1498978F-6C60-4C3B-BA51-306E0157E1B0}" type="presParOf" srcId="{6ED3D952-7E0E-4732-948D-209B07196AB5}" destId="{24951666-E9DB-48CB-B534-CBC9B410BFA4}" srcOrd="7" destOrd="0" presId="urn:microsoft.com/office/officeart/2005/8/layout/bProcess4"/>
    <dgm:cxn modelId="{6696A5D7-1255-4D27-B782-DAB688D255F8}" type="presParOf" srcId="{6ED3D952-7E0E-4732-948D-209B07196AB5}" destId="{D2DF1611-7BBA-4CF9-B1BD-DAC488978ABD}" srcOrd="8" destOrd="0" presId="urn:microsoft.com/office/officeart/2005/8/layout/bProcess4"/>
    <dgm:cxn modelId="{6C793FD6-2694-4C8C-8B80-EBCFD03EB098}" type="presParOf" srcId="{D2DF1611-7BBA-4CF9-B1BD-DAC488978ABD}" destId="{7481856F-F09A-4A79-B709-9B763426221B}" srcOrd="0" destOrd="0" presId="urn:microsoft.com/office/officeart/2005/8/layout/bProcess4"/>
    <dgm:cxn modelId="{69298E34-A4C2-41C5-88D1-0FC60644DC01}" type="presParOf" srcId="{D2DF1611-7BBA-4CF9-B1BD-DAC488978ABD}" destId="{FB3642F5-D72F-4680-BBAD-3A4C848084B2}" srcOrd="1" destOrd="0" presId="urn:microsoft.com/office/officeart/2005/8/layout/bProcess4"/>
    <dgm:cxn modelId="{4492DFB7-8C38-4ED6-BAF1-E84EAFC7A235}" type="presParOf" srcId="{6ED3D952-7E0E-4732-948D-209B07196AB5}" destId="{744095CA-14FE-40EC-851B-AC850B21E145}" srcOrd="9" destOrd="0" presId="urn:microsoft.com/office/officeart/2005/8/layout/bProcess4"/>
    <dgm:cxn modelId="{E2DB6ADC-AC8D-4BF4-A1D6-BBE005F84B19}" type="presParOf" srcId="{6ED3D952-7E0E-4732-948D-209B07196AB5}" destId="{34CA4BE5-4CCF-41DA-B2E8-A1B41956A853}" srcOrd="10" destOrd="0" presId="urn:microsoft.com/office/officeart/2005/8/layout/bProcess4"/>
    <dgm:cxn modelId="{9926F178-B840-40B5-B985-ABD4D0E83D94}" type="presParOf" srcId="{34CA4BE5-4CCF-41DA-B2E8-A1B41956A853}" destId="{6743EF47-9559-4867-81D8-7A00FA416F42}" srcOrd="0" destOrd="0" presId="urn:microsoft.com/office/officeart/2005/8/layout/bProcess4"/>
    <dgm:cxn modelId="{F7F430FA-B78C-47BE-8D3B-1D959F5AE58E}" type="presParOf" srcId="{34CA4BE5-4CCF-41DA-B2E8-A1B41956A853}" destId="{1B3AA399-2057-4E7D-A1DB-9B0A603879F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BF08DA-7E03-430B-A9D5-881EF4B690B8}" type="doc">
      <dgm:prSet loTypeId="urn:microsoft.com/office/officeart/2005/8/layout/bProcess4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C041ECF-9E3F-4309-B8B6-307A969F3DB1}">
      <dgm:prSet phldrT="[Text]"/>
      <dgm:spPr/>
      <dgm:t>
        <a:bodyPr/>
        <a:lstStyle/>
        <a:p>
          <a:r>
            <a:rPr lang="bn-BD" dirty="0">
              <a:latin typeface="NikoshBAN" panose="02000000000000000000" pitchFamily="2" charset="0"/>
              <a:cs typeface="NikoshBAN" panose="02000000000000000000" pitchFamily="2" charset="0"/>
            </a:rPr>
            <a:t>সামাজিক দায়িত্ব পালন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BA92B90-FC42-4B72-BE8D-9B58218EEB61}" type="parTrans" cxnId="{AAC7AFF9-C026-4C41-BAC1-FF895554EAB4}">
      <dgm:prSet/>
      <dgm:spPr/>
      <dgm:t>
        <a:bodyPr/>
        <a:lstStyle/>
        <a:p>
          <a:endParaRPr lang="en-US"/>
        </a:p>
      </dgm:t>
    </dgm:pt>
    <dgm:pt modelId="{0BE6EF88-D152-4883-9925-0448E2486E5F}" type="sibTrans" cxnId="{AAC7AFF9-C026-4C41-BAC1-FF895554EAB4}">
      <dgm:prSet/>
      <dgm:spPr/>
      <dgm:t>
        <a:bodyPr/>
        <a:lstStyle/>
        <a:p>
          <a:endParaRPr lang="en-US"/>
        </a:p>
      </dgm:t>
    </dgm:pt>
    <dgm:pt modelId="{AB81FB76-F2F6-4F66-BBD5-3C9352281985}">
      <dgm:prSet phldrT="[Text]"/>
      <dgm:spPr/>
      <dgm:t>
        <a:bodyPr/>
        <a:lstStyle/>
        <a:p>
          <a:r>
            <a:rPr lang="en-US">
              <a:latin typeface="NikoshBAN" panose="02000000000000000000" pitchFamily="2" charset="0"/>
              <a:cs typeface="NikoshBAN" panose="02000000000000000000" pitchFamily="2" charset="0"/>
            </a:rPr>
            <a:t>আইন মান্য করা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884C839-E450-44A4-B7B1-71BF1E7CC29A}" type="parTrans" cxnId="{C6220AD4-B570-434B-8999-3C3322F45F2D}">
      <dgm:prSet/>
      <dgm:spPr/>
      <dgm:t>
        <a:bodyPr/>
        <a:lstStyle/>
        <a:p>
          <a:endParaRPr lang="en-US"/>
        </a:p>
      </dgm:t>
    </dgm:pt>
    <dgm:pt modelId="{F45EC57C-3698-4C99-941B-9424CD2339C6}" type="sibTrans" cxnId="{C6220AD4-B570-434B-8999-3C3322F45F2D}">
      <dgm:prSet/>
      <dgm:spPr/>
      <dgm:t>
        <a:bodyPr/>
        <a:lstStyle/>
        <a:p>
          <a:endParaRPr lang="en-US"/>
        </a:p>
      </dgm:t>
    </dgm:pt>
    <dgm:pt modelId="{8D8DD9F5-5524-4B92-A2D3-9E974B967A02}">
      <dgm:prSet phldrT="[Text]"/>
      <dgm:spPr/>
      <dgm:t>
        <a:bodyPr/>
        <a:lstStyle/>
        <a:p>
          <a:r>
            <a:rPr lang="bn-BD">
              <a:latin typeface="NikoshBAN" panose="02000000000000000000" pitchFamily="2" charset="0"/>
              <a:cs typeface="NikoshBAN" panose="02000000000000000000" pitchFamily="2" charset="0"/>
            </a:rPr>
            <a:t>সচেতন ও সজাগ হওয়া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2D0BE4-C539-41F6-85F9-B3C46E131485}" type="parTrans" cxnId="{D648F2B8-1679-4FAC-9DBC-59CFF7DDC541}">
      <dgm:prSet/>
      <dgm:spPr/>
      <dgm:t>
        <a:bodyPr/>
        <a:lstStyle/>
        <a:p>
          <a:endParaRPr lang="en-US"/>
        </a:p>
      </dgm:t>
    </dgm:pt>
    <dgm:pt modelId="{F5270A10-345B-4AB9-AD3E-E879D1D8EA77}" type="sibTrans" cxnId="{D648F2B8-1679-4FAC-9DBC-59CFF7DDC541}">
      <dgm:prSet/>
      <dgm:spPr/>
      <dgm:t>
        <a:bodyPr/>
        <a:lstStyle/>
        <a:p>
          <a:endParaRPr lang="en-US"/>
        </a:p>
      </dgm:t>
    </dgm:pt>
    <dgm:pt modelId="{9A252EC4-330A-4D55-B0BD-5FCF9301841B}">
      <dgm:prSet phldrT="[Text]"/>
      <dgm:spPr/>
      <dgm:t>
        <a:bodyPr/>
        <a:lstStyle/>
        <a:p>
          <a:r>
            <a:rPr lang="bn-BD">
              <a:latin typeface="NikoshBAN" panose="02000000000000000000" pitchFamily="2" charset="0"/>
              <a:cs typeface="NikoshBAN" panose="02000000000000000000" pitchFamily="2" charset="0"/>
            </a:rPr>
            <a:t>রাষ্ট্রের সেবা করা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4BC93DF-228B-4AD7-8EFA-87955745B560}" type="parTrans" cxnId="{971F9E45-F420-47F2-8E6A-9BC99BD7DFFC}">
      <dgm:prSet/>
      <dgm:spPr/>
      <dgm:t>
        <a:bodyPr/>
        <a:lstStyle/>
        <a:p>
          <a:endParaRPr lang="en-US"/>
        </a:p>
      </dgm:t>
    </dgm:pt>
    <dgm:pt modelId="{4B5AE1AC-2780-43C7-8A6A-520C82D4F305}" type="sibTrans" cxnId="{971F9E45-F420-47F2-8E6A-9BC99BD7DFFC}">
      <dgm:prSet/>
      <dgm:spPr/>
      <dgm:t>
        <a:bodyPr/>
        <a:lstStyle/>
        <a:p>
          <a:endParaRPr lang="en-US"/>
        </a:p>
      </dgm:t>
    </dgm:pt>
    <dgm:pt modelId="{27A1A90A-FD5D-4BF8-9549-17532486773E}">
      <dgm:prSet phldrT="[Text]"/>
      <dgm:spPr/>
      <dgm:t>
        <a:bodyPr/>
        <a:lstStyle/>
        <a:p>
          <a:r>
            <a:rPr lang="en-US">
              <a:latin typeface="NikoshBAN" panose="02000000000000000000" pitchFamily="2" charset="0"/>
              <a:cs typeface="NikoshBAN" panose="02000000000000000000" pitchFamily="2" charset="0"/>
            </a:rPr>
            <a:t>স</a:t>
          </a:r>
          <a:r>
            <a:rPr lang="bn-BD">
              <a:latin typeface="NikoshBAN" panose="02000000000000000000" pitchFamily="2" charset="0"/>
              <a:cs typeface="NikoshBAN" panose="02000000000000000000" pitchFamily="2" charset="0"/>
            </a:rPr>
            <a:t>ৎ ও যোগ্য নেতৃত্ব নির্বাচন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C14A2B3-D8A5-441F-8151-95F5833C0561}" type="parTrans" cxnId="{8EE80AC8-CB48-4617-A184-1A6C6FA0730C}">
      <dgm:prSet/>
      <dgm:spPr/>
      <dgm:t>
        <a:bodyPr/>
        <a:lstStyle/>
        <a:p>
          <a:endParaRPr lang="en-US"/>
        </a:p>
      </dgm:t>
    </dgm:pt>
    <dgm:pt modelId="{3917EADE-DF07-413B-9245-47CDAFC2BFA6}" type="sibTrans" cxnId="{8EE80AC8-CB48-4617-A184-1A6C6FA0730C}">
      <dgm:prSet/>
      <dgm:spPr/>
      <dgm:t>
        <a:bodyPr/>
        <a:lstStyle/>
        <a:p>
          <a:endParaRPr lang="en-US"/>
        </a:p>
      </dgm:t>
    </dgm:pt>
    <dgm:pt modelId="{54468C4F-A062-4039-870B-469DF701C063}">
      <dgm:prSet phldrT="[Text]"/>
      <dgm:spPr/>
      <dgm:t>
        <a:bodyPr/>
        <a:lstStyle/>
        <a:p>
          <a:r>
            <a:rPr lang="bn-BD">
              <a:latin typeface="NikoshBAN" panose="02000000000000000000" pitchFamily="2" charset="0"/>
              <a:cs typeface="NikoshBAN" panose="02000000000000000000" pitchFamily="2" charset="0"/>
            </a:rPr>
            <a:t>রাষ্ট্রের প্রতি আনুগত্য প্রদর্শন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A030149-5DDA-4381-94BA-13C7B080A307}" type="parTrans" cxnId="{216B6546-BE57-4B32-9D3B-F31EBB459DCC}">
      <dgm:prSet/>
      <dgm:spPr/>
      <dgm:t>
        <a:bodyPr/>
        <a:lstStyle/>
        <a:p>
          <a:endParaRPr lang="en-US"/>
        </a:p>
      </dgm:t>
    </dgm:pt>
    <dgm:pt modelId="{34F1B74E-6A29-44F8-A98D-133D7D27F26C}" type="sibTrans" cxnId="{216B6546-BE57-4B32-9D3B-F31EBB459DCC}">
      <dgm:prSet/>
      <dgm:spPr/>
      <dgm:t>
        <a:bodyPr/>
        <a:lstStyle/>
        <a:p>
          <a:endParaRPr lang="en-US"/>
        </a:p>
      </dgm:t>
    </dgm:pt>
    <dgm:pt modelId="{D746209E-8C16-4BC9-A062-A99ADC9B82D6}" type="pres">
      <dgm:prSet presAssocID="{20BF08DA-7E03-430B-A9D5-881EF4B690B8}" presName="Name0" presStyleCnt="0">
        <dgm:presLayoutVars>
          <dgm:dir/>
          <dgm:resizeHandles/>
        </dgm:presLayoutVars>
      </dgm:prSet>
      <dgm:spPr/>
    </dgm:pt>
    <dgm:pt modelId="{B1B8C3CC-C659-4CD6-88D1-8FA3413B142C}" type="pres">
      <dgm:prSet presAssocID="{DC041ECF-9E3F-4309-B8B6-307A969F3DB1}" presName="compNode" presStyleCnt="0"/>
      <dgm:spPr/>
    </dgm:pt>
    <dgm:pt modelId="{97CF8AB8-36A7-4715-9628-C9CA0AC21A24}" type="pres">
      <dgm:prSet presAssocID="{DC041ECF-9E3F-4309-B8B6-307A969F3DB1}" presName="dummyConnPt" presStyleCnt="0"/>
      <dgm:spPr/>
    </dgm:pt>
    <dgm:pt modelId="{ADEE9587-E59C-47B5-AC99-9FF27385A289}" type="pres">
      <dgm:prSet presAssocID="{DC041ECF-9E3F-4309-B8B6-307A969F3DB1}" presName="node" presStyleLbl="node1" presStyleIdx="0" presStyleCnt="6" custScaleX="260338">
        <dgm:presLayoutVars>
          <dgm:bulletEnabled val="1"/>
        </dgm:presLayoutVars>
      </dgm:prSet>
      <dgm:spPr/>
    </dgm:pt>
    <dgm:pt modelId="{D0D1006B-78A0-41CA-81B1-B61B4394C8A1}" type="pres">
      <dgm:prSet presAssocID="{0BE6EF88-D152-4883-9925-0448E2486E5F}" presName="sibTrans" presStyleLbl="bgSibTrans2D1" presStyleIdx="0" presStyleCnt="5"/>
      <dgm:spPr/>
    </dgm:pt>
    <dgm:pt modelId="{EBF1AA21-E2F3-48FE-88F6-C0F561797326}" type="pres">
      <dgm:prSet presAssocID="{AB81FB76-F2F6-4F66-BBD5-3C9352281985}" presName="compNode" presStyleCnt="0"/>
      <dgm:spPr/>
    </dgm:pt>
    <dgm:pt modelId="{BD640C39-1692-4228-BDB4-13156E0BCB45}" type="pres">
      <dgm:prSet presAssocID="{AB81FB76-F2F6-4F66-BBD5-3C9352281985}" presName="dummyConnPt" presStyleCnt="0"/>
      <dgm:spPr/>
    </dgm:pt>
    <dgm:pt modelId="{5F953FEB-2D00-40BB-85FD-5F719695BB92}" type="pres">
      <dgm:prSet presAssocID="{AB81FB76-F2F6-4F66-BBD5-3C9352281985}" presName="node" presStyleLbl="node1" presStyleIdx="1" presStyleCnt="6" custScaleX="255155">
        <dgm:presLayoutVars>
          <dgm:bulletEnabled val="1"/>
        </dgm:presLayoutVars>
      </dgm:prSet>
      <dgm:spPr/>
    </dgm:pt>
    <dgm:pt modelId="{CB0B411D-EB56-47BF-9786-CA000EEDD367}" type="pres">
      <dgm:prSet presAssocID="{F45EC57C-3698-4C99-941B-9424CD2339C6}" presName="sibTrans" presStyleLbl="bgSibTrans2D1" presStyleIdx="1" presStyleCnt="5"/>
      <dgm:spPr/>
    </dgm:pt>
    <dgm:pt modelId="{52451C24-4350-4E7B-92B0-A134EE213C58}" type="pres">
      <dgm:prSet presAssocID="{8D8DD9F5-5524-4B92-A2D3-9E974B967A02}" presName="compNode" presStyleCnt="0"/>
      <dgm:spPr/>
    </dgm:pt>
    <dgm:pt modelId="{1B476D2C-B447-4542-89AD-84FF1793702E}" type="pres">
      <dgm:prSet presAssocID="{8D8DD9F5-5524-4B92-A2D3-9E974B967A02}" presName="dummyConnPt" presStyleCnt="0"/>
      <dgm:spPr/>
    </dgm:pt>
    <dgm:pt modelId="{73A00DC4-8C31-4259-AF30-EF8B9AE4DDB9}" type="pres">
      <dgm:prSet presAssocID="{8D8DD9F5-5524-4B92-A2D3-9E974B967A02}" presName="node" presStyleLbl="node1" presStyleIdx="2" presStyleCnt="6" custScaleX="249971">
        <dgm:presLayoutVars>
          <dgm:bulletEnabled val="1"/>
        </dgm:presLayoutVars>
      </dgm:prSet>
      <dgm:spPr/>
    </dgm:pt>
    <dgm:pt modelId="{1602998A-162A-46CF-8F4E-E9E3421BF2B8}" type="pres">
      <dgm:prSet presAssocID="{F5270A10-345B-4AB9-AD3E-E879D1D8EA77}" presName="sibTrans" presStyleLbl="bgSibTrans2D1" presStyleIdx="2" presStyleCnt="5"/>
      <dgm:spPr/>
    </dgm:pt>
    <dgm:pt modelId="{C8685AE5-8F95-4ED1-8EDE-A8F410B4B35A}" type="pres">
      <dgm:prSet presAssocID="{9A252EC4-330A-4D55-B0BD-5FCF9301841B}" presName="compNode" presStyleCnt="0"/>
      <dgm:spPr/>
    </dgm:pt>
    <dgm:pt modelId="{9B259351-CDF9-482B-8B74-49FD2549F830}" type="pres">
      <dgm:prSet presAssocID="{9A252EC4-330A-4D55-B0BD-5FCF9301841B}" presName="dummyConnPt" presStyleCnt="0"/>
      <dgm:spPr/>
    </dgm:pt>
    <dgm:pt modelId="{FE1E4673-4FC4-4F60-9ECB-FCF002667C41}" type="pres">
      <dgm:prSet presAssocID="{9A252EC4-330A-4D55-B0BD-5FCF9301841B}" presName="node" presStyleLbl="node1" presStyleIdx="3" presStyleCnt="6" custScaleX="234184" custLinFactNeighborX="1728" custLinFactNeighborY="1440">
        <dgm:presLayoutVars>
          <dgm:bulletEnabled val="1"/>
        </dgm:presLayoutVars>
      </dgm:prSet>
      <dgm:spPr/>
    </dgm:pt>
    <dgm:pt modelId="{29DC6414-1FCF-45B6-B8D4-EC857AA4AEA1}" type="pres">
      <dgm:prSet presAssocID="{4B5AE1AC-2780-43C7-8A6A-520C82D4F305}" presName="sibTrans" presStyleLbl="bgSibTrans2D1" presStyleIdx="3" presStyleCnt="5"/>
      <dgm:spPr/>
    </dgm:pt>
    <dgm:pt modelId="{7BF3D54C-DA21-4416-B0DE-3D2A87D5CBD3}" type="pres">
      <dgm:prSet presAssocID="{27A1A90A-FD5D-4BF8-9549-17532486773E}" presName="compNode" presStyleCnt="0"/>
      <dgm:spPr/>
    </dgm:pt>
    <dgm:pt modelId="{D868CF60-EB47-455B-A18A-3E55C2C1720C}" type="pres">
      <dgm:prSet presAssocID="{27A1A90A-FD5D-4BF8-9549-17532486773E}" presName="dummyConnPt" presStyleCnt="0"/>
      <dgm:spPr/>
    </dgm:pt>
    <dgm:pt modelId="{6D8771F2-1F8E-43EC-AB6F-CDD351A7E4E0}" type="pres">
      <dgm:prSet presAssocID="{27A1A90A-FD5D-4BF8-9549-17532486773E}" presName="node" presStyleLbl="node1" presStyleIdx="4" presStyleCnt="6" custScaleX="239367">
        <dgm:presLayoutVars>
          <dgm:bulletEnabled val="1"/>
        </dgm:presLayoutVars>
      </dgm:prSet>
      <dgm:spPr/>
    </dgm:pt>
    <dgm:pt modelId="{9B1701BC-CA86-4117-89CD-15A824A266DB}" type="pres">
      <dgm:prSet presAssocID="{3917EADE-DF07-413B-9245-47CDAFC2BFA6}" presName="sibTrans" presStyleLbl="bgSibTrans2D1" presStyleIdx="4" presStyleCnt="5"/>
      <dgm:spPr/>
    </dgm:pt>
    <dgm:pt modelId="{2DABFCB7-1E5E-4A2D-9A38-6D28A4EBEA40}" type="pres">
      <dgm:prSet presAssocID="{54468C4F-A062-4039-870B-469DF701C063}" presName="compNode" presStyleCnt="0"/>
      <dgm:spPr/>
    </dgm:pt>
    <dgm:pt modelId="{3AD4DE23-5C45-4B20-82CA-59ACE6E6E6D0}" type="pres">
      <dgm:prSet presAssocID="{54468C4F-A062-4039-870B-469DF701C063}" presName="dummyConnPt" presStyleCnt="0"/>
      <dgm:spPr/>
    </dgm:pt>
    <dgm:pt modelId="{640FB1EE-4CEA-4541-B77B-B954506E2B6A}" type="pres">
      <dgm:prSet presAssocID="{54468C4F-A062-4039-870B-469DF701C063}" presName="node" presStyleLbl="node1" presStyleIdx="5" presStyleCnt="6" custScaleX="239367">
        <dgm:presLayoutVars>
          <dgm:bulletEnabled val="1"/>
        </dgm:presLayoutVars>
      </dgm:prSet>
      <dgm:spPr/>
    </dgm:pt>
  </dgm:ptLst>
  <dgm:cxnLst>
    <dgm:cxn modelId="{D7F47D14-A77A-4933-AF54-0DDB89CFF812}" type="presOf" srcId="{3917EADE-DF07-413B-9245-47CDAFC2BFA6}" destId="{9B1701BC-CA86-4117-89CD-15A824A266DB}" srcOrd="0" destOrd="0" presId="urn:microsoft.com/office/officeart/2005/8/layout/bProcess4"/>
    <dgm:cxn modelId="{DFAE9E1A-0A19-42CF-9B7F-435F9AF6EB66}" type="presOf" srcId="{54468C4F-A062-4039-870B-469DF701C063}" destId="{640FB1EE-4CEA-4541-B77B-B954506E2B6A}" srcOrd="0" destOrd="0" presId="urn:microsoft.com/office/officeart/2005/8/layout/bProcess4"/>
    <dgm:cxn modelId="{81726C33-BD92-423E-9CDF-324BD1FB7955}" type="presOf" srcId="{DC041ECF-9E3F-4309-B8B6-307A969F3DB1}" destId="{ADEE9587-E59C-47B5-AC99-9FF27385A289}" srcOrd="0" destOrd="0" presId="urn:microsoft.com/office/officeart/2005/8/layout/bProcess4"/>
    <dgm:cxn modelId="{971F9E45-F420-47F2-8E6A-9BC99BD7DFFC}" srcId="{20BF08DA-7E03-430B-A9D5-881EF4B690B8}" destId="{9A252EC4-330A-4D55-B0BD-5FCF9301841B}" srcOrd="3" destOrd="0" parTransId="{14BC93DF-228B-4AD7-8EFA-87955745B560}" sibTransId="{4B5AE1AC-2780-43C7-8A6A-520C82D4F305}"/>
    <dgm:cxn modelId="{216B6546-BE57-4B32-9D3B-F31EBB459DCC}" srcId="{20BF08DA-7E03-430B-A9D5-881EF4B690B8}" destId="{54468C4F-A062-4039-870B-469DF701C063}" srcOrd="5" destOrd="0" parTransId="{1A030149-5DDA-4381-94BA-13C7B080A307}" sibTransId="{34F1B74E-6A29-44F8-A98D-133D7D27F26C}"/>
    <dgm:cxn modelId="{8715527C-F769-4465-8E49-04EA8B89A244}" type="presOf" srcId="{4B5AE1AC-2780-43C7-8A6A-520C82D4F305}" destId="{29DC6414-1FCF-45B6-B8D4-EC857AA4AEA1}" srcOrd="0" destOrd="0" presId="urn:microsoft.com/office/officeart/2005/8/layout/bProcess4"/>
    <dgm:cxn modelId="{56A65E7E-C220-40C6-9A18-24BF757A0076}" type="presOf" srcId="{20BF08DA-7E03-430B-A9D5-881EF4B690B8}" destId="{D746209E-8C16-4BC9-A062-A99ADC9B82D6}" srcOrd="0" destOrd="0" presId="urn:microsoft.com/office/officeart/2005/8/layout/bProcess4"/>
    <dgm:cxn modelId="{E7C47B83-72A3-44DE-A770-912D2B6B67F9}" type="presOf" srcId="{8D8DD9F5-5524-4B92-A2D3-9E974B967A02}" destId="{73A00DC4-8C31-4259-AF30-EF8B9AE4DDB9}" srcOrd="0" destOrd="0" presId="urn:microsoft.com/office/officeart/2005/8/layout/bProcess4"/>
    <dgm:cxn modelId="{402BA6A7-57F0-4C02-99F8-5AF9A307411B}" type="presOf" srcId="{0BE6EF88-D152-4883-9925-0448E2486E5F}" destId="{D0D1006B-78A0-41CA-81B1-B61B4394C8A1}" srcOrd="0" destOrd="0" presId="urn:microsoft.com/office/officeart/2005/8/layout/bProcess4"/>
    <dgm:cxn modelId="{31CF36AC-CFC9-4F9D-9221-59EE8A155A86}" type="presOf" srcId="{9A252EC4-330A-4D55-B0BD-5FCF9301841B}" destId="{FE1E4673-4FC4-4F60-9ECB-FCF002667C41}" srcOrd="0" destOrd="0" presId="urn:microsoft.com/office/officeart/2005/8/layout/bProcess4"/>
    <dgm:cxn modelId="{14E6E9B0-4050-4775-A8C0-8C2A99D7BC74}" type="presOf" srcId="{27A1A90A-FD5D-4BF8-9549-17532486773E}" destId="{6D8771F2-1F8E-43EC-AB6F-CDD351A7E4E0}" srcOrd="0" destOrd="0" presId="urn:microsoft.com/office/officeart/2005/8/layout/bProcess4"/>
    <dgm:cxn modelId="{D648F2B8-1679-4FAC-9DBC-59CFF7DDC541}" srcId="{20BF08DA-7E03-430B-A9D5-881EF4B690B8}" destId="{8D8DD9F5-5524-4B92-A2D3-9E974B967A02}" srcOrd="2" destOrd="0" parTransId="{722D0BE4-C539-41F6-85F9-B3C46E131485}" sibTransId="{F5270A10-345B-4AB9-AD3E-E879D1D8EA77}"/>
    <dgm:cxn modelId="{8EE80AC8-CB48-4617-A184-1A6C6FA0730C}" srcId="{20BF08DA-7E03-430B-A9D5-881EF4B690B8}" destId="{27A1A90A-FD5D-4BF8-9549-17532486773E}" srcOrd="4" destOrd="0" parTransId="{6C14A2B3-D8A5-441F-8151-95F5833C0561}" sibTransId="{3917EADE-DF07-413B-9245-47CDAFC2BFA6}"/>
    <dgm:cxn modelId="{2C74BECC-476A-4C6B-A8A9-F80B5567A489}" type="presOf" srcId="{F5270A10-345B-4AB9-AD3E-E879D1D8EA77}" destId="{1602998A-162A-46CF-8F4E-E9E3421BF2B8}" srcOrd="0" destOrd="0" presId="urn:microsoft.com/office/officeart/2005/8/layout/bProcess4"/>
    <dgm:cxn modelId="{2708DBD0-2D3D-4065-A546-89D4929F1298}" type="presOf" srcId="{AB81FB76-F2F6-4F66-BBD5-3C9352281985}" destId="{5F953FEB-2D00-40BB-85FD-5F719695BB92}" srcOrd="0" destOrd="0" presId="urn:microsoft.com/office/officeart/2005/8/layout/bProcess4"/>
    <dgm:cxn modelId="{C6220AD4-B570-434B-8999-3C3322F45F2D}" srcId="{20BF08DA-7E03-430B-A9D5-881EF4B690B8}" destId="{AB81FB76-F2F6-4F66-BBD5-3C9352281985}" srcOrd="1" destOrd="0" parTransId="{F884C839-E450-44A4-B7B1-71BF1E7CC29A}" sibTransId="{F45EC57C-3698-4C99-941B-9424CD2339C6}"/>
    <dgm:cxn modelId="{3375E7F8-ABBD-419A-BA1A-5A2EF9E6657A}" type="presOf" srcId="{F45EC57C-3698-4C99-941B-9424CD2339C6}" destId="{CB0B411D-EB56-47BF-9786-CA000EEDD367}" srcOrd="0" destOrd="0" presId="urn:microsoft.com/office/officeart/2005/8/layout/bProcess4"/>
    <dgm:cxn modelId="{AAC7AFF9-C026-4C41-BAC1-FF895554EAB4}" srcId="{20BF08DA-7E03-430B-A9D5-881EF4B690B8}" destId="{DC041ECF-9E3F-4309-B8B6-307A969F3DB1}" srcOrd="0" destOrd="0" parTransId="{3BA92B90-FC42-4B72-BE8D-9B58218EEB61}" sibTransId="{0BE6EF88-D152-4883-9925-0448E2486E5F}"/>
    <dgm:cxn modelId="{CD2C24E3-9A7B-4965-9267-575FE365073E}" type="presParOf" srcId="{D746209E-8C16-4BC9-A062-A99ADC9B82D6}" destId="{B1B8C3CC-C659-4CD6-88D1-8FA3413B142C}" srcOrd="0" destOrd="0" presId="urn:microsoft.com/office/officeart/2005/8/layout/bProcess4"/>
    <dgm:cxn modelId="{F6E69EB6-2882-4D31-B832-6AF3CFFCDC5C}" type="presParOf" srcId="{B1B8C3CC-C659-4CD6-88D1-8FA3413B142C}" destId="{97CF8AB8-36A7-4715-9628-C9CA0AC21A24}" srcOrd="0" destOrd="0" presId="urn:microsoft.com/office/officeart/2005/8/layout/bProcess4"/>
    <dgm:cxn modelId="{A966F7EB-8C48-42F4-8A7E-CEDDE5B8CBEC}" type="presParOf" srcId="{B1B8C3CC-C659-4CD6-88D1-8FA3413B142C}" destId="{ADEE9587-E59C-47B5-AC99-9FF27385A289}" srcOrd="1" destOrd="0" presId="urn:microsoft.com/office/officeart/2005/8/layout/bProcess4"/>
    <dgm:cxn modelId="{2BD89D88-55A6-4DB5-B135-F8BC143DAB78}" type="presParOf" srcId="{D746209E-8C16-4BC9-A062-A99ADC9B82D6}" destId="{D0D1006B-78A0-41CA-81B1-B61B4394C8A1}" srcOrd="1" destOrd="0" presId="urn:microsoft.com/office/officeart/2005/8/layout/bProcess4"/>
    <dgm:cxn modelId="{B16270D2-30CD-45BB-A018-65441900585E}" type="presParOf" srcId="{D746209E-8C16-4BC9-A062-A99ADC9B82D6}" destId="{EBF1AA21-E2F3-48FE-88F6-C0F561797326}" srcOrd="2" destOrd="0" presId="urn:microsoft.com/office/officeart/2005/8/layout/bProcess4"/>
    <dgm:cxn modelId="{4977E390-781E-4B77-A965-FE46C65F937B}" type="presParOf" srcId="{EBF1AA21-E2F3-48FE-88F6-C0F561797326}" destId="{BD640C39-1692-4228-BDB4-13156E0BCB45}" srcOrd="0" destOrd="0" presId="urn:microsoft.com/office/officeart/2005/8/layout/bProcess4"/>
    <dgm:cxn modelId="{560CBED4-9150-4BC7-81F7-13A4389A449D}" type="presParOf" srcId="{EBF1AA21-E2F3-48FE-88F6-C0F561797326}" destId="{5F953FEB-2D00-40BB-85FD-5F719695BB92}" srcOrd="1" destOrd="0" presId="urn:microsoft.com/office/officeart/2005/8/layout/bProcess4"/>
    <dgm:cxn modelId="{B76A4D90-8D61-4C4F-ADD3-59225403117B}" type="presParOf" srcId="{D746209E-8C16-4BC9-A062-A99ADC9B82D6}" destId="{CB0B411D-EB56-47BF-9786-CA000EEDD367}" srcOrd="3" destOrd="0" presId="urn:microsoft.com/office/officeart/2005/8/layout/bProcess4"/>
    <dgm:cxn modelId="{03FD0495-334F-4049-BCB4-01B69B41FCD4}" type="presParOf" srcId="{D746209E-8C16-4BC9-A062-A99ADC9B82D6}" destId="{52451C24-4350-4E7B-92B0-A134EE213C58}" srcOrd="4" destOrd="0" presId="urn:microsoft.com/office/officeart/2005/8/layout/bProcess4"/>
    <dgm:cxn modelId="{D47E571E-8A2E-463F-96BF-EE36B7CE37B5}" type="presParOf" srcId="{52451C24-4350-4E7B-92B0-A134EE213C58}" destId="{1B476D2C-B447-4542-89AD-84FF1793702E}" srcOrd="0" destOrd="0" presId="urn:microsoft.com/office/officeart/2005/8/layout/bProcess4"/>
    <dgm:cxn modelId="{AEA80846-53AD-4456-95A1-CA672A6F2211}" type="presParOf" srcId="{52451C24-4350-4E7B-92B0-A134EE213C58}" destId="{73A00DC4-8C31-4259-AF30-EF8B9AE4DDB9}" srcOrd="1" destOrd="0" presId="urn:microsoft.com/office/officeart/2005/8/layout/bProcess4"/>
    <dgm:cxn modelId="{DE725BC0-C9F0-414B-ACD0-1F98773C684A}" type="presParOf" srcId="{D746209E-8C16-4BC9-A062-A99ADC9B82D6}" destId="{1602998A-162A-46CF-8F4E-E9E3421BF2B8}" srcOrd="5" destOrd="0" presId="urn:microsoft.com/office/officeart/2005/8/layout/bProcess4"/>
    <dgm:cxn modelId="{4D58217F-DED8-4FB1-A761-8FB35C4E883A}" type="presParOf" srcId="{D746209E-8C16-4BC9-A062-A99ADC9B82D6}" destId="{C8685AE5-8F95-4ED1-8EDE-A8F410B4B35A}" srcOrd="6" destOrd="0" presId="urn:microsoft.com/office/officeart/2005/8/layout/bProcess4"/>
    <dgm:cxn modelId="{D83033B7-A92A-4669-8B62-2F502FB60DEC}" type="presParOf" srcId="{C8685AE5-8F95-4ED1-8EDE-A8F410B4B35A}" destId="{9B259351-CDF9-482B-8B74-49FD2549F830}" srcOrd="0" destOrd="0" presId="urn:microsoft.com/office/officeart/2005/8/layout/bProcess4"/>
    <dgm:cxn modelId="{52C0EEC2-DC39-4A1C-A582-EF596543BC8B}" type="presParOf" srcId="{C8685AE5-8F95-4ED1-8EDE-A8F410B4B35A}" destId="{FE1E4673-4FC4-4F60-9ECB-FCF002667C41}" srcOrd="1" destOrd="0" presId="urn:microsoft.com/office/officeart/2005/8/layout/bProcess4"/>
    <dgm:cxn modelId="{DA176B6B-A890-460E-B17B-DE2E794CF4A8}" type="presParOf" srcId="{D746209E-8C16-4BC9-A062-A99ADC9B82D6}" destId="{29DC6414-1FCF-45B6-B8D4-EC857AA4AEA1}" srcOrd="7" destOrd="0" presId="urn:microsoft.com/office/officeart/2005/8/layout/bProcess4"/>
    <dgm:cxn modelId="{DED54EE0-3A4D-49BD-9CFC-83E2F568D61E}" type="presParOf" srcId="{D746209E-8C16-4BC9-A062-A99ADC9B82D6}" destId="{7BF3D54C-DA21-4416-B0DE-3D2A87D5CBD3}" srcOrd="8" destOrd="0" presId="urn:microsoft.com/office/officeart/2005/8/layout/bProcess4"/>
    <dgm:cxn modelId="{422DC975-EABC-40FB-A8BE-508D002084E1}" type="presParOf" srcId="{7BF3D54C-DA21-4416-B0DE-3D2A87D5CBD3}" destId="{D868CF60-EB47-455B-A18A-3E55C2C1720C}" srcOrd="0" destOrd="0" presId="urn:microsoft.com/office/officeart/2005/8/layout/bProcess4"/>
    <dgm:cxn modelId="{81505641-BA9A-46DD-8AE3-667CB0F98DAC}" type="presParOf" srcId="{7BF3D54C-DA21-4416-B0DE-3D2A87D5CBD3}" destId="{6D8771F2-1F8E-43EC-AB6F-CDD351A7E4E0}" srcOrd="1" destOrd="0" presId="urn:microsoft.com/office/officeart/2005/8/layout/bProcess4"/>
    <dgm:cxn modelId="{64DEC2C8-66F1-4A0F-B04B-7AFFCE8C6A4C}" type="presParOf" srcId="{D746209E-8C16-4BC9-A062-A99ADC9B82D6}" destId="{9B1701BC-CA86-4117-89CD-15A824A266DB}" srcOrd="9" destOrd="0" presId="urn:microsoft.com/office/officeart/2005/8/layout/bProcess4"/>
    <dgm:cxn modelId="{F6AF2CFE-4DE9-457D-859B-A8E3062D2E11}" type="presParOf" srcId="{D746209E-8C16-4BC9-A062-A99ADC9B82D6}" destId="{2DABFCB7-1E5E-4A2D-9A38-6D28A4EBEA40}" srcOrd="10" destOrd="0" presId="urn:microsoft.com/office/officeart/2005/8/layout/bProcess4"/>
    <dgm:cxn modelId="{9AC4F56E-C3E6-47AC-8E96-3CFA0726A83E}" type="presParOf" srcId="{2DABFCB7-1E5E-4A2D-9A38-6D28A4EBEA40}" destId="{3AD4DE23-5C45-4B20-82CA-59ACE6E6E6D0}" srcOrd="0" destOrd="0" presId="urn:microsoft.com/office/officeart/2005/8/layout/bProcess4"/>
    <dgm:cxn modelId="{C410E89C-E982-4992-B86F-48EB429DB955}" type="presParOf" srcId="{2DABFCB7-1E5E-4A2D-9A38-6D28A4EBEA40}" destId="{640FB1EE-4CEA-4541-B77B-B954506E2B6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DE8A10-4014-4D82-9325-A3B7C2E6A383}">
      <dsp:nvSpPr>
        <dsp:cNvPr id="0" name=""/>
        <dsp:cNvSpPr/>
      </dsp:nvSpPr>
      <dsp:spPr>
        <a:xfrm rot="5400000">
          <a:off x="-22678" y="626102"/>
          <a:ext cx="969637" cy="117447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04E94D-4C8D-4E80-A991-AECB7178407E}">
      <dsp:nvSpPr>
        <dsp:cNvPr id="0" name=""/>
        <dsp:cNvSpPr/>
      </dsp:nvSpPr>
      <dsp:spPr>
        <a:xfrm>
          <a:off x="196603" y="1699"/>
          <a:ext cx="1304967" cy="7829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300" kern="1200" dirty="0"/>
            <a:t>বাক স্বাধীনতায় </a:t>
          </a:r>
          <a:r>
            <a:rPr lang="bn-BD" sz="1300" b="1" kern="1200" cap="none" spc="0" dirty="0">
              <a:ln w="18000"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হস্তক্ষেপ</a:t>
          </a:r>
          <a:endParaRPr lang="en-US" sz="1300" kern="1200" dirty="0"/>
        </a:p>
      </dsp:txBody>
      <dsp:txXfrm>
        <a:off x="219536" y="24632"/>
        <a:ext cx="1259101" cy="737114"/>
      </dsp:txXfrm>
    </dsp:sp>
    <dsp:sp modelId="{E470DD64-3376-4EDF-86CD-BB32A2D3BBA9}">
      <dsp:nvSpPr>
        <dsp:cNvPr id="0" name=""/>
        <dsp:cNvSpPr/>
      </dsp:nvSpPr>
      <dsp:spPr>
        <a:xfrm rot="5400000">
          <a:off x="-22678" y="1604828"/>
          <a:ext cx="969637" cy="117447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27F7F0-F128-4596-ACBF-0EEEE33E0AF6}">
      <dsp:nvSpPr>
        <dsp:cNvPr id="0" name=""/>
        <dsp:cNvSpPr/>
      </dsp:nvSpPr>
      <dsp:spPr>
        <a:xfrm>
          <a:off x="196603" y="980424"/>
          <a:ext cx="1304967" cy="7829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300" kern="1200" dirty="0"/>
            <a:t>আইনের শাসনের অভাব</a:t>
          </a:r>
          <a:endParaRPr lang="en-US" sz="1300" kern="1200" dirty="0"/>
        </a:p>
      </dsp:txBody>
      <dsp:txXfrm>
        <a:off x="219536" y="1003357"/>
        <a:ext cx="1259101" cy="737114"/>
      </dsp:txXfrm>
    </dsp:sp>
    <dsp:sp modelId="{A6B2F9ED-CB89-4F72-A4CD-8AB50FA3F008}">
      <dsp:nvSpPr>
        <dsp:cNvPr id="0" name=""/>
        <dsp:cNvSpPr/>
      </dsp:nvSpPr>
      <dsp:spPr>
        <a:xfrm>
          <a:off x="466684" y="2094191"/>
          <a:ext cx="1726518" cy="117447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6BDA23-03E0-44E6-A7EC-9A90BFA08045}">
      <dsp:nvSpPr>
        <dsp:cNvPr id="0" name=""/>
        <dsp:cNvSpPr/>
      </dsp:nvSpPr>
      <dsp:spPr>
        <a:xfrm>
          <a:off x="196603" y="1959150"/>
          <a:ext cx="1304967" cy="7829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300" kern="1200" dirty="0"/>
            <a:t>স্বাধীন বিচার বিভাগ না থাকা </a:t>
          </a:r>
          <a:endParaRPr lang="en-US" sz="1300" kern="1200" dirty="0"/>
        </a:p>
      </dsp:txBody>
      <dsp:txXfrm>
        <a:off x="219536" y="1982083"/>
        <a:ext cx="1259101" cy="737114"/>
      </dsp:txXfrm>
    </dsp:sp>
    <dsp:sp modelId="{71D6D2B4-81AD-47A1-8CB1-1235A6D14012}">
      <dsp:nvSpPr>
        <dsp:cNvPr id="0" name=""/>
        <dsp:cNvSpPr/>
      </dsp:nvSpPr>
      <dsp:spPr>
        <a:xfrm rot="16200000">
          <a:off x="1712928" y="1604828"/>
          <a:ext cx="969637" cy="117447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523F2B-AED1-484B-8DEB-DC674AAE97C2}">
      <dsp:nvSpPr>
        <dsp:cNvPr id="0" name=""/>
        <dsp:cNvSpPr/>
      </dsp:nvSpPr>
      <dsp:spPr>
        <a:xfrm>
          <a:off x="1932210" y="1959150"/>
          <a:ext cx="1304967" cy="7829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300" kern="1200" dirty="0"/>
            <a:t>সংবাদ মাধ্যমের স্বাধীনতার অভাব</a:t>
          </a:r>
          <a:endParaRPr lang="en-US" sz="1300" kern="1200" dirty="0"/>
        </a:p>
      </dsp:txBody>
      <dsp:txXfrm>
        <a:off x="1955143" y="1982083"/>
        <a:ext cx="1259101" cy="737114"/>
      </dsp:txXfrm>
    </dsp:sp>
    <dsp:sp modelId="{C1510520-6DA8-47AA-9C44-1087779588B9}">
      <dsp:nvSpPr>
        <dsp:cNvPr id="0" name=""/>
        <dsp:cNvSpPr/>
      </dsp:nvSpPr>
      <dsp:spPr>
        <a:xfrm rot="16200000">
          <a:off x="1712928" y="626102"/>
          <a:ext cx="969637" cy="117447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C68C71-F8FD-4A23-B9A2-17229A83040E}">
      <dsp:nvSpPr>
        <dsp:cNvPr id="0" name=""/>
        <dsp:cNvSpPr/>
      </dsp:nvSpPr>
      <dsp:spPr>
        <a:xfrm>
          <a:off x="1932210" y="980424"/>
          <a:ext cx="1304967" cy="7829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300" kern="1200" dirty="0"/>
            <a:t>স্বজনপ্রীতি</a:t>
          </a:r>
          <a:endParaRPr lang="en-US" sz="1300" kern="1200" dirty="0"/>
        </a:p>
      </dsp:txBody>
      <dsp:txXfrm>
        <a:off x="1955143" y="1003357"/>
        <a:ext cx="1259101" cy="737114"/>
      </dsp:txXfrm>
    </dsp:sp>
    <dsp:sp modelId="{417853A2-B6AC-4A7A-AD87-BC863E9BEF18}">
      <dsp:nvSpPr>
        <dsp:cNvPr id="0" name=""/>
        <dsp:cNvSpPr/>
      </dsp:nvSpPr>
      <dsp:spPr>
        <a:xfrm>
          <a:off x="2202291" y="136739"/>
          <a:ext cx="1726518" cy="117447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ACA73A-9B73-4C5D-B86F-0AA4F6A07542}">
      <dsp:nvSpPr>
        <dsp:cNvPr id="0" name=""/>
        <dsp:cNvSpPr/>
      </dsp:nvSpPr>
      <dsp:spPr>
        <a:xfrm>
          <a:off x="1932210" y="1699"/>
          <a:ext cx="1304967" cy="7829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300" kern="1200" dirty="0"/>
            <a:t>সরকারের জবাবদিহিতার অভাব</a:t>
          </a:r>
          <a:endParaRPr lang="en-US" sz="1300" kern="1200" dirty="0"/>
        </a:p>
      </dsp:txBody>
      <dsp:txXfrm>
        <a:off x="1955143" y="24632"/>
        <a:ext cx="1259101" cy="737114"/>
      </dsp:txXfrm>
    </dsp:sp>
    <dsp:sp modelId="{09560357-2A41-43B5-91A2-E489D2F1E8C9}">
      <dsp:nvSpPr>
        <dsp:cNvPr id="0" name=""/>
        <dsp:cNvSpPr/>
      </dsp:nvSpPr>
      <dsp:spPr>
        <a:xfrm rot="5400000">
          <a:off x="3448535" y="626102"/>
          <a:ext cx="969637" cy="117447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8C1396-380F-45D6-BF5A-2485C9AE9A68}">
      <dsp:nvSpPr>
        <dsp:cNvPr id="0" name=""/>
        <dsp:cNvSpPr/>
      </dsp:nvSpPr>
      <dsp:spPr>
        <a:xfrm>
          <a:off x="3667817" y="1699"/>
          <a:ext cx="1304967" cy="7829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300" kern="1200" dirty="0"/>
            <a:t>আমলাতন্ত্রের অদক্ষতা</a:t>
          </a:r>
          <a:endParaRPr lang="en-US" sz="1300" kern="1200" dirty="0"/>
        </a:p>
      </dsp:txBody>
      <dsp:txXfrm>
        <a:off x="3690750" y="24632"/>
        <a:ext cx="1259101" cy="737114"/>
      </dsp:txXfrm>
    </dsp:sp>
    <dsp:sp modelId="{B513D83C-0C09-4A00-A21C-83BFED7E40E8}">
      <dsp:nvSpPr>
        <dsp:cNvPr id="0" name=""/>
        <dsp:cNvSpPr/>
      </dsp:nvSpPr>
      <dsp:spPr>
        <a:xfrm rot="5400000">
          <a:off x="3448535" y="1604828"/>
          <a:ext cx="969637" cy="117447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B4D094-5164-41BB-A170-83DE2990F6F4}">
      <dsp:nvSpPr>
        <dsp:cNvPr id="0" name=""/>
        <dsp:cNvSpPr/>
      </dsp:nvSpPr>
      <dsp:spPr>
        <a:xfrm>
          <a:off x="3667817" y="980424"/>
          <a:ext cx="1304967" cy="7829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300" kern="1200" dirty="0"/>
            <a:t>জন অংশগ্রহণের অভাব</a:t>
          </a:r>
          <a:endParaRPr lang="en-US" sz="1300" kern="1200" dirty="0"/>
        </a:p>
      </dsp:txBody>
      <dsp:txXfrm>
        <a:off x="3690750" y="1003357"/>
        <a:ext cx="1259101" cy="737114"/>
      </dsp:txXfrm>
    </dsp:sp>
    <dsp:sp modelId="{0D0A8C6F-0E13-428C-80F7-BD63F603AFEF}">
      <dsp:nvSpPr>
        <dsp:cNvPr id="0" name=""/>
        <dsp:cNvSpPr/>
      </dsp:nvSpPr>
      <dsp:spPr>
        <a:xfrm>
          <a:off x="3667817" y="1959150"/>
          <a:ext cx="1304967" cy="7829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300" kern="1200" dirty="0"/>
            <a:t>জনসচেতনাতার অভাব</a:t>
          </a:r>
          <a:endParaRPr lang="en-US" sz="1300" kern="1200" dirty="0"/>
        </a:p>
      </dsp:txBody>
      <dsp:txXfrm>
        <a:off x="3690750" y="1982083"/>
        <a:ext cx="1259101" cy="7371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B1C5F5-F730-4901-AD24-6BD1862B0629}">
      <dsp:nvSpPr>
        <dsp:cNvPr id="0" name=""/>
        <dsp:cNvSpPr/>
      </dsp:nvSpPr>
      <dsp:spPr>
        <a:xfrm rot="5400000">
          <a:off x="727076" y="596050"/>
          <a:ext cx="922512" cy="111827"/>
        </a:xfrm>
        <a:prstGeom prst="rect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7CE374-5C70-4714-BC3C-648952FFC558}">
      <dsp:nvSpPr>
        <dsp:cNvPr id="0" name=""/>
        <dsp:cNvSpPr/>
      </dsp:nvSpPr>
      <dsp:spPr>
        <a:xfrm>
          <a:off x="935133" y="1154"/>
          <a:ext cx="1242531" cy="7455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300" kern="1200" dirty="0">
              <a:solidFill>
                <a:schemeClr val="tx1"/>
              </a:solidFill>
            </a:rPr>
            <a:t>স্বচ্ছতা ও জবাবদিহিতা নিশ্চিত করা 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956969" y="22990"/>
        <a:ext cx="1198859" cy="701847"/>
      </dsp:txXfrm>
    </dsp:sp>
    <dsp:sp modelId="{08E40B16-646D-4FA8-8C3C-8B17867F3574}">
      <dsp:nvSpPr>
        <dsp:cNvPr id="0" name=""/>
        <dsp:cNvSpPr/>
      </dsp:nvSpPr>
      <dsp:spPr>
        <a:xfrm rot="5400000">
          <a:off x="727076" y="1527949"/>
          <a:ext cx="922512" cy="111827"/>
        </a:xfrm>
        <a:prstGeom prst="rect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EE828F-7DFC-409A-B905-9128909371FB}">
      <dsp:nvSpPr>
        <dsp:cNvPr id="0" name=""/>
        <dsp:cNvSpPr/>
      </dsp:nvSpPr>
      <dsp:spPr>
        <a:xfrm>
          <a:off x="935133" y="933053"/>
          <a:ext cx="1242531" cy="7455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300" kern="1200" dirty="0">
              <a:solidFill>
                <a:schemeClr val="tx1"/>
              </a:solidFill>
            </a:rPr>
            <a:t>আইনের শাসন প্রতিষ্ঠা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956969" y="954889"/>
        <a:ext cx="1198859" cy="701847"/>
      </dsp:txXfrm>
    </dsp:sp>
    <dsp:sp modelId="{CDDCDAC9-3001-4364-B7CF-455E1B533262}">
      <dsp:nvSpPr>
        <dsp:cNvPr id="0" name=""/>
        <dsp:cNvSpPr/>
      </dsp:nvSpPr>
      <dsp:spPr>
        <a:xfrm>
          <a:off x="1193026" y="1993899"/>
          <a:ext cx="1643180" cy="111827"/>
        </a:xfrm>
        <a:prstGeom prst="rect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71910-C8FA-434A-AB70-E1754FE20D42}">
      <dsp:nvSpPr>
        <dsp:cNvPr id="0" name=""/>
        <dsp:cNvSpPr/>
      </dsp:nvSpPr>
      <dsp:spPr>
        <a:xfrm>
          <a:off x="935133" y="1864952"/>
          <a:ext cx="1242531" cy="7455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300" kern="1200" dirty="0">
              <a:solidFill>
                <a:schemeClr val="tx1"/>
              </a:solidFill>
            </a:rPr>
            <a:t>স্বাধীন বিচার বিভাগ প্রতিষ্ঠা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956969" y="1886788"/>
        <a:ext cx="1198859" cy="701847"/>
      </dsp:txXfrm>
    </dsp:sp>
    <dsp:sp modelId="{CB9C9F56-FDD8-431F-BDCF-05C922F89027}">
      <dsp:nvSpPr>
        <dsp:cNvPr id="0" name=""/>
        <dsp:cNvSpPr/>
      </dsp:nvSpPr>
      <dsp:spPr>
        <a:xfrm rot="16200000">
          <a:off x="2379644" y="1527949"/>
          <a:ext cx="922512" cy="111827"/>
        </a:xfrm>
        <a:prstGeom prst="rect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7AC181-98AB-4915-83E0-68001EEEBDC7}">
      <dsp:nvSpPr>
        <dsp:cNvPr id="0" name=""/>
        <dsp:cNvSpPr/>
      </dsp:nvSpPr>
      <dsp:spPr>
        <a:xfrm>
          <a:off x="2587700" y="1864952"/>
          <a:ext cx="1242531" cy="7455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300" kern="1200" dirty="0">
              <a:solidFill>
                <a:schemeClr val="tx1"/>
              </a:solidFill>
            </a:rPr>
            <a:t>গণমাধ্যমের স্বাধীনতা নিশ্চিত করা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2609536" y="1886788"/>
        <a:ext cx="1198859" cy="701847"/>
      </dsp:txXfrm>
    </dsp:sp>
    <dsp:sp modelId="{D89639A7-768A-4E80-8221-5FD23FCEC1AE}">
      <dsp:nvSpPr>
        <dsp:cNvPr id="0" name=""/>
        <dsp:cNvSpPr/>
      </dsp:nvSpPr>
      <dsp:spPr>
        <a:xfrm rot="16200000">
          <a:off x="2379644" y="596050"/>
          <a:ext cx="922512" cy="111827"/>
        </a:xfrm>
        <a:prstGeom prst="rect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455647-4081-435E-AA32-65388C56DDBB}">
      <dsp:nvSpPr>
        <dsp:cNvPr id="0" name=""/>
        <dsp:cNvSpPr/>
      </dsp:nvSpPr>
      <dsp:spPr>
        <a:xfrm>
          <a:off x="2587700" y="933053"/>
          <a:ext cx="1242531" cy="7455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300" kern="1200" dirty="0">
              <a:solidFill>
                <a:schemeClr val="tx1"/>
              </a:solidFill>
            </a:rPr>
            <a:t>জন অংশগ্রহণ নিশ্চিত করা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2609536" y="954889"/>
        <a:ext cx="1198859" cy="701847"/>
      </dsp:txXfrm>
    </dsp:sp>
    <dsp:sp modelId="{176233E1-4A4B-42B2-9F33-29211465E8A6}">
      <dsp:nvSpPr>
        <dsp:cNvPr id="0" name=""/>
        <dsp:cNvSpPr/>
      </dsp:nvSpPr>
      <dsp:spPr>
        <a:xfrm>
          <a:off x="2587700" y="1154"/>
          <a:ext cx="1242531" cy="7455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300" kern="1200" dirty="0">
              <a:solidFill>
                <a:schemeClr val="tx1"/>
              </a:solidFill>
            </a:rPr>
            <a:t>দূর্নীতি ও স্বজনপ্রীতি দূর করা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2609536" y="22990"/>
        <a:ext cx="1198859" cy="7018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626C1C-BF4E-4E2C-8DA0-745A51794DA6}">
      <dsp:nvSpPr>
        <dsp:cNvPr id="0" name=""/>
        <dsp:cNvSpPr/>
      </dsp:nvSpPr>
      <dsp:spPr>
        <a:xfrm rot="5361022">
          <a:off x="1503079" y="760290"/>
          <a:ext cx="1171338" cy="14218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BC5730-534B-423F-A2B4-955D6E7D386D}">
      <dsp:nvSpPr>
        <dsp:cNvPr id="0" name=""/>
        <dsp:cNvSpPr/>
      </dsp:nvSpPr>
      <dsp:spPr>
        <a:xfrm>
          <a:off x="710822" y="13708"/>
          <a:ext cx="3670815" cy="9479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300" kern="1200" dirty="0"/>
            <a:t>মত প্রকাশের স্বাধীনতা</a:t>
          </a:r>
          <a:endParaRPr lang="en-US" sz="2300" kern="1200" dirty="0"/>
        </a:p>
      </dsp:txBody>
      <dsp:txXfrm>
        <a:off x="738586" y="41472"/>
        <a:ext cx="3615287" cy="892402"/>
      </dsp:txXfrm>
    </dsp:sp>
    <dsp:sp modelId="{626DB45E-437C-4991-AE71-066BD806F593}">
      <dsp:nvSpPr>
        <dsp:cNvPr id="0" name=""/>
        <dsp:cNvSpPr/>
      </dsp:nvSpPr>
      <dsp:spPr>
        <a:xfrm rot="5440743">
          <a:off x="1519812" y="1924733"/>
          <a:ext cx="1151779" cy="14218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A647E8-4004-4DBB-BD8F-4C10E65DF08A}">
      <dsp:nvSpPr>
        <dsp:cNvPr id="0" name=""/>
        <dsp:cNvSpPr/>
      </dsp:nvSpPr>
      <dsp:spPr>
        <a:xfrm>
          <a:off x="669880" y="1184972"/>
          <a:ext cx="3807301" cy="9479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300" kern="1200" dirty="0"/>
            <a:t>আইনের শাসন প্রতিষ্ঠা</a:t>
          </a:r>
          <a:endParaRPr lang="en-US" sz="2300" kern="1200" dirty="0"/>
        </a:p>
      </dsp:txBody>
      <dsp:txXfrm>
        <a:off x="697644" y="1212736"/>
        <a:ext cx="3751773" cy="892402"/>
      </dsp:txXfrm>
    </dsp:sp>
    <dsp:sp modelId="{0BD5EDAE-7F9D-439A-B929-4B83817F0475}">
      <dsp:nvSpPr>
        <dsp:cNvPr id="0" name=""/>
        <dsp:cNvSpPr/>
      </dsp:nvSpPr>
      <dsp:spPr>
        <a:xfrm rot="19485">
          <a:off x="2095977" y="2517190"/>
          <a:ext cx="4814938" cy="14218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7FF9C5-4D18-4280-ABEF-0C8FBCC6032B}">
      <dsp:nvSpPr>
        <dsp:cNvPr id="0" name=""/>
        <dsp:cNvSpPr/>
      </dsp:nvSpPr>
      <dsp:spPr>
        <a:xfrm>
          <a:off x="655803" y="2342594"/>
          <a:ext cx="3808154" cy="9479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300" kern="1200" dirty="0"/>
            <a:t>স্বাধীন বিচার বিভাগ প্রতিষ্ঠা</a:t>
          </a:r>
          <a:endParaRPr lang="en-US" sz="2300" kern="1200" dirty="0"/>
        </a:p>
      </dsp:txBody>
      <dsp:txXfrm>
        <a:off x="683567" y="2370358"/>
        <a:ext cx="3752626" cy="892402"/>
      </dsp:txXfrm>
    </dsp:sp>
    <dsp:sp modelId="{24951666-E9DB-48CB-B534-CBC9B410BFA4}">
      <dsp:nvSpPr>
        <dsp:cNvPr id="0" name=""/>
        <dsp:cNvSpPr/>
      </dsp:nvSpPr>
      <dsp:spPr>
        <a:xfrm rot="16079292">
          <a:off x="6313935" y="1945204"/>
          <a:ext cx="1166058" cy="14218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0804CA-3362-4CD6-B568-10922B457718}">
      <dsp:nvSpPr>
        <dsp:cNvPr id="0" name=""/>
        <dsp:cNvSpPr/>
      </dsp:nvSpPr>
      <dsp:spPr>
        <a:xfrm>
          <a:off x="5640403" y="2369885"/>
          <a:ext cx="3496064" cy="9479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300" kern="1200" dirty="0"/>
            <a:t>দায়িত্বশীল সরকার প্রতিষ্ঠা</a:t>
          </a:r>
          <a:endParaRPr lang="en-US" sz="2300" kern="1200" dirty="0"/>
        </a:p>
      </dsp:txBody>
      <dsp:txXfrm>
        <a:off x="5668167" y="2397649"/>
        <a:ext cx="3440536" cy="892402"/>
      </dsp:txXfrm>
    </dsp:sp>
    <dsp:sp modelId="{744095CA-14FE-40EC-851B-AC850B21E145}">
      <dsp:nvSpPr>
        <dsp:cNvPr id="0" name=""/>
        <dsp:cNvSpPr/>
      </dsp:nvSpPr>
      <dsp:spPr>
        <a:xfrm rot="16202503">
          <a:off x="6318233" y="794411"/>
          <a:ext cx="1130322" cy="14218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3642F5-D72F-4680-BBAD-3A4C848084B2}">
      <dsp:nvSpPr>
        <dsp:cNvPr id="0" name=""/>
        <dsp:cNvSpPr/>
      </dsp:nvSpPr>
      <dsp:spPr>
        <a:xfrm>
          <a:off x="5617669" y="1198622"/>
          <a:ext cx="3459663" cy="9479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300" kern="1200" dirty="0"/>
            <a:t>জবাবদিহিমূলক জনপ্রশাসন </a:t>
          </a:r>
          <a:endParaRPr lang="en-US" sz="2300" kern="1200" dirty="0"/>
        </a:p>
      </dsp:txBody>
      <dsp:txXfrm>
        <a:off x="5645433" y="1226386"/>
        <a:ext cx="3404135" cy="892402"/>
      </dsp:txXfrm>
    </dsp:sp>
    <dsp:sp modelId="{1B3AA399-2057-4E7D-A1DB-9B0A603879F8}">
      <dsp:nvSpPr>
        <dsp:cNvPr id="0" name=""/>
        <dsp:cNvSpPr/>
      </dsp:nvSpPr>
      <dsp:spPr>
        <a:xfrm>
          <a:off x="5669947" y="68299"/>
          <a:ext cx="3382407" cy="9479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300" kern="1200" dirty="0"/>
            <a:t>জনঅংশ গ্রহণের সুযোগ সৃষ্টি করা</a:t>
          </a:r>
          <a:endParaRPr lang="en-US" sz="2300" kern="1200" dirty="0"/>
        </a:p>
      </dsp:txBody>
      <dsp:txXfrm>
        <a:off x="5697711" y="96063"/>
        <a:ext cx="3326879" cy="8924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D1006B-78A0-41CA-81B1-B61B4394C8A1}">
      <dsp:nvSpPr>
        <dsp:cNvPr id="0" name=""/>
        <dsp:cNvSpPr/>
      </dsp:nvSpPr>
      <dsp:spPr>
        <a:xfrm rot="5400000">
          <a:off x="1588558" y="753465"/>
          <a:ext cx="1178989" cy="14218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EE9587-E59C-47B5-AC99-9FF27385A289}">
      <dsp:nvSpPr>
        <dsp:cNvPr id="0" name=""/>
        <dsp:cNvSpPr/>
      </dsp:nvSpPr>
      <dsp:spPr>
        <a:xfrm>
          <a:off x="592536" y="58"/>
          <a:ext cx="4113040" cy="9479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latin typeface="NikoshBAN" panose="02000000000000000000" pitchFamily="2" charset="0"/>
              <a:cs typeface="NikoshBAN" panose="02000000000000000000" pitchFamily="2" charset="0"/>
            </a:rPr>
            <a:t>সামাজিক দায়িত্ব পালন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0300" y="27822"/>
        <a:ext cx="4057512" cy="892402"/>
      </dsp:txXfrm>
    </dsp:sp>
    <dsp:sp modelId="{CB0B411D-EB56-47BF-9786-CA000EEDD367}">
      <dsp:nvSpPr>
        <dsp:cNvPr id="0" name=""/>
        <dsp:cNvSpPr/>
      </dsp:nvSpPr>
      <dsp:spPr>
        <a:xfrm rot="5400000">
          <a:off x="1588558" y="1938379"/>
          <a:ext cx="1178989" cy="14218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953FEB-2D00-40BB-85FD-5F719695BB92}">
      <dsp:nvSpPr>
        <dsp:cNvPr id="0" name=""/>
        <dsp:cNvSpPr/>
      </dsp:nvSpPr>
      <dsp:spPr>
        <a:xfrm>
          <a:off x="633479" y="1184972"/>
          <a:ext cx="4031155" cy="9479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NikoshBAN" panose="02000000000000000000" pitchFamily="2" charset="0"/>
              <a:cs typeface="NikoshBAN" panose="02000000000000000000" pitchFamily="2" charset="0"/>
            </a:rPr>
            <a:t>আইন মান্য করা</a:t>
          </a:r>
        </a:p>
      </dsp:txBody>
      <dsp:txXfrm>
        <a:off x="661243" y="1212736"/>
        <a:ext cx="3975627" cy="892402"/>
      </dsp:txXfrm>
    </dsp:sp>
    <dsp:sp modelId="{1602998A-162A-46CF-8F4E-E9E3421BF2B8}">
      <dsp:nvSpPr>
        <dsp:cNvPr id="0" name=""/>
        <dsp:cNvSpPr/>
      </dsp:nvSpPr>
      <dsp:spPr>
        <a:xfrm rot="45">
          <a:off x="2185457" y="2530865"/>
          <a:ext cx="4481704" cy="14218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A00DC4-8C31-4259-AF30-EF8B9AE4DDB9}">
      <dsp:nvSpPr>
        <dsp:cNvPr id="0" name=""/>
        <dsp:cNvSpPr/>
      </dsp:nvSpPr>
      <dsp:spPr>
        <a:xfrm>
          <a:off x="674430" y="2369885"/>
          <a:ext cx="3949254" cy="9479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latin typeface="NikoshBAN" panose="02000000000000000000" pitchFamily="2" charset="0"/>
              <a:cs typeface="NikoshBAN" panose="02000000000000000000" pitchFamily="2" charset="0"/>
            </a:rPr>
            <a:t>সচেতন ও সজাগ হওয়া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02194" y="2397649"/>
        <a:ext cx="3893726" cy="892402"/>
      </dsp:txXfrm>
    </dsp:sp>
    <dsp:sp modelId="{29DC6414-1FCF-45B6-B8D4-EC857AA4AEA1}">
      <dsp:nvSpPr>
        <dsp:cNvPr id="0" name=""/>
        <dsp:cNvSpPr/>
      </dsp:nvSpPr>
      <dsp:spPr>
        <a:xfrm rot="16120415">
          <a:off x="6070766" y="1938408"/>
          <a:ext cx="1179364" cy="14218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1E4673-4FC4-4F60-9ECB-FCF002667C41}">
      <dsp:nvSpPr>
        <dsp:cNvPr id="0" name=""/>
        <dsp:cNvSpPr/>
      </dsp:nvSpPr>
      <dsp:spPr>
        <a:xfrm>
          <a:off x="5295182" y="2369944"/>
          <a:ext cx="3699837" cy="9479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latin typeface="NikoshBAN" panose="02000000000000000000" pitchFamily="2" charset="0"/>
              <a:cs typeface="NikoshBAN" panose="02000000000000000000" pitchFamily="2" charset="0"/>
            </a:rPr>
            <a:t>রাষ্ট্রের সেবা করা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22946" y="2397708"/>
        <a:ext cx="3644309" cy="892402"/>
      </dsp:txXfrm>
    </dsp:sp>
    <dsp:sp modelId="{9B1701BC-CA86-4117-89CD-15A824A266DB}">
      <dsp:nvSpPr>
        <dsp:cNvPr id="0" name=""/>
        <dsp:cNvSpPr/>
      </dsp:nvSpPr>
      <dsp:spPr>
        <a:xfrm rot="16200000">
          <a:off x="6057302" y="753465"/>
          <a:ext cx="1178989" cy="14218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8771F2-1F8E-43EC-AB6F-CDD351A7E4E0}">
      <dsp:nvSpPr>
        <dsp:cNvPr id="0" name=""/>
        <dsp:cNvSpPr/>
      </dsp:nvSpPr>
      <dsp:spPr>
        <a:xfrm>
          <a:off x="5226939" y="1184972"/>
          <a:ext cx="3781723" cy="9479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NikoshBAN" panose="02000000000000000000" pitchFamily="2" charset="0"/>
              <a:cs typeface="NikoshBAN" panose="02000000000000000000" pitchFamily="2" charset="0"/>
            </a:rPr>
            <a:t>স</a:t>
          </a:r>
          <a:r>
            <a:rPr lang="bn-BD" sz="3200" kern="1200" dirty="0">
              <a:latin typeface="NikoshBAN" panose="02000000000000000000" pitchFamily="2" charset="0"/>
              <a:cs typeface="NikoshBAN" panose="02000000000000000000" pitchFamily="2" charset="0"/>
            </a:rPr>
            <a:t>ৎ ও যোগ্য নেতৃত্ব নির্বাচন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54703" y="1212736"/>
        <a:ext cx="3726195" cy="892402"/>
      </dsp:txXfrm>
    </dsp:sp>
    <dsp:sp modelId="{640FB1EE-4CEA-4541-B77B-B954506E2B6A}">
      <dsp:nvSpPr>
        <dsp:cNvPr id="0" name=""/>
        <dsp:cNvSpPr/>
      </dsp:nvSpPr>
      <dsp:spPr>
        <a:xfrm>
          <a:off x="5226939" y="58"/>
          <a:ext cx="3781723" cy="9479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latin typeface="NikoshBAN" panose="02000000000000000000" pitchFamily="2" charset="0"/>
              <a:cs typeface="NikoshBAN" panose="02000000000000000000" pitchFamily="2" charset="0"/>
            </a:rPr>
            <a:t>রাষ্ট্রের প্রতি আনুগত্য প্রদর্শন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54703" y="27822"/>
        <a:ext cx="3726195" cy="892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Master" Target="../slideMasters/slideMaster5.xml" 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Master" Target="../slideMasters/slideMaster5.xml" 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140702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8140702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83840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600203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5264" y="6422067"/>
            <a:ext cx="1016000" cy="365125"/>
          </a:xfrm>
        </p:spPr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8980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22067"/>
            <a:ext cx="2844800" cy="365125"/>
          </a:xfrm>
        </p:spPr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8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10" y="1449306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10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10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3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8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3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1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7" y="2341478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7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6" y="4650477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9" y="4773227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80" y="66678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3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9"/>
            <a:ext cx="36576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9"/>
            <a:ext cx="10769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4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8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3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3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70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7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444297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72" y="1859764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8" y="6407947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50" y="5001996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3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2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3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4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53"/>
            <a:ext cx="36576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53"/>
            <a:ext cx="10769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9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7"/>
            <a:ext cx="812800" cy="365125"/>
          </a:xfrm>
        </p:spPr>
        <p:txBody>
          <a:bodyPr/>
          <a:lstStyle/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32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 /><Relationship Id="rId3" Type="http://schemas.openxmlformats.org/officeDocument/2006/relationships/slideLayout" Target="../slideLayouts/slideLayout25.xml" /><Relationship Id="rId7" Type="http://schemas.openxmlformats.org/officeDocument/2006/relationships/slideLayout" Target="../slideLayouts/slideLayout29.xml" /><Relationship Id="rId12" Type="http://schemas.openxmlformats.org/officeDocument/2006/relationships/theme" Target="../theme/theme3.xml" /><Relationship Id="rId2" Type="http://schemas.openxmlformats.org/officeDocument/2006/relationships/slideLayout" Target="../slideLayouts/slideLayout24.xml" /><Relationship Id="rId1" Type="http://schemas.openxmlformats.org/officeDocument/2006/relationships/slideLayout" Target="../slideLayouts/slideLayout23.xml" /><Relationship Id="rId6" Type="http://schemas.openxmlformats.org/officeDocument/2006/relationships/slideLayout" Target="../slideLayouts/slideLayout28.xml" /><Relationship Id="rId11" Type="http://schemas.openxmlformats.org/officeDocument/2006/relationships/slideLayout" Target="../slideLayouts/slideLayout33.xml" /><Relationship Id="rId5" Type="http://schemas.openxmlformats.org/officeDocument/2006/relationships/slideLayout" Target="../slideLayouts/slideLayout27.xml" /><Relationship Id="rId10" Type="http://schemas.openxmlformats.org/officeDocument/2006/relationships/slideLayout" Target="../slideLayouts/slideLayout32.xml" /><Relationship Id="rId4" Type="http://schemas.openxmlformats.org/officeDocument/2006/relationships/slideLayout" Target="../slideLayouts/slideLayout26.xml" /><Relationship Id="rId9" Type="http://schemas.openxmlformats.org/officeDocument/2006/relationships/slideLayout" Target="../slideLayouts/slideLayout31.xml" 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 /><Relationship Id="rId3" Type="http://schemas.openxmlformats.org/officeDocument/2006/relationships/slideLayout" Target="../slideLayouts/slideLayout36.xml" /><Relationship Id="rId7" Type="http://schemas.openxmlformats.org/officeDocument/2006/relationships/slideLayout" Target="../slideLayouts/slideLayout40.xml" /><Relationship Id="rId12" Type="http://schemas.openxmlformats.org/officeDocument/2006/relationships/theme" Target="../theme/theme4.xml" /><Relationship Id="rId2" Type="http://schemas.openxmlformats.org/officeDocument/2006/relationships/slideLayout" Target="../slideLayouts/slideLayout35.xml" /><Relationship Id="rId1" Type="http://schemas.openxmlformats.org/officeDocument/2006/relationships/slideLayout" Target="../slideLayouts/slideLayout34.xml" /><Relationship Id="rId6" Type="http://schemas.openxmlformats.org/officeDocument/2006/relationships/slideLayout" Target="../slideLayouts/slideLayout39.xml" /><Relationship Id="rId11" Type="http://schemas.openxmlformats.org/officeDocument/2006/relationships/slideLayout" Target="../slideLayouts/slideLayout44.xml" /><Relationship Id="rId5" Type="http://schemas.openxmlformats.org/officeDocument/2006/relationships/slideLayout" Target="../slideLayouts/slideLayout38.xml" /><Relationship Id="rId10" Type="http://schemas.openxmlformats.org/officeDocument/2006/relationships/slideLayout" Target="../slideLayouts/slideLayout43.xml" /><Relationship Id="rId4" Type="http://schemas.openxmlformats.org/officeDocument/2006/relationships/slideLayout" Target="../slideLayouts/slideLayout37.xml" /><Relationship Id="rId9" Type="http://schemas.openxmlformats.org/officeDocument/2006/relationships/slideLayout" Target="../slideLayouts/slideLayout42.xml" 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 /><Relationship Id="rId13" Type="http://schemas.openxmlformats.org/officeDocument/2006/relationships/image" Target="../media/image3.jpeg" /><Relationship Id="rId3" Type="http://schemas.openxmlformats.org/officeDocument/2006/relationships/slideLayout" Target="../slideLayouts/slideLayout47.xml" /><Relationship Id="rId7" Type="http://schemas.openxmlformats.org/officeDocument/2006/relationships/slideLayout" Target="../slideLayouts/slideLayout51.xml" /><Relationship Id="rId12" Type="http://schemas.openxmlformats.org/officeDocument/2006/relationships/theme" Target="../theme/theme5.xml" /><Relationship Id="rId2" Type="http://schemas.openxmlformats.org/officeDocument/2006/relationships/slideLayout" Target="../slideLayouts/slideLayout46.xml" /><Relationship Id="rId1" Type="http://schemas.openxmlformats.org/officeDocument/2006/relationships/slideLayout" Target="../slideLayouts/slideLayout45.xml" /><Relationship Id="rId6" Type="http://schemas.openxmlformats.org/officeDocument/2006/relationships/slideLayout" Target="../slideLayouts/slideLayout50.xml" /><Relationship Id="rId11" Type="http://schemas.openxmlformats.org/officeDocument/2006/relationships/slideLayout" Target="../slideLayouts/slideLayout55.xml" /><Relationship Id="rId5" Type="http://schemas.openxmlformats.org/officeDocument/2006/relationships/slideLayout" Target="../slideLayouts/slideLayout49.xml" /><Relationship Id="rId10" Type="http://schemas.openxmlformats.org/officeDocument/2006/relationships/slideLayout" Target="../slideLayouts/slideLayout54.xml" /><Relationship Id="rId4" Type="http://schemas.openxmlformats.org/officeDocument/2006/relationships/slideLayout" Target="../slideLayouts/slideLayout48.xml" /><Relationship Id="rId9" Type="http://schemas.openxmlformats.org/officeDocument/2006/relationships/slideLayout" Target="../slideLayouts/slideLayout53.xml" 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 /><Relationship Id="rId3" Type="http://schemas.openxmlformats.org/officeDocument/2006/relationships/slideLayout" Target="../slideLayouts/slideLayout58.xml" /><Relationship Id="rId7" Type="http://schemas.openxmlformats.org/officeDocument/2006/relationships/slideLayout" Target="../slideLayouts/slideLayout62.xml" /><Relationship Id="rId12" Type="http://schemas.openxmlformats.org/officeDocument/2006/relationships/theme" Target="../theme/theme6.xml" /><Relationship Id="rId2" Type="http://schemas.openxmlformats.org/officeDocument/2006/relationships/slideLayout" Target="../slideLayouts/slideLayout57.xml" /><Relationship Id="rId1" Type="http://schemas.openxmlformats.org/officeDocument/2006/relationships/slideLayout" Target="../slideLayouts/slideLayout56.xml" /><Relationship Id="rId6" Type="http://schemas.openxmlformats.org/officeDocument/2006/relationships/slideLayout" Target="../slideLayouts/slideLayout61.xml" /><Relationship Id="rId11" Type="http://schemas.openxmlformats.org/officeDocument/2006/relationships/slideLayout" Target="../slideLayouts/slideLayout66.xml" /><Relationship Id="rId5" Type="http://schemas.openxmlformats.org/officeDocument/2006/relationships/slideLayout" Target="../slideLayouts/slideLayout60.xml" /><Relationship Id="rId10" Type="http://schemas.openxmlformats.org/officeDocument/2006/relationships/slideLayout" Target="../slideLayouts/slideLayout65.xml" /><Relationship Id="rId4" Type="http://schemas.openxmlformats.org/officeDocument/2006/relationships/slideLayout" Target="../slideLayouts/slideLayout59.xml" /><Relationship Id="rId9" Type="http://schemas.openxmlformats.org/officeDocument/2006/relationships/slideLayout" Target="../slideLayouts/slideLayout6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7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7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422067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165600" y="6422067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422067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50" y="5001996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3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31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8" y="6407947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7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841D5-08A7-48B3-AB47-EB873541C17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9A828-F0D2-42CE-9339-CEEDBFE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 /><Relationship Id="rId3" Type="http://schemas.openxmlformats.org/officeDocument/2006/relationships/diagramLayout" Target="../diagrams/layout1.xml" /><Relationship Id="rId7" Type="http://schemas.openxmlformats.org/officeDocument/2006/relationships/diagramData" Target="../diagrams/data2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60.xml" /><Relationship Id="rId6" Type="http://schemas.microsoft.com/office/2007/relationships/diagramDrawing" Target="../diagrams/drawing1.xml" /><Relationship Id="rId11" Type="http://schemas.microsoft.com/office/2007/relationships/diagramDrawing" Target="../diagrams/drawing2.xml" /><Relationship Id="rId5" Type="http://schemas.openxmlformats.org/officeDocument/2006/relationships/diagramColors" Target="../diagrams/colors1.xml" /><Relationship Id="rId10" Type="http://schemas.openxmlformats.org/officeDocument/2006/relationships/diagramColors" Target="../diagrams/colors2.xml" /><Relationship Id="rId4" Type="http://schemas.openxmlformats.org/officeDocument/2006/relationships/diagramQuickStyle" Target="../diagrams/quickStyle1.xml" /><Relationship Id="rId9" Type="http://schemas.openxmlformats.org/officeDocument/2006/relationships/diagramQuickStyle" Target="../diagrams/quickStyle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 /><Relationship Id="rId2" Type="http://schemas.openxmlformats.org/officeDocument/2006/relationships/diagramData" Target="../diagrams/data3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3.xml" /><Relationship Id="rId5" Type="http://schemas.openxmlformats.org/officeDocument/2006/relationships/diagramColors" Target="../diagrams/colors3.xml" /><Relationship Id="rId4" Type="http://schemas.openxmlformats.org/officeDocument/2006/relationships/diagramQuickStyle" Target="../diagrams/quickStyle3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 /><Relationship Id="rId2" Type="http://schemas.openxmlformats.org/officeDocument/2006/relationships/diagramData" Target="../diagrams/data4.xml" /><Relationship Id="rId1" Type="http://schemas.openxmlformats.org/officeDocument/2006/relationships/slideLayout" Target="../slideLayouts/slideLayout57.xml" /><Relationship Id="rId6" Type="http://schemas.microsoft.com/office/2007/relationships/diagramDrawing" Target="../diagrams/drawing4.xml" /><Relationship Id="rId5" Type="http://schemas.openxmlformats.org/officeDocument/2006/relationships/diagramColors" Target="../diagrams/colors4.xml" /><Relationship Id="rId4" Type="http://schemas.openxmlformats.org/officeDocument/2006/relationships/diagramQuickStyle" Target="../diagrams/quickStyle4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4.xml" /><Relationship Id="rId4" Type="http://schemas.openxmlformats.org/officeDocument/2006/relationships/image" Target="../media/image8.jpe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 /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48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2" y="2037385"/>
            <a:ext cx="8744241" cy="3248503"/>
            <a:chOff x="2082770" y="2111879"/>
            <a:chExt cx="9198591" cy="349382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2770" y="2111879"/>
              <a:ext cx="9198591" cy="3493826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862971" y="2447359"/>
              <a:ext cx="3908790" cy="1191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6600" spc="600" dirty="0"/>
                <a:t>স্বাগতম</a:t>
              </a:r>
              <a:r>
                <a:rPr lang="bn-BD" sz="3200" spc="600" dirty="0"/>
                <a:t> </a:t>
              </a:r>
              <a:endParaRPr lang="en-US" sz="3200" spc="600" dirty="0"/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2025745" y="450171"/>
            <a:ext cx="8384347" cy="133643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96678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সুশাসন প্রতিষ্ঠার সমস্যা ও প্রতিকার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77409578"/>
              </p:ext>
            </p:extLst>
          </p:nvPr>
        </p:nvGraphicFramePr>
        <p:xfrm>
          <a:off x="844063" y="3179299"/>
          <a:ext cx="5169388" cy="2743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প্রতিকার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9367223"/>
              </p:ext>
            </p:extLst>
          </p:nvPr>
        </p:nvGraphicFramePr>
        <p:xfrm>
          <a:off x="6180139" y="3094893"/>
          <a:ext cx="5411640" cy="275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6444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  <p:bldGraphic spid="9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077" y="2661318"/>
            <a:ext cx="7825851" cy="3078077"/>
          </a:xfrm>
        </p:spPr>
        <p:txBody>
          <a:bodyPr>
            <a:normAutofit/>
          </a:bodyPr>
          <a:lstStyle/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“সুশাসন প্রতিষ্ঠা করতে গেলেও রয়েছে বহু সমস্যা।”- এগুলো কী কী?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8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করণীয়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987505"/>
              </p:ext>
            </p:extLst>
          </p:nvPr>
        </p:nvGraphicFramePr>
        <p:xfrm>
          <a:off x="609600" y="1935166"/>
          <a:ext cx="109728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073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1941435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03385" y="281353"/>
            <a:ext cx="11000935" cy="11676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সুশাসন প্রতিষ্ঠায় নাগরিকের দায়িত্ব ও কর্তব্য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5993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6600" dirty="0">
                <a:solidFill>
                  <a:srgbClr val="FF0000"/>
                </a:solidFill>
              </a:rPr>
              <a:t>বাড়ীর কাজ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208" y="2210726"/>
            <a:ext cx="9327758" cy="3191267"/>
          </a:xfrm>
        </p:spPr>
        <p:txBody>
          <a:bodyPr>
            <a:normAutofit lnSpcReduction="10000"/>
          </a:bodyPr>
          <a:lstStyle/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সুশাসন প্রতিষ্ঠায় সরকারের পাশাপাশি নাগরিক সমাজের দায়িত্ব ও কর্তব্য অপরিসীম”- বিশ্লেষণ কর।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71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667" y="338328"/>
            <a:ext cx="10972800" cy="1143000"/>
          </a:xfrm>
        </p:spPr>
        <p:txBody>
          <a:bodyPr>
            <a:noAutofit/>
          </a:bodyPr>
          <a:lstStyle/>
          <a:p>
            <a:pPr algn="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সামাজিক, রাজনৈতিক ও অর্থনৈতিক ক্ষেত্রে সুশাসনের গুরুত্ব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3" y="2688609"/>
            <a:ext cx="2900148" cy="30707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 ক্ষেত্রে সুশাসন ছাড়া সামাজিক সম্প্রীতি গড়ে তোলা ও তা বজায় রাখা, সামাজিক প্রতিষ্ঠান গঠন, সামাজিক অংশগ্রহণ সম্ভব নয়।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62987" y="2688609"/>
            <a:ext cx="2866031" cy="307074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ক্ষেত্রে সুশাসন প্রতিষ্ঠিতি না হলে একজন নাগরিক তার ভোটাধিকার প্রয়োগ, স্থানীয় ও জাতীয় পর্যায়ে রাজনৈতিক ও প্রশাসনিক কর্মকান্ডে অংশগ্রহণ করতে পারে না।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80528" y="2688609"/>
            <a:ext cx="2916073" cy="30707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সুশাসন প্রতিষ্ঠিত না হলে রাজনৈতিক স্থিতিশীলতা বিনষ্ট হয়। রাজনৈতিক দলগুলোর সহিংস আচারণ এবং হরতাল, জবালাও-পোড়াও নীতি অবলম্বনের ফলে অর্থনৈতিক উন্নয়ন বাধাগ্রস্ত হয়।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30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17853" y="506442"/>
            <a:ext cx="10022239" cy="5891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712171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4577" y="534571"/>
            <a:ext cx="5275385" cy="7596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pic>
        <p:nvPicPr>
          <p:cNvPr id="7" name="Picture 6" descr="PHOTO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118" y="1713684"/>
            <a:ext cx="3559127" cy="387113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Flowchart: Alternate Process 7"/>
          <p:cNvSpPr/>
          <p:nvPr/>
        </p:nvSpPr>
        <p:spPr>
          <a:xfrm>
            <a:off x="5824023" y="1688125"/>
            <a:ext cx="5148776" cy="378420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মোঃ মো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স্তাফিজুর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প্রভাষক, রাষ্ট্রবিজ্ঞান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ইসলামিয়া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বিনোদপুর,রাজশাহী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364657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Alternate Process 6"/>
          <p:cNvSpPr/>
          <p:nvPr/>
        </p:nvSpPr>
        <p:spPr>
          <a:xfrm>
            <a:off x="1842868" y="1885072"/>
            <a:ext cx="8229600" cy="3257375"/>
          </a:xfrm>
          <a:prstGeom prst="flowChartAlternate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একাদশ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পৌরনীতি ও সুশাসনদ্বিতীয়</a:t>
            </a:r>
          </a:p>
          <a:p>
            <a:r>
              <a:rPr lang="bn-IN" sz="3600" dirty="0">
                <a:solidFill>
                  <a:schemeClr val="bg1"/>
                </a:solidFill>
              </a:rPr>
              <a:t>সময়ঃ ৪৫ মিনিট  </a:t>
            </a:r>
            <a:endParaRPr lang="en-US" sz="3600" dirty="0">
              <a:solidFill>
                <a:schemeClr val="bg1"/>
              </a:solidFill>
            </a:endParaRP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715068" y="253219"/>
            <a:ext cx="5641145" cy="126609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3958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285" y="2841678"/>
            <a:ext cx="4386083" cy="28557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58" y="2781098"/>
            <a:ext cx="3218961" cy="29509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500" y="2851436"/>
            <a:ext cx="3102435" cy="29509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Flowchart: Alternate Process 7"/>
          <p:cNvSpPr/>
          <p:nvPr/>
        </p:nvSpPr>
        <p:spPr>
          <a:xfrm>
            <a:off x="956603" y="1012874"/>
            <a:ext cx="10592972" cy="11113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কিছু ছবি দেখি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020881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538" y="2796381"/>
            <a:ext cx="3590925" cy="2667000"/>
          </a:xfrm>
        </p:spPr>
      </p:pic>
      <p:sp>
        <p:nvSpPr>
          <p:cNvPr id="6" name="Rectangle 5"/>
          <p:cNvSpPr/>
          <p:nvPr/>
        </p:nvSpPr>
        <p:spPr>
          <a:xfrm>
            <a:off x="2560321" y="590844"/>
            <a:ext cx="5528603" cy="1448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7" name="Flowchart: Punched Tape 6"/>
          <p:cNvSpPr/>
          <p:nvPr/>
        </p:nvSpPr>
        <p:spPr>
          <a:xfrm>
            <a:off x="2518117" y="2447778"/>
            <a:ext cx="2771336" cy="219456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i="1" dirty="0" err="1">
                <a:solidFill>
                  <a:srgbClr val="C00000"/>
                </a:solidFill>
              </a:rPr>
              <a:t>সুশাসন</a:t>
            </a:r>
            <a:endParaRPr lang="en-US" sz="66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232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332" y="941726"/>
            <a:ext cx="10549595" cy="626190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bn-BD" sz="3200">
                <a:latin typeface="NikoshBAN" panose="02000000000000000000" pitchFamily="2" charset="0"/>
                <a:cs typeface="NikoshBAN" panose="02000000000000000000" pitchFamily="2" charset="0"/>
              </a:rPr>
              <a:t>রবে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715065" y="295421"/>
            <a:ext cx="566928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4400" dirty="0"/>
          </a:p>
        </p:txBody>
      </p:sp>
      <p:sp>
        <p:nvSpPr>
          <p:cNvPr id="5" name="Flowchart: Terminator 4"/>
          <p:cNvSpPr/>
          <p:nvPr/>
        </p:nvSpPr>
        <p:spPr>
          <a:xfrm>
            <a:off x="661183" y="2475920"/>
            <a:ext cx="914400" cy="21101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Terminator 5"/>
          <p:cNvSpPr/>
          <p:nvPr/>
        </p:nvSpPr>
        <p:spPr>
          <a:xfrm>
            <a:off x="647115" y="2968290"/>
            <a:ext cx="914400" cy="21101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Terminator 6"/>
          <p:cNvSpPr/>
          <p:nvPr/>
        </p:nvSpPr>
        <p:spPr>
          <a:xfrm>
            <a:off x="618979" y="3418456"/>
            <a:ext cx="914400" cy="21101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Terminator 7"/>
          <p:cNvSpPr/>
          <p:nvPr/>
        </p:nvSpPr>
        <p:spPr>
          <a:xfrm>
            <a:off x="604911" y="3953022"/>
            <a:ext cx="914400" cy="21101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Terminator 8"/>
          <p:cNvSpPr/>
          <p:nvPr/>
        </p:nvSpPr>
        <p:spPr>
          <a:xfrm>
            <a:off x="647115" y="4937767"/>
            <a:ext cx="914400" cy="21101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Terminator 16"/>
          <p:cNvSpPr/>
          <p:nvPr/>
        </p:nvSpPr>
        <p:spPr>
          <a:xfrm>
            <a:off x="689317" y="4445397"/>
            <a:ext cx="914400" cy="21101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661183" y="18428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188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6600" i="1" u="sng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600" i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69429" y="2647666"/>
            <a:ext cx="7853147" cy="3037134"/>
          </a:xfrm>
        </p:spPr>
        <p:txBody>
          <a:bodyPr/>
          <a:lstStyle/>
          <a:p>
            <a:pPr lvl="1"/>
            <a:endParaRPr lang="en-US" dirty="0"/>
          </a:p>
          <a:p>
            <a:pPr lvl="1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সুশাসন কী?</a:t>
            </a:r>
          </a:p>
          <a:p>
            <a:pPr lvl="1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দুর্নীতি কী?</a:t>
            </a:r>
          </a:p>
          <a:p>
            <a:pPr lvl="1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জবাবদিহিতা কী?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75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endParaRPr lang="en-US" sz="66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8455" y="1797282"/>
            <a:ext cx="9601196" cy="487080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সুশীল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শাসিত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জনগনের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শাসকের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শাসিতের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সম্পর্ককে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 -----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MacCoreney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pPr marL="0" indent="0" algn="just">
              <a:buNone/>
            </a:pP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ব্যবস্থায়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স্বচ্ছতা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জবাবদিহিতা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বৈধতা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অংশগ্রহণ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90845" y="1842867"/>
            <a:ext cx="52824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18977" y="4543864"/>
            <a:ext cx="52824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031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96163"/>
            <a:ext cx="5384800" cy="38959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451" y="2410619"/>
            <a:ext cx="4229100" cy="2667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সুশাসনের উপাদান ও বৈশিষ্ট্য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36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 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 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366</TotalTime>
  <Words>376</Words>
  <Application>Microsoft Office PowerPoint</Application>
  <PresentationFormat>Widescreen</PresentationFormat>
  <Paragraphs>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Flow</vt:lpstr>
      <vt:lpstr>Technic</vt:lpstr>
      <vt:lpstr>Equity</vt:lpstr>
      <vt:lpstr>Office Theme</vt:lpstr>
      <vt:lpstr>Concourse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</vt:lpstr>
      <vt:lpstr>সুশাসন</vt:lpstr>
      <vt:lpstr>সুশাসনের উপাদান ও বৈশিষ্ট্য</vt:lpstr>
      <vt:lpstr>সুশাসন প্রতিষ্ঠার সমস্যা ও প্রতিকার</vt:lpstr>
      <vt:lpstr>দলীয় কাজ</vt:lpstr>
      <vt:lpstr>সুশাসন প্রতিষ্ঠায় সরকারের করণীয়</vt:lpstr>
      <vt:lpstr>PowerPoint Presentation</vt:lpstr>
      <vt:lpstr>বাড়ীর কাজ</vt:lpstr>
      <vt:lpstr>সামাজিক, রাজনৈতিক ও অর্থনৈতিক ক্ষেত্রে সুশাসনের গুরুত্ব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পাঠে সবাইকে</dc:title>
  <dc:creator>Helal Uddin</dc:creator>
  <cp:lastModifiedBy>AHSAN HABIB</cp:lastModifiedBy>
  <cp:revision>79</cp:revision>
  <dcterms:created xsi:type="dcterms:W3CDTF">2019-10-23T17:05:45Z</dcterms:created>
  <dcterms:modified xsi:type="dcterms:W3CDTF">2020-04-17T15:35:44Z</dcterms:modified>
</cp:coreProperties>
</file>