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1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498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A31CF-F6F2-4C5B-A210-B333A99B3236}" type="datetimeFigureOut">
              <a:rPr lang="en-US" smtClean="0"/>
              <a:t>17-Apr-20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BC2C9-9E79-4C4F-BE1E-6BB84A0231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1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BC2C9-9E79-4C4F-BE1E-6BB84A02318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0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7200-877D-4956-8D34-E6B89B71A865}" type="datetimeFigureOut">
              <a:rPr lang="en-US" smtClean="0"/>
              <a:t>17-Apr-20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347F-81AA-43FA-A6A8-ED29ACDA1F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66715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7200-877D-4956-8D34-E6B89B71A865}" type="datetimeFigureOut">
              <a:rPr lang="en-US" smtClean="0"/>
              <a:t>17-Apr-20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347F-81AA-43FA-A6A8-ED29ACDA1F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58158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7200-877D-4956-8D34-E6B89B71A865}" type="datetimeFigureOut">
              <a:rPr lang="en-US" smtClean="0"/>
              <a:t>17-Apr-20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347F-81AA-43FA-A6A8-ED29ACDA1F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3805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7200-877D-4956-8D34-E6B89B71A865}" type="datetimeFigureOut">
              <a:rPr lang="en-US" smtClean="0"/>
              <a:t>17-Apr-20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347F-81AA-43FA-A6A8-ED29ACDA1F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9558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7200-877D-4956-8D34-E6B89B71A865}" type="datetimeFigureOut">
              <a:rPr lang="en-US" smtClean="0"/>
              <a:t>17-Apr-20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347F-81AA-43FA-A6A8-ED29ACDA1F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1372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7200-877D-4956-8D34-E6B89B71A865}" type="datetimeFigureOut">
              <a:rPr lang="en-US" smtClean="0"/>
              <a:t>17-Apr-20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347F-81AA-43FA-A6A8-ED29ACDA1F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2044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7200-877D-4956-8D34-E6B89B71A865}" type="datetimeFigureOut">
              <a:rPr lang="en-US" smtClean="0"/>
              <a:t>17-Apr-20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347F-81AA-43FA-A6A8-ED29ACDA1F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5405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7200-877D-4956-8D34-E6B89B71A865}" type="datetimeFigureOut">
              <a:rPr lang="en-US" smtClean="0"/>
              <a:t>17-Apr-20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347F-81AA-43FA-A6A8-ED29ACDA1F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316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7200-877D-4956-8D34-E6B89B71A865}" type="datetimeFigureOut">
              <a:rPr lang="en-US" smtClean="0"/>
              <a:t>17-Apr-20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347F-81AA-43FA-A6A8-ED29ACDA1F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4564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7200-877D-4956-8D34-E6B89B71A865}" type="datetimeFigureOut">
              <a:rPr lang="en-US" smtClean="0"/>
              <a:t>17-Apr-20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347F-81AA-43FA-A6A8-ED29ACDA1F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1620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7200-877D-4956-8D34-E6B89B71A865}" type="datetimeFigureOut">
              <a:rPr lang="en-US" smtClean="0"/>
              <a:t>17-Apr-20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347F-81AA-43FA-A6A8-ED29ACDA1F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12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77200-877D-4956-8D34-E6B89B71A865}" type="datetimeFigureOut">
              <a:rPr lang="en-US" smtClean="0"/>
              <a:t>17-Apr-20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3347F-81AA-43FA-A6A8-ED29ACDA1F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19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1.jp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9.jpeg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Animation\images (18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4" y="609600"/>
            <a:ext cx="8911985" cy="6172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grpSp>
        <p:nvGrpSpPr>
          <p:cNvPr id="22" name="Group 21"/>
          <p:cNvGrpSpPr/>
          <p:nvPr/>
        </p:nvGrpSpPr>
        <p:grpSpPr>
          <a:xfrm>
            <a:off x="457200" y="381000"/>
            <a:ext cx="8229600" cy="838200"/>
            <a:chOff x="914400" y="533400"/>
            <a:chExt cx="7315200" cy="533400"/>
          </a:xfrm>
          <a:gradFill>
            <a:gsLst>
              <a:gs pos="0">
                <a:srgbClr val="FF0000"/>
              </a:gs>
              <a:gs pos="50000">
                <a:srgbClr val="FFC000"/>
              </a:gs>
              <a:gs pos="100000">
                <a:srgbClr val="92D050"/>
              </a:gs>
            </a:gsLst>
            <a:lin ang="5400000" scaled="0"/>
          </a:gradFill>
        </p:grpSpPr>
        <p:sp>
          <p:nvSpPr>
            <p:cNvPr id="2" name="Rounded Rectangle 1"/>
            <p:cNvSpPr/>
            <p:nvPr/>
          </p:nvSpPr>
          <p:spPr>
            <a:xfrm>
              <a:off x="914400" y="533400"/>
              <a:ext cx="7315200" cy="533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143000" y="685800"/>
              <a:ext cx="68580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524000" y="658386"/>
            <a:ext cx="1957722" cy="3761218"/>
            <a:chOff x="2266314" y="620486"/>
            <a:chExt cx="1600200" cy="3761218"/>
          </a:xfrm>
        </p:grpSpPr>
        <p:grpSp>
          <p:nvGrpSpPr>
            <p:cNvPr id="29" name="Group 28"/>
            <p:cNvGrpSpPr/>
            <p:nvPr/>
          </p:nvGrpSpPr>
          <p:grpSpPr>
            <a:xfrm>
              <a:off x="2874799" y="620486"/>
              <a:ext cx="457200" cy="489857"/>
              <a:chOff x="1714500" y="2245179"/>
              <a:chExt cx="457200" cy="489857"/>
            </a:xfrm>
          </p:grpSpPr>
          <p:sp>
            <p:nvSpPr>
              <p:cNvPr id="30" name="Flowchart: Connector 29"/>
              <p:cNvSpPr/>
              <p:nvPr/>
            </p:nvSpPr>
            <p:spPr>
              <a:xfrm>
                <a:off x="1714500" y="2245179"/>
                <a:ext cx="457200" cy="489857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Flowchart: Connector 30"/>
              <p:cNvSpPr/>
              <p:nvPr/>
            </p:nvSpPr>
            <p:spPr>
              <a:xfrm>
                <a:off x="1772232" y="2294844"/>
                <a:ext cx="348731" cy="390525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2266314" y="2560911"/>
              <a:ext cx="1600200" cy="1820793"/>
              <a:chOff x="2626518" y="1995975"/>
              <a:chExt cx="1600200" cy="182079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626518" y="2057399"/>
                <a:ext cx="1600200" cy="1759369"/>
                <a:chOff x="1712118" y="5238749"/>
                <a:chExt cx="1600200" cy="1759369"/>
              </a:xfrm>
            </p:grpSpPr>
            <p:sp>
              <p:nvSpPr>
                <p:cNvPr id="4" name="Flowchart: Connector 3"/>
                <p:cNvSpPr/>
                <p:nvPr/>
              </p:nvSpPr>
              <p:spPr>
                <a:xfrm>
                  <a:off x="1712118" y="5238749"/>
                  <a:ext cx="1600200" cy="1759369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500" dirty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E</a:t>
                  </a:r>
                  <a:r>
                    <a:rPr lang="bn-IN" sz="2000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5" name="Flowchart: Connector 4"/>
                <p:cNvSpPr/>
                <p:nvPr/>
              </p:nvSpPr>
              <p:spPr>
                <a:xfrm>
                  <a:off x="2438400" y="5314950"/>
                  <a:ext cx="228600" cy="190500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9" name="Flowchart: Connector 58"/>
              <p:cNvSpPr/>
              <p:nvPr/>
            </p:nvSpPr>
            <p:spPr>
              <a:xfrm>
                <a:off x="3426618" y="1995975"/>
                <a:ext cx="80963" cy="213825"/>
              </a:xfrm>
              <a:prstGeom prst="flowChartConnector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2" name="Straight Connector 61"/>
            <p:cNvCxnSpPr>
              <a:stCxn id="31" idx="4"/>
            </p:cNvCxnSpPr>
            <p:nvPr/>
          </p:nvCxnSpPr>
          <p:spPr>
            <a:xfrm>
              <a:off x="3106897" y="1060676"/>
              <a:ext cx="5635" cy="153154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2743200" y="671706"/>
            <a:ext cx="1600200" cy="5436349"/>
            <a:chOff x="4305300" y="643709"/>
            <a:chExt cx="1600200" cy="5436349"/>
          </a:xfrm>
        </p:grpSpPr>
        <p:grpSp>
          <p:nvGrpSpPr>
            <p:cNvPr id="32" name="Group 31"/>
            <p:cNvGrpSpPr/>
            <p:nvPr/>
          </p:nvGrpSpPr>
          <p:grpSpPr>
            <a:xfrm>
              <a:off x="4953000" y="643709"/>
              <a:ext cx="457200" cy="489857"/>
              <a:chOff x="1714500" y="2245179"/>
              <a:chExt cx="457200" cy="489857"/>
            </a:xfrm>
          </p:grpSpPr>
          <p:sp>
            <p:nvSpPr>
              <p:cNvPr id="33" name="Flowchart: Connector 32"/>
              <p:cNvSpPr/>
              <p:nvPr/>
            </p:nvSpPr>
            <p:spPr>
              <a:xfrm>
                <a:off x="1714500" y="2245179"/>
                <a:ext cx="457200" cy="489857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Flowchart: Connector 33"/>
              <p:cNvSpPr/>
              <p:nvPr/>
            </p:nvSpPr>
            <p:spPr>
              <a:xfrm>
                <a:off x="1772232" y="2294844"/>
                <a:ext cx="348731" cy="390525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4305300" y="4391608"/>
              <a:ext cx="1600200" cy="1688450"/>
              <a:chOff x="3581400" y="4579000"/>
              <a:chExt cx="1600200" cy="168845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581400" y="4667250"/>
                <a:ext cx="1600200" cy="1600200"/>
                <a:chOff x="1752600" y="5238750"/>
                <a:chExt cx="1600200" cy="1600200"/>
              </a:xfrm>
            </p:grpSpPr>
            <p:sp>
              <p:nvSpPr>
                <p:cNvPr id="11" name="Flowchart: Connector 10"/>
                <p:cNvSpPr/>
                <p:nvPr/>
              </p:nvSpPr>
              <p:spPr>
                <a:xfrm>
                  <a:off x="1752600" y="5238750"/>
                  <a:ext cx="1600200" cy="1600200"/>
                </a:xfrm>
                <a:prstGeom prst="flowChartConnector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5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L</a:t>
                  </a:r>
                </a:p>
              </p:txBody>
            </p:sp>
            <p:sp>
              <p:nvSpPr>
                <p:cNvPr id="12" name="Flowchart: Connector 11"/>
                <p:cNvSpPr/>
                <p:nvPr/>
              </p:nvSpPr>
              <p:spPr>
                <a:xfrm>
                  <a:off x="2438400" y="5314950"/>
                  <a:ext cx="228600" cy="190500"/>
                </a:xfrm>
                <a:prstGeom prst="flowChartConnector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5" name="Flowchart: Connector 64"/>
              <p:cNvSpPr/>
              <p:nvPr/>
            </p:nvSpPr>
            <p:spPr>
              <a:xfrm>
                <a:off x="4341018" y="4579000"/>
                <a:ext cx="80963" cy="213825"/>
              </a:xfrm>
              <a:prstGeom prst="flowChartConnector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70" name="Straight Connector 69"/>
            <p:cNvCxnSpPr/>
            <p:nvPr/>
          </p:nvCxnSpPr>
          <p:spPr>
            <a:xfrm flipH="1">
              <a:off x="5105400" y="1148243"/>
              <a:ext cx="39849" cy="3271357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3657600" y="673939"/>
            <a:ext cx="1600200" cy="4211709"/>
            <a:chOff x="6829425" y="608719"/>
            <a:chExt cx="1600200" cy="4211709"/>
          </a:xfrm>
        </p:grpSpPr>
        <p:grpSp>
          <p:nvGrpSpPr>
            <p:cNvPr id="35" name="Group 34"/>
            <p:cNvGrpSpPr/>
            <p:nvPr/>
          </p:nvGrpSpPr>
          <p:grpSpPr>
            <a:xfrm>
              <a:off x="7332107" y="608719"/>
              <a:ext cx="457200" cy="489857"/>
              <a:chOff x="1714500" y="2245179"/>
              <a:chExt cx="457200" cy="489857"/>
            </a:xfrm>
          </p:grpSpPr>
          <p:sp>
            <p:nvSpPr>
              <p:cNvPr id="36" name="Flowchart: Connector 35"/>
              <p:cNvSpPr/>
              <p:nvPr/>
            </p:nvSpPr>
            <p:spPr>
              <a:xfrm>
                <a:off x="1714500" y="2245179"/>
                <a:ext cx="457200" cy="489857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Flowchart: Connector 36"/>
              <p:cNvSpPr/>
              <p:nvPr/>
            </p:nvSpPr>
            <p:spPr>
              <a:xfrm>
                <a:off x="1772232" y="2294844"/>
                <a:ext cx="348731" cy="390525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6829425" y="3220228"/>
              <a:ext cx="1600200" cy="1600200"/>
              <a:chOff x="6829425" y="3220228"/>
              <a:chExt cx="1600200" cy="16002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6829425" y="3220228"/>
                <a:ext cx="1600200" cy="1600200"/>
                <a:chOff x="1752600" y="5238750"/>
                <a:chExt cx="1600200" cy="1600200"/>
              </a:xfrm>
            </p:grpSpPr>
            <p:sp>
              <p:nvSpPr>
                <p:cNvPr id="20" name="Flowchart: Connector 19"/>
                <p:cNvSpPr/>
                <p:nvPr/>
              </p:nvSpPr>
              <p:spPr>
                <a:xfrm>
                  <a:off x="1752600" y="5238750"/>
                  <a:ext cx="1600200" cy="1600200"/>
                </a:xfrm>
                <a:prstGeom prst="flowChartConnector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500" dirty="0">
                      <a:solidFill>
                        <a:srgbClr val="FFFF00"/>
                      </a:solidFill>
                      <a:latin typeface="NikoshBAN" pitchFamily="2" charset="0"/>
                      <a:cs typeface="NikoshBAN" pitchFamily="2" charset="0"/>
                    </a:rPr>
                    <a:t>c</a:t>
                  </a:r>
                  <a:r>
                    <a:rPr lang="bn-IN" sz="9600" dirty="0" smtClean="0">
                      <a:solidFill>
                        <a:srgbClr val="FFFF0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96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1" name="Flowchart: Connector 20"/>
                <p:cNvSpPr/>
                <p:nvPr/>
              </p:nvSpPr>
              <p:spPr>
                <a:xfrm>
                  <a:off x="2438400" y="5314950"/>
                  <a:ext cx="228600" cy="190500"/>
                </a:xfrm>
                <a:prstGeom prst="flowChartConnector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8" name="Flowchart: Connector 57"/>
              <p:cNvSpPr/>
              <p:nvPr/>
            </p:nvSpPr>
            <p:spPr>
              <a:xfrm>
                <a:off x="7589043" y="3220228"/>
                <a:ext cx="80963" cy="213825"/>
              </a:xfrm>
              <a:prstGeom prst="flowChartConnector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76" name="Straight Connector 75"/>
            <p:cNvCxnSpPr>
              <a:stCxn id="37" idx="4"/>
              <a:endCxn id="58" idx="0"/>
            </p:cNvCxnSpPr>
            <p:nvPr/>
          </p:nvCxnSpPr>
          <p:spPr>
            <a:xfrm>
              <a:off x="7564205" y="1048909"/>
              <a:ext cx="65320" cy="2171319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029200" y="652810"/>
            <a:ext cx="1795580" cy="5111543"/>
            <a:chOff x="6748580" y="608719"/>
            <a:chExt cx="1795580" cy="4031414"/>
          </a:xfrm>
        </p:grpSpPr>
        <p:grpSp>
          <p:nvGrpSpPr>
            <p:cNvPr id="63" name="Group 62"/>
            <p:cNvGrpSpPr/>
            <p:nvPr/>
          </p:nvGrpSpPr>
          <p:grpSpPr>
            <a:xfrm>
              <a:off x="7332107" y="608719"/>
              <a:ext cx="457200" cy="489857"/>
              <a:chOff x="1714500" y="2245179"/>
              <a:chExt cx="457200" cy="489857"/>
            </a:xfrm>
          </p:grpSpPr>
          <p:sp>
            <p:nvSpPr>
              <p:cNvPr id="78" name="Flowchart: Connector 77"/>
              <p:cNvSpPr/>
              <p:nvPr/>
            </p:nvSpPr>
            <p:spPr>
              <a:xfrm>
                <a:off x="1714500" y="2245179"/>
                <a:ext cx="457200" cy="489857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Flowchart: Connector 78"/>
              <p:cNvSpPr/>
              <p:nvPr/>
            </p:nvSpPr>
            <p:spPr>
              <a:xfrm>
                <a:off x="1740573" y="2294844"/>
                <a:ext cx="348731" cy="390525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6748580" y="3220228"/>
              <a:ext cx="1795580" cy="1419905"/>
              <a:chOff x="6748580" y="3220228"/>
              <a:chExt cx="1795580" cy="141990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6748580" y="3220228"/>
                <a:ext cx="1795580" cy="1419905"/>
                <a:chOff x="1671755" y="5238750"/>
                <a:chExt cx="1795580" cy="1419905"/>
              </a:xfrm>
            </p:grpSpPr>
            <p:sp>
              <p:nvSpPr>
                <p:cNvPr id="72" name="Flowchart: Connector 71"/>
                <p:cNvSpPr/>
                <p:nvPr/>
              </p:nvSpPr>
              <p:spPr>
                <a:xfrm>
                  <a:off x="1671755" y="5238750"/>
                  <a:ext cx="1795580" cy="1419905"/>
                </a:xfrm>
                <a:prstGeom prst="flowChartConnector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500" dirty="0" smtClean="0">
                      <a:solidFill>
                        <a:srgbClr val="FFFF00"/>
                      </a:solidFill>
                      <a:latin typeface="NikoshBAN" pitchFamily="2" charset="0"/>
                      <a:cs typeface="NikoshBAN" pitchFamily="2" charset="0"/>
                    </a:rPr>
                    <a:t>o</a:t>
                  </a:r>
                  <a:r>
                    <a:rPr lang="bn-IN" sz="9600" dirty="0" smtClean="0">
                      <a:solidFill>
                        <a:srgbClr val="FFFF0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96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75" name="Flowchart: Connector 74"/>
                <p:cNvSpPr/>
                <p:nvPr/>
              </p:nvSpPr>
              <p:spPr>
                <a:xfrm>
                  <a:off x="2357555" y="5314950"/>
                  <a:ext cx="228600" cy="190500"/>
                </a:xfrm>
                <a:prstGeom prst="flowChartConnector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1" name="Flowchart: Connector 70"/>
              <p:cNvSpPr/>
              <p:nvPr/>
            </p:nvSpPr>
            <p:spPr>
              <a:xfrm>
                <a:off x="7510580" y="3220228"/>
                <a:ext cx="80963" cy="213825"/>
              </a:xfrm>
              <a:prstGeom prst="flowChartConnector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8" name="Straight Connector 67"/>
            <p:cNvCxnSpPr/>
            <p:nvPr/>
          </p:nvCxnSpPr>
          <p:spPr>
            <a:xfrm>
              <a:off x="7510580" y="1048909"/>
              <a:ext cx="65320" cy="2171319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380999" y="609600"/>
            <a:ext cx="1676401" cy="5627136"/>
            <a:chOff x="550504" y="609600"/>
            <a:chExt cx="1676401" cy="5627136"/>
          </a:xfrm>
        </p:grpSpPr>
        <p:grpSp>
          <p:nvGrpSpPr>
            <p:cNvPr id="81" name="Group 80"/>
            <p:cNvGrpSpPr/>
            <p:nvPr/>
          </p:nvGrpSpPr>
          <p:grpSpPr>
            <a:xfrm>
              <a:off x="550504" y="4571614"/>
              <a:ext cx="1676401" cy="1665122"/>
              <a:chOff x="1740938" y="5173827"/>
              <a:chExt cx="1676401" cy="1665122"/>
            </a:xfrm>
          </p:grpSpPr>
          <p:sp>
            <p:nvSpPr>
              <p:cNvPr id="88" name="Flowchart: Connector 87"/>
              <p:cNvSpPr/>
              <p:nvPr/>
            </p:nvSpPr>
            <p:spPr>
              <a:xfrm>
                <a:off x="1740938" y="5173827"/>
                <a:ext cx="1676401" cy="1665122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500" dirty="0">
                    <a:latin typeface="NikoshBAN" pitchFamily="2" charset="0"/>
                    <a:cs typeface="NikoshBAN" pitchFamily="2" charset="0"/>
                  </a:rPr>
                  <a:t>w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9" name="Flowchart: Connector 88"/>
              <p:cNvSpPr/>
              <p:nvPr/>
            </p:nvSpPr>
            <p:spPr>
              <a:xfrm>
                <a:off x="2438400" y="5314950"/>
                <a:ext cx="228600" cy="190500"/>
              </a:xfrm>
              <a:prstGeom prst="flowChartConnector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130168" y="609600"/>
              <a:ext cx="457200" cy="4217435"/>
              <a:chOff x="1130168" y="609600"/>
              <a:chExt cx="457200" cy="4217435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1130168" y="609600"/>
                <a:ext cx="457200" cy="489857"/>
                <a:chOff x="1714500" y="2245179"/>
                <a:chExt cx="457200" cy="489857"/>
              </a:xfrm>
            </p:grpSpPr>
            <p:sp>
              <p:nvSpPr>
                <p:cNvPr id="86" name="Flowchart: Connector 85"/>
                <p:cNvSpPr/>
                <p:nvPr/>
              </p:nvSpPr>
              <p:spPr>
                <a:xfrm>
                  <a:off x="1714500" y="2245179"/>
                  <a:ext cx="457200" cy="489857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Flowchart: Connector 86"/>
                <p:cNvSpPr/>
                <p:nvPr/>
              </p:nvSpPr>
              <p:spPr>
                <a:xfrm>
                  <a:off x="1772232" y="2294844"/>
                  <a:ext cx="348731" cy="390525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84" name="Straight Connector 83"/>
              <p:cNvCxnSpPr>
                <a:stCxn id="87" idx="4"/>
                <a:endCxn id="85" idx="0"/>
              </p:cNvCxnSpPr>
              <p:nvPr/>
            </p:nvCxnSpPr>
            <p:spPr>
              <a:xfrm flipH="1">
                <a:off x="1358768" y="1049790"/>
                <a:ext cx="3498" cy="35634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Flowchart: Connector 84"/>
              <p:cNvSpPr/>
              <p:nvPr/>
            </p:nvSpPr>
            <p:spPr>
              <a:xfrm>
                <a:off x="1318286" y="4613210"/>
                <a:ext cx="80963" cy="213825"/>
              </a:xfrm>
              <a:prstGeom prst="flowChartConnector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6629399" y="685705"/>
            <a:ext cx="1676401" cy="5627136"/>
            <a:chOff x="6629400" y="685705"/>
            <a:chExt cx="1676401" cy="5627136"/>
          </a:xfrm>
        </p:grpSpPr>
        <p:grpSp>
          <p:nvGrpSpPr>
            <p:cNvPr id="54" name="Group 53"/>
            <p:cNvGrpSpPr/>
            <p:nvPr/>
          </p:nvGrpSpPr>
          <p:grpSpPr>
            <a:xfrm>
              <a:off x="6629400" y="685705"/>
              <a:ext cx="1676401" cy="5627136"/>
              <a:chOff x="550504" y="609600"/>
              <a:chExt cx="1676401" cy="562713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50504" y="4571614"/>
                <a:ext cx="1676401" cy="1665122"/>
                <a:chOff x="1740938" y="5173827"/>
                <a:chExt cx="1676401" cy="1665122"/>
              </a:xfrm>
            </p:grpSpPr>
            <p:sp>
              <p:nvSpPr>
                <p:cNvPr id="8" name="Flowchart: Connector 7"/>
                <p:cNvSpPr/>
                <p:nvPr/>
              </p:nvSpPr>
              <p:spPr>
                <a:xfrm>
                  <a:off x="1740938" y="5173827"/>
                  <a:ext cx="1676401" cy="1665122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IN" sz="6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6000" dirty="0" smtClean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9" name="Flowchart: Connector 8"/>
                <p:cNvSpPr/>
                <p:nvPr/>
              </p:nvSpPr>
              <p:spPr>
                <a:xfrm>
                  <a:off x="2438400" y="5314950"/>
                  <a:ext cx="228600" cy="190500"/>
                </a:xfrm>
                <a:prstGeom prst="flowChartConnector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1130168" y="609600"/>
                <a:ext cx="457200" cy="4217435"/>
                <a:chOff x="1130168" y="609600"/>
                <a:chExt cx="457200" cy="4217435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1130168" y="609600"/>
                  <a:ext cx="457200" cy="489857"/>
                  <a:chOff x="1714500" y="2245179"/>
                  <a:chExt cx="457200" cy="489857"/>
                </a:xfrm>
              </p:grpSpPr>
              <p:sp>
                <p:nvSpPr>
                  <p:cNvPr id="23" name="Flowchart: Connector 22"/>
                  <p:cNvSpPr/>
                  <p:nvPr/>
                </p:nvSpPr>
                <p:spPr>
                  <a:xfrm>
                    <a:off x="1714500" y="2245179"/>
                    <a:ext cx="457200" cy="489857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" name="Flowchart: Connector 26"/>
                  <p:cNvSpPr/>
                  <p:nvPr/>
                </p:nvSpPr>
                <p:spPr>
                  <a:xfrm>
                    <a:off x="1772232" y="2294844"/>
                    <a:ext cx="348731" cy="390525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39" name="Straight Connector 38"/>
                <p:cNvCxnSpPr>
                  <a:stCxn id="27" idx="4"/>
                  <a:endCxn id="42" idx="0"/>
                </p:cNvCxnSpPr>
                <p:nvPr/>
              </p:nvCxnSpPr>
              <p:spPr>
                <a:xfrm flipH="1">
                  <a:off x="1358768" y="1049790"/>
                  <a:ext cx="3498" cy="35634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Flowchart: Connector 41"/>
                <p:cNvSpPr/>
                <p:nvPr/>
              </p:nvSpPr>
              <p:spPr>
                <a:xfrm>
                  <a:off x="1318286" y="4613210"/>
                  <a:ext cx="80963" cy="213825"/>
                </a:xfrm>
                <a:prstGeom prst="flowChartConnector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7" name="TextBox 16"/>
            <p:cNvSpPr txBox="1"/>
            <p:nvPr/>
          </p:nvSpPr>
          <p:spPr>
            <a:xfrm flipH="1">
              <a:off x="6824779" y="4419600"/>
              <a:ext cx="148102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 smtClean="0">
                  <a:solidFill>
                    <a:schemeClr val="bg1"/>
                  </a:solidFill>
                </a:rPr>
                <a:t>M</a:t>
              </a:r>
              <a:endParaRPr lang="en-US" sz="1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239000" y="649331"/>
            <a:ext cx="1877204" cy="4418747"/>
            <a:chOff x="6683242" y="608719"/>
            <a:chExt cx="1877204" cy="4211709"/>
          </a:xfrm>
        </p:grpSpPr>
        <p:grpSp>
          <p:nvGrpSpPr>
            <p:cNvPr id="91" name="Group 90"/>
            <p:cNvGrpSpPr/>
            <p:nvPr/>
          </p:nvGrpSpPr>
          <p:grpSpPr>
            <a:xfrm>
              <a:off x="7332107" y="608719"/>
              <a:ext cx="457200" cy="489857"/>
              <a:chOff x="1714500" y="2245179"/>
              <a:chExt cx="457200" cy="489857"/>
            </a:xfrm>
          </p:grpSpPr>
          <p:sp>
            <p:nvSpPr>
              <p:cNvPr id="98" name="Flowchart: Connector 97"/>
              <p:cNvSpPr/>
              <p:nvPr/>
            </p:nvSpPr>
            <p:spPr>
              <a:xfrm>
                <a:off x="1714500" y="2245179"/>
                <a:ext cx="457200" cy="489857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Flowchart: Connector 98"/>
              <p:cNvSpPr/>
              <p:nvPr/>
            </p:nvSpPr>
            <p:spPr>
              <a:xfrm>
                <a:off x="1772232" y="2294844"/>
                <a:ext cx="348731" cy="390525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6683242" y="3220228"/>
              <a:ext cx="1877204" cy="1600200"/>
              <a:chOff x="6683242" y="3220228"/>
              <a:chExt cx="1877204" cy="1600200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6683242" y="3220228"/>
                <a:ext cx="1877204" cy="1600200"/>
                <a:chOff x="1606417" y="5238750"/>
                <a:chExt cx="1877204" cy="1600200"/>
              </a:xfrm>
            </p:grpSpPr>
            <p:sp>
              <p:nvSpPr>
                <p:cNvPr id="96" name="Flowchart: Connector 95"/>
                <p:cNvSpPr/>
                <p:nvPr/>
              </p:nvSpPr>
              <p:spPr>
                <a:xfrm>
                  <a:off x="1606417" y="5238750"/>
                  <a:ext cx="1877204" cy="1600200"/>
                </a:xfrm>
                <a:prstGeom prst="flowChartConnector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500" dirty="0" smtClean="0">
                      <a:solidFill>
                        <a:srgbClr val="FFFF00"/>
                      </a:solidFill>
                      <a:latin typeface="NikoshBAN" pitchFamily="2" charset="0"/>
                      <a:cs typeface="NikoshBAN" pitchFamily="2" charset="0"/>
                    </a:rPr>
                    <a:t>E</a:t>
                  </a:r>
                  <a:r>
                    <a:rPr lang="bn-IN" sz="9600" dirty="0" smtClean="0">
                      <a:solidFill>
                        <a:srgbClr val="FFFF0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9600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97" name="Flowchart: Connector 96"/>
                <p:cNvSpPr/>
                <p:nvPr/>
              </p:nvSpPr>
              <p:spPr>
                <a:xfrm>
                  <a:off x="2438400" y="5314950"/>
                  <a:ext cx="228600" cy="190500"/>
                </a:xfrm>
                <a:prstGeom prst="flowChartConnector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5" name="Flowchart: Connector 94"/>
              <p:cNvSpPr/>
              <p:nvPr/>
            </p:nvSpPr>
            <p:spPr>
              <a:xfrm>
                <a:off x="7589043" y="3220228"/>
                <a:ext cx="80963" cy="213825"/>
              </a:xfrm>
              <a:prstGeom prst="flowChartConnector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93" name="Straight Connector 92"/>
            <p:cNvCxnSpPr>
              <a:stCxn id="99" idx="4"/>
              <a:endCxn id="95" idx="0"/>
            </p:cNvCxnSpPr>
            <p:nvPr/>
          </p:nvCxnSpPr>
          <p:spPr>
            <a:xfrm>
              <a:off x="7564205" y="1048909"/>
              <a:ext cx="65320" cy="2171319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1196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946" y="-38101"/>
            <a:ext cx="8880454" cy="6889065"/>
            <a:chOff x="34946" y="-38100"/>
            <a:chExt cx="8880454" cy="6498084"/>
          </a:xfrm>
        </p:grpSpPr>
        <p:pic>
          <p:nvPicPr>
            <p:cNvPr id="2" name="Picture 3" descr="C:\Users\iqbal\Downloads\SHAREit\SM-J701F\photo\20200411_17344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43" y="1099948"/>
              <a:ext cx="8750257" cy="5360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F:\Animation\images (28)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6" y="-38100"/>
              <a:ext cx="1066800" cy="2063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053736" y="163449"/>
            <a:ext cx="4729668" cy="936498"/>
            <a:chOff x="224936" y="163449"/>
            <a:chExt cx="4729668" cy="936498"/>
          </a:xfrm>
        </p:grpSpPr>
        <p:sp>
          <p:nvSpPr>
            <p:cNvPr id="11" name="Oval Callout 10"/>
            <p:cNvSpPr/>
            <p:nvPr/>
          </p:nvSpPr>
          <p:spPr>
            <a:xfrm flipH="1">
              <a:off x="224936" y="163449"/>
              <a:ext cx="4728064" cy="936498"/>
            </a:xfrm>
            <a:prstGeom prst="wedgeEllipseCallout">
              <a:avLst>
                <a:gd name="adj1" fmla="val 44941"/>
                <a:gd name="adj2" fmla="val 136983"/>
              </a:avLst>
            </a:prstGeom>
            <a:gradFill>
              <a:gsLst>
                <a:gs pos="0">
                  <a:schemeClr val="tx1"/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tx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424" y="376535"/>
              <a:ext cx="47291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Batang" pitchFamily="18" charset="-127"/>
                  <a:ea typeface="Batang" pitchFamily="18" charset="-127"/>
                </a:rPr>
                <a:t>Read  the  text </a:t>
              </a:r>
              <a:r>
                <a:rPr lang="en-US" sz="2800" b="1" dirty="0" smtClean="0">
                  <a:solidFill>
                    <a:schemeClr val="bg1"/>
                  </a:solidFill>
                  <a:latin typeface="Batang" pitchFamily="18" charset="-127"/>
                  <a:ea typeface="Batang" pitchFamily="18" charset="-127"/>
                </a:rPr>
                <a:t>individually</a:t>
              </a:r>
              <a:endParaRPr lang="en-US" sz="2800" b="1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069002"/>
            <a:ext cx="9144000" cy="781963"/>
            <a:chOff x="0" y="5714999"/>
            <a:chExt cx="9144000" cy="113596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4999"/>
              <a:ext cx="9144000" cy="1135967"/>
            </a:xfrm>
            <a:prstGeom prst="rect">
              <a:avLst/>
            </a:prstGeom>
          </p:spPr>
        </p:pic>
        <p:pic>
          <p:nvPicPr>
            <p:cNvPr id="9" name="Picture 2" descr="F:\20190922_00101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43" y="5931314"/>
              <a:ext cx="806407" cy="919652"/>
            </a:xfrm>
            <a:prstGeom prst="ellipse">
              <a:avLst/>
            </a:prstGeom>
            <a:ln w="76200" cap="rnd">
              <a:solidFill>
                <a:schemeClr val="accent2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0487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6069002"/>
            <a:ext cx="9144000" cy="781963"/>
            <a:chOff x="0" y="5714999"/>
            <a:chExt cx="9144000" cy="113596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4999"/>
              <a:ext cx="9144000" cy="1135967"/>
            </a:xfrm>
            <a:prstGeom prst="rect">
              <a:avLst/>
            </a:prstGeom>
          </p:spPr>
        </p:pic>
        <p:pic>
          <p:nvPicPr>
            <p:cNvPr id="15" name="Picture 2" descr="F:\20190922_00101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43" y="5931314"/>
              <a:ext cx="806407" cy="919652"/>
            </a:xfrm>
            <a:prstGeom prst="ellipse">
              <a:avLst/>
            </a:prstGeom>
            <a:ln w="76200" cap="rnd">
              <a:solidFill>
                <a:schemeClr val="accent2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838200" y="381000"/>
            <a:ext cx="7543800" cy="523220"/>
          </a:xfrm>
          <a:prstGeom prst="rect">
            <a:avLst/>
          </a:prstGeom>
          <a:gradFill>
            <a:gsLst>
              <a:gs pos="34560">
                <a:srgbClr val="FFC000"/>
              </a:gs>
              <a:gs pos="48000">
                <a:srgbClr val="00B050"/>
              </a:gs>
              <a:gs pos="0">
                <a:srgbClr val="FF0000"/>
              </a:gs>
              <a:gs pos="50000">
                <a:schemeClr val="accent6">
                  <a:lumMod val="75000"/>
                </a:schemeClr>
              </a:gs>
              <a:gs pos="100000">
                <a:srgbClr val="FFFF00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Match the  word  with their meaning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362980"/>
            <a:ext cx="18288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a) Parent’s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896380"/>
            <a:ext cx="18288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b) Doctor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429780"/>
            <a:ext cx="18288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c) Teacher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4963180"/>
            <a:ext cx="1905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d) Delicious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496580"/>
            <a:ext cx="1828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e) </a:t>
            </a:r>
            <a:r>
              <a:rPr lang="en-US" sz="2800" dirty="0" err="1" smtClean="0"/>
              <a:t>Pithas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3439180"/>
            <a:ext cx="6934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</a:t>
            </a:r>
            <a:r>
              <a:rPr lang="en-US" sz="2800" dirty="0" smtClean="0">
                <a:latin typeface="+mj-lt"/>
              </a:rPr>
              <a:t>) A kind of food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that’s usually makes 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at home</a:t>
            </a:r>
            <a:endParaRPr lang="en-US" sz="28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5572780"/>
            <a:ext cx="64008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v</a:t>
            </a:r>
            <a:r>
              <a:rPr lang="en-US" sz="2800" dirty="0" smtClean="0">
                <a:latin typeface="+mj-lt"/>
              </a:rPr>
              <a:t>) father and mother</a:t>
            </a:r>
            <a:endParaRPr lang="en-US" sz="28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3972580"/>
            <a:ext cx="6477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ii) Having  </a:t>
            </a:r>
            <a:r>
              <a:rPr lang="en-US" sz="2800" dirty="0">
                <a:latin typeface="+mj-lt"/>
              </a:rPr>
              <a:t>very  </a:t>
            </a:r>
            <a:r>
              <a:rPr lang="en-US" sz="2800" dirty="0" smtClean="0">
                <a:latin typeface="+mj-lt"/>
              </a:rPr>
              <a:t>pleasant  taste</a:t>
            </a:r>
            <a:r>
              <a:rPr lang="en-US" sz="2800" b="1" i="1" dirty="0" smtClean="0">
                <a:solidFill>
                  <a:schemeClr val="bg1"/>
                </a:solidFill>
                <a:latin typeface="Agency FB" pitchFamily="34" charset="0"/>
              </a:rPr>
              <a:t>.</a:t>
            </a:r>
            <a:endParaRPr lang="en-US" sz="2800" b="1" i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4505980"/>
            <a:ext cx="64008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iii) A person who serves the patients </a:t>
            </a:r>
            <a:r>
              <a:rPr lang="en-US" sz="2800" b="1" i="1" dirty="0" smtClean="0">
                <a:solidFill>
                  <a:schemeClr val="bg1"/>
                </a:solidFill>
                <a:latin typeface="Agency FB" pitchFamily="34" charset="0"/>
              </a:rPr>
              <a:t>.</a:t>
            </a:r>
            <a:endParaRPr lang="en-US" sz="2800" b="1" i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5039380"/>
            <a:ext cx="64008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iv) A person whose  job is teaching </a:t>
            </a:r>
            <a:r>
              <a:rPr lang="en-US" sz="2800" b="1" i="1" dirty="0" smtClean="0">
                <a:solidFill>
                  <a:schemeClr val="bg1"/>
                </a:solidFill>
                <a:latin typeface="Agency FB" pitchFamily="34" charset="0"/>
              </a:rPr>
              <a:t>.</a:t>
            </a:r>
            <a:endParaRPr lang="en-US" sz="2800" b="1" i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6400800"/>
            <a:ext cx="6934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lgerian" pitchFamily="82" charset="0"/>
              </a:rPr>
              <a:t>Md. </a:t>
            </a:r>
            <a:r>
              <a:rPr lang="en-US" sz="2000" dirty="0" err="1" smtClean="0">
                <a:latin typeface="Algerian" pitchFamily="82" charset="0"/>
              </a:rPr>
              <a:t>Iqbal</a:t>
            </a:r>
            <a:r>
              <a:rPr lang="en-US" sz="2000" dirty="0" smtClean="0">
                <a:latin typeface="Algerian" pitchFamily="82" charset="0"/>
              </a:rPr>
              <a:t> </a:t>
            </a:r>
            <a:r>
              <a:rPr lang="en-US" sz="2000" dirty="0" err="1" smtClean="0">
                <a:latin typeface="Algerian" pitchFamily="82" charset="0"/>
              </a:rPr>
              <a:t>Hossai</a:t>
            </a:r>
            <a:r>
              <a:rPr lang="en-US" sz="2000" dirty="0" smtClean="0">
                <a:latin typeface="Algerian" pitchFamily="82" charset="0"/>
              </a:rPr>
              <a:t>. </a:t>
            </a:r>
            <a:r>
              <a:rPr lang="en-US" sz="2000" dirty="0" err="1" smtClean="0">
                <a:latin typeface="Algerian" pitchFamily="82" charset="0"/>
              </a:rPr>
              <a:t>Parashuram</a:t>
            </a:r>
            <a:r>
              <a:rPr lang="en-US" sz="2000" dirty="0" smtClean="0">
                <a:latin typeface="Algerian" pitchFamily="82" charset="0"/>
              </a:rPr>
              <a:t>, </a:t>
            </a:r>
            <a:r>
              <a:rPr lang="en-US" sz="2000" dirty="0" err="1" smtClean="0">
                <a:latin typeface="Algerian" pitchFamily="82" charset="0"/>
              </a:rPr>
              <a:t>Feni</a:t>
            </a:r>
            <a:r>
              <a:rPr lang="en-US" sz="2000" dirty="0" smtClean="0">
                <a:latin typeface="Algerian" pitchFamily="82" charset="0"/>
              </a:rPr>
              <a:t> 01813132522</a:t>
            </a:r>
            <a:endParaRPr lang="en-US" sz="20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932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7847 L 3.33333E-6 -0.328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1111 L -0.00833 -0.6395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6736 L 3.33333E-6 -0.3173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 L -0.00833 -0.406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6736 L 3.33333E-6 -0.3173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8889 L -0.00833 -0.3951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6737 L -3.33333E-6 -0.3173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882 L 0 -0.161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5625 L 3.33333E-6 -0.306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bg1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228600"/>
            <a:ext cx="8991600" cy="646332"/>
            <a:chOff x="0" y="838199"/>
            <a:chExt cx="8991600" cy="646332"/>
          </a:xfrm>
        </p:grpSpPr>
        <p:sp>
          <p:nvSpPr>
            <p:cNvPr id="2" name="TextBox 1"/>
            <p:cNvSpPr txBox="1"/>
            <p:nvPr/>
          </p:nvSpPr>
          <p:spPr>
            <a:xfrm>
              <a:off x="228600" y="838200"/>
              <a:ext cx="8458200" cy="646331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FF0000"/>
                </a:gs>
              </a:gsLst>
              <a:lin ang="5400000" scaled="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1" dirty="0" smtClean="0">
                  <a:latin typeface="Agency FB" pitchFamily="34" charset="0"/>
                </a:rPr>
                <a:t>Answer </a:t>
              </a:r>
              <a:r>
                <a:rPr lang="en-US" sz="3600" b="1" i="1" dirty="0">
                  <a:latin typeface="Agency FB" pitchFamily="34" charset="0"/>
                </a:rPr>
                <a:t>t</a:t>
              </a:r>
              <a:r>
                <a:rPr lang="en-US" sz="3600" b="1" i="1" dirty="0" smtClean="0">
                  <a:latin typeface="Agency FB" pitchFamily="34" charset="0"/>
                </a:rPr>
                <a:t>he  questions on your exercise book</a:t>
              </a:r>
              <a:endParaRPr lang="en-US" sz="3600" b="1" i="1" dirty="0">
                <a:latin typeface="Agency FB" pitchFamily="34" charset="0"/>
              </a:endParaRPr>
            </a:p>
          </p:txBody>
        </p:sp>
        <p:sp>
          <p:nvSpPr>
            <p:cNvPr id="4" name="Moon 3"/>
            <p:cNvSpPr/>
            <p:nvPr/>
          </p:nvSpPr>
          <p:spPr>
            <a:xfrm>
              <a:off x="0" y="838199"/>
              <a:ext cx="457200" cy="646331"/>
            </a:xfrm>
            <a:prstGeom prst="moon">
              <a:avLst/>
            </a:prstGeom>
            <a:gradFill>
              <a:gsLst>
                <a:gs pos="0">
                  <a:srgbClr val="FFC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FF0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oon 4"/>
            <p:cNvSpPr/>
            <p:nvPr/>
          </p:nvSpPr>
          <p:spPr>
            <a:xfrm flipH="1">
              <a:off x="8305800" y="838200"/>
              <a:ext cx="685800" cy="646331"/>
            </a:xfrm>
            <a:prstGeom prst="moon">
              <a:avLst/>
            </a:prstGeom>
            <a:gradFill>
              <a:gsLst>
                <a:gs pos="0">
                  <a:srgbClr val="FFC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FF0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F:\Animation\stick_figure_drawing_four_check_marks_md_wm_v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3982"/>
            <a:ext cx="2590800" cy="598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981200" y="1371600"/>
            <a:ext cx="7010400" cy="4114800"/>
            <a:chOff x="1981200" y="1371600"/>
            <a:chExt cx="7010400" cy="4114800"/>
          </a:xfr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" name="TextBox 7"/>
            <p:cNvSpPr txBox="1"/>
            <p:nvPr/>
          </p:nvSpPr>
          <p:spPr>
            <a:xfrm>
              <a:off x="1981200" y="1371600"/>
              <a:ext cx="47244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What are </a:t>
              </a:r>
              <a:r>
                <a:rPr lang="en-US" sz="2800" dirty="0" err="1">
                  <a:solidFill>
                    <a:srgbClr val="FF0000"/>
                  </a:solidFill>
                </a:rPr>
                <a:t>Sagar’s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smtClean="0">
                  <a:solidFill>
                    <a:srgbClr val="FF0000"/>
                  </a:solidFill>
                </a:rPr>
                <a:t>parents</a:t>
              </a:r>
              <a:r>
                <a:rPr lang="en-US" sz="28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81200" y="2677180"/>
              <a:ext cx="60579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Who is Keya?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81200" y="3667780"/>
              <a:ext cx="70104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Who helps </a:t>
              </a:r>
              <a:r>
                <a:rPr lang="en-US" sz="2800" dirty="0" err="1">
                  <a:solidFill>
                    <a:srgbClr val="C00000"/>
                  </a:solidFill>
                </a:rPr>
                <a:t>Sagar’s</a:t>
              </a:r>
              <a:r>
                <a:rPr lang="en-US" sz="2800" dirty="0">
                  <a:solidFill>
                    <a:srgbClr val="C00000"/>
                  </a:solidFill>
                </a:rPr>
                <a:t> mother with the garden?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81200" y="4963180"/>
              <a:ext cx="67056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Who make the best ‘</a:t>
              </a:r>
              <a:r>
                <a:rPr lang="en-US" sz="2800" dirty="0" err="1"/>
                <a:t>pithas</a:t>
              </a:r>
              <a:r>
                <a:rPr lang="en-US" sz="2800" dirty="0"/>
                <a:t>’ in the world?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828800" y="17526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Sagar’s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father is  a doctor  and  his mother is a housewife. 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31242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Keya is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Sagar’s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sister.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95500" y="41910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Sagar’s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grand mother helps his mother with the garden.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6069002"/>
            <a:ext cx="9144000" cy="781963"/>
            <a:chOff x="0" y="5714999"/>
            <a:chExt cx="9144000" cy="113596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4999"/>
              <a:ext cx="9144000" cy="1135967"/>
            </a:xfrm>
            <a:prstGeom prst="rect">
              <a:avLst/>
            </a:prstGeom>
          </p:spPr>
        </p:pic>
        <p:pic>
          <p:nvPicPr>
            <p:cNvPr id="20" name="Picture 2" descr="F:\20190922_00101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43" y="5931314"/>
              <a:ext cx="806407" cy="919652"/>
            </a:xfrm>
            <a:prstGeom prst="ellipse">
              <a:avLst/>
            </a:prstGeom>
            <a:ln w="76200" cap="rnd">
              <a:solidFill>
                <a:schemeClr val="accent2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2209800" y="52578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Sagar’s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grand mother makes </a:t>
            </a:r>
            <a:r>
              <a:rPr lang="en-US" sz="2800" dirty="0">
                <a:solidFill>
                  <a:srgbClr val="C00000"/>
                </a:solidFill>
              </a:rPr>
              <a:t>the best ‘</a:t>
            </a:r>
            <a:r>
              <a:rPr lang="en-US" sz="2800" dirty="0" err="1">
                <a:solidFill>
                  <a:srgbClr val="C00000"/>
                </a:solidFill>
              </a:rPr>
              <a:t>pithas</a:t>
            </a:r>
            <a:r>
              <a:rPr lang="en-US" sz="2800" dirty="0">
                <a:solidFill>
                  <a:srgbClr val="C00000"/>
                </a:solidFill>
              </a:rPr>
              <a:t>’ in the world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6400800"/>
            <a:ext cx="6934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lgerian" pitchFamily="82" charset="0"/>
              </a:rPr>
              <a:t>Md. </a:t>
            </a:r>
            <a:r>
              <a:rPr lang="en-US" sz="2000" dirty="0" err="1" smtClean="0">
                <a:latin typeface="Algerian" pitchFamily="82" charset="0"/>
              </a:rPr>
              <a:t>Iqbal</a:t>
            </a:r>
            <a:r>
              <a:rPr lang="en-US" sz="2000" dirty="0" smtClean="0">
                <a:latin typeface="Algerian" pitchFamily="82" charset="0"/>
              </a:rPr>
              <a:t> </a:t>
            </a:r>
            <a:r>
              <a:rPr lang="en-US" sz="2000" dirty="0" err="1" smtClean="0">
                <a:latin typeface="Algerian" pitchFamily="82" charset="0"/>
              </a:rPr>
              <a:t>Hossai</a:t>
            </a:r>
            <a:r>
              <a:rPr lang="en-US" sz="2000" dirty="0" smtClean="0">
                <a:latin typeface="Algerian" pitchFamily="82" charset="0"/>
              </a:rPr>
              <a:t>. </a:t>
            </a:r>
            <a:r>
              <a:rPr lang="en-US" sz="2000" dirty="0" err="1" smtClean="0">
                <a:latin typeface="Algerian" pitchFamily="82" charset="0"/>
              </a:rPr>
              <a:t>Parashuram</a:t>
            </a:r>
            <a:r>
              <a:rPr lang="en-US" sz="2000" dirty="0" smtClean="0">
                <a:latin typeface="Algerian" pitchFamily="82" charset="0"/>
              </a:rPr>
              <a:t>, </a:t>
            </a:r>
            <a:r>
              <a:rPr lang="en-US" sz="2000" dirty="0" err="1" smtClean="0">
                <a:latin typeface="Algerian" pitchFamily="82" charset="0"/>
              </a:rPr>
              <a:t>Feni</a:t>
            </a:r>
            <a:r>
              <a:rPr lang="en-US" sz="2000" dirty="0" smtClean="0">
                <a:latin typeface="Algerian" pitchFamily="82" charset="0"/>
              </a:rPr>
              <a:t> 01813132522</a:t>
            </a:r>
            <a:endParaRPr lang="en-US" sz="20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8659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069002"/>
            <a:ext cx="9144000" cy="781963"/>
            <a:chOff x="0" y="5714999"/>
            <a:chExt cx="9144000" cy="113596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4999"/>
              <a:ext cx="9144000" cy="1135967"/>
            </a:xfrm>
            <a:prstGeom prst="rect">
              <a:avLst/>
            </a:prstGeom>
          </p:spPr>
        </p:pic>
        <p:pic>
          <p:nvPicPr>
            <p:cNvPr id="11" name="Picture 2" descr="F:\20190922_00101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43" y="5931314"/>
              <a:ext cx="806407" cy="919652"/>
            </a:xfrm>
            <a:prstGeom prst="ellipse">
              <a:avLst/>
            </a:prstGeom>
            <a:ln w="76200" cap="rnd">
              <a:solidFill>
                <a:schemeClr val="accent2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Flowchart: Multidocument 2"/>
          <p:cNvSpPr/>
          <p:nvPr/>
        </p:nvSpPr>
        <p:spPr>
          <a:xfrm>
            <a:off x="457200" y="1447800"/>
            <a:ext cx="9220200" cy="4659868"/>
          </a:xfrm>
          <a:prstGeom prst="flowChartMultidocumen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lin ang="5400000" scaled="0"/>
          </a:gradFill>
          <a:ln w="57150">
            <a:solidFill>
              <a:srgbClr val="00B050"/>
            </a:solidFill>
            <a:headEnd type="diamond" w="med" len="med"/>
            <a:tailEnd type="diamond" w="med" len="med"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3124200"/>
            <a:ext cx="7543800" cy="89255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Write a short composition about ‘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your family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’ at least 5 sentences.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42721" y="51201"/>
            <a:ext cx="5363079" cy="1187063"/>
            <a:chOff x="2942721" y="51201"/>
            <a:chExt cx="5363079" cy="1187063"/>
          </a:xfrm>
        </p:grpSpPr>
        <p:sp>
          <p:nvSpPr>
            <p:cNvPr id="6" name="TextBox 5"/>
            <p:cNvSpPr txBox="1"/>
            <p:nvPr/>
          </p:nvSpPr>
          <p:spPr>
            <a:xfrm>
              <a:off x="4038600" y="314920"/>
              <a:ext cx="426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H</a:t>
              </a:r>
              <a:r>
                <a:rPr lang="en-US" sz="3600" dirty="0" smtClean="0">
                  <a:latin typeface="Algerian" pitchFamily="82" charset="0"/>
                </a:rPr>
                <a:t>o</a:t>
              </a:r>
              <a:r>
                <a:rPr lang="en-US" sz="3600" dirty="0" smtClean="0">
                  <a:solidFill>
                    <a:srgbClr val="00B050"/>
                  </a:solidFill>
                  <a:latin typeface="Algerian" pitchFamily="82" charset="0"/>
                </a:rPr>
                <a:t>m</a:t>
              </a:r>
              <a:r>
                <a:rPr lang="en-US" sz="3600" dirty="0" smtClean="0">
                  <a:latin typeface="Algerian" pitchFamily="82" charset="0"/>
                </a:rPr>
                <a:t>e </a:t>
              </a:r>
              <a:r>
                <a:rPr lang="en-US" sz="3600" dirty="0" smtClean="0">
                  <a:solidFill>
                    <a:schemeClr val="accent1">
                      <a:lumMod val="50000"/>
                    </a:schemeClr>
                  </a:solidFill>
                  <a:latin typeface="Algerian" pitchFamily="82" charset="0"/>
                </a:rPr>
                <a:t>W</a:t>
              </a:r>
              <a:r>
                <a:rPr lang="en-US" sz="3600" dirty="0" smtClean="0">
                  <a:latin typeface="Algerian" pitchFamily="82" charset="0"/>
                </a:rPr>
                <a:t>o</a:t>
              </a:r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r</a:t>
              </a:r>
              <a:r>
                <a:rPr lang="en-US" sz="3600" dirty="0" smtClean="0">
                  <a:latin typeface="Algerian" pitchFamily="82" charset="0"/>
                </a:rPr>
                <a:t>k</a:t>
              </a:r>
              <a:endParaRPr lang="en-US" sz="3600" dirty="0">
                <a:latin typeface="Algerian" pitchFamily="82" charset="0"/>
              </a:endParaRPr>
            </a:p>
          </p:txBody>
        </p:sp>
        <p:pic>
          <p:nvPicPr>
            <p:cNvPr id="4098" name="Picture 2" descr="F:\Animation\images (30)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721" y="51201"/>
              <a:ext cx="1163060" cy="1187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1295400" y="6400800"/>
            <a:ext cx="6934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lgerian" pitchFamily="82" charset="0"/>
              </a:rPr>
              <a:t>Md. </a:t>
            </a:r>
            <a:r>
              <a:rPr lang="en-US" sz="2000" dirty="0" err="1" smtClean="0">
                <a:latin typeface="Algerian" pitchFamily="82" charset="0"/>
              </a:rPr>
              <a:t>Iqbal</a:t>
            </a:r>
            <a:r>
              <a:rPr lang="en-US" sz="2000" dirty="0" smtClean="0">
                <a:latin typeface="Algerian" pitchFamily="82" charset="0"/>
              </a:rPr>
              <a:t> </a:t>
            </a:r>
            <a:r>
              <a:rPr lang="en-US" sz="2000" dirty="0" err="1" smtClean="0">
                <a:latin typeface="Algerian" pitchFamily="82" charset="0"/>
              </a:rPr>
              <a:t>Hossai</a:t>
            </a:r>
            <a:r>
              <a:rPr lang="en-US" sz="2000" dirty="0" smtClean="0">
                <a:latin typeface="Algerian" pitchFamily="82" charset="0"/>
              </a:rPr>
              <a:t>. </a:t>
            </a:r>
            <a:r>
              <a:rPr lang="en-US" sz="2000" dirty="0" err="1" smtClean="0">
                <a:latin typeface="Algerian" pitchFamily="82" charset="0"/>
              </a:rPr>
              <a:t>Parashuram</a:t>
            </a:r>
            <a:r>
              <a:rPr lang="en-US" sz="2000" dirty="0" smtClean="0">
                <a:latin typeface="Algerian" pitchFamily="82" charset="0"/>
              </a:rPr>
              <a:t>, </a:t>
            </a:r>
            <a:r>
              <a:rPr lang="en-US" sz="2000" dirty="0" err="1" smtClean="0">
                <a:latin typeface="Algerian" pitchFamily="82" charset="0"/>
              </a:rPr>
              <a:t>Feni</a:t>
            </a:r>
            <a:r>
              <a:rPr lang="en-US" sz="2000" dirty="0" smtClean="0">
                <a:latin typeface="Algerian" pitchFamily="82" charset="0"/>
              </a:rPr>
              <a:t> 01813132522</a:t>
            </a:r>
            <a:endParaRPr lang="en-US" sz="20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073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069002"/>
            <a:ext cx="9144000" cy="781963"/>
            <a:chOff x="0" y="5714999"/>
            <a:chExt cx="9144000" cy="113596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4999"/>
              <a:ext cx="9144000" cy="1135967"/>
            </a:xfrm>
            <a:prstGeom prst="rect">
              <a:avLst/>
            </a:prstGeom>
          </p:spPr>
        </p:pic>
        <p:pic>
          <p:nvPicPr>
            <p:cNvPr id="11" name="Picture 2" descr="F:\20190922_00101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43" y="5931314"/>
              <a:ext cx="806407" cy="919652"/>
            </a:xfrm>
            <a:prstGeom prst="ellipse">
              <a:avLst/>
            </a:prstGeom>
            <a:ln w="76200" cap="rnd">
              <a:solidFill>
                <a:schemeClr val="accent2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TextBox 57"/>
          <p:cNvSpPr txBox="1"/>
          <p:nvPr/>
        </p:nvSpPr>
        <p:spPr>
          <a:xfrm>
            <a:off x="1295400" y="6400800"/>
            <a:ext cx="6934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lgerian" pitchFamily="82" charset="0"/>
              </a:rPr>
              <a:t>Md. </a:t>
            </a:r>
            <a:r>
              <a:rPr lang="en-US" sz="2000" dirty="0" err="1" smtClean="0">
                <a:latin typeface="Algerian" pitchFamily="82" charset="0"/>
              </a:rPr>
              <a:t>Iqbal</a:t>
            </a:r>
            <a:r>
              <a:rPr lang="en-US" sz="2000" dirty="0" smtClean="0">
                <a:latin typeface="Algerian" pitchFamily="82" charset="0"/>
              </a:rPr>
              <a:t> </a:t>
            </a:r>
            <a:r>
              <a:rPr lang="en-US" sz="2000" dirty="0" err="1" smtClean="0">
                <a:latin typeface="Algerian" pitchFamily="82" charset="0"/>
              </a:rPr>
              <a:t>Hossai</a:t>
            </a:r>
            <a:r>
              <a:rPr lang="en-US" sz="2000" dirty="0" smtClean="0">
                <a:latin typeface="Algerian" pitchFamily="82" charset="0"/>
              </a:rPr>
              <a:t>. </a:t>
            </a:r>
            <a:r>
              <a:rPr lang="en-US" sz="2000" dirty="0" err="1" smtClean="0">
                <a:latin typeface="Algerian" pitchFamily="82" charset="0"/>
              </a:rPr>
              <a:t>Parashuram</a:t>
            </a:r>
            <a:r>
              <a:rPr lang="en-US" sz="2000" dirty="0" smtClean="0">
                <a:latin typeface="Algerian" pitchFamily="82" charset="0"/>
              </a:rPr>
              <a:t>, </a:t>
            </a:r>
            <a:r>
              <a:rPr lang="en-US" sz="2000" dirty="0" err="1" smtClean="0">
                <a:latin typeface="Algerian" pitchFamily="82" charset="0"/>
              </a:rPr>
              <a:t>Feni</a:t>
            </a:r>
            <a:r>
              <a:rPr lang="en-US" sz="2000" dirty="0" smtClean="0">
                <a:latin typeface="Algerian" pitchFamily="82" charset="0"/>
              </a:rPr>
              <a:t> 01813132522</a:t>
            </a:r>
            <a:endParaRPr lang="en-US" sz="2000" dirty="0">
              <a:latin typeface="Algerian" pitchFamily="82" charset="0"/>
            </a:endParaRPr>
          </a:p>
        </p:txBody>
      </p:sp>
      <p:pic>
        <p:nvPicPr>
          <p:cNvPr id="3082" name="Picture 10" descr="C:\Users\iqbal\Downloads\SHAREit\SM-J701F\photo\images (7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39" y="1115545"/>
            <a:ext cx="1826561" cy="182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Animation\images (41)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0" y="2687487"/>
            <a:ext cx="79344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Animation\images (45)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39" y="468315"/>
            <a:ext cx="3857625" cy="207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Animation\images (44)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76" y="1922931"/>
            <a:ext cx="2238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03874" y="324683"/>
            <a:ext cx="806281" cy="5831896"/>
            <a:chOff x="61374" y="145132"/>
            <a:chExt cx="888363" cy="5831896"/>
          </a:xfrm>
        </p:grpSpPr>
        <p:grpSp>
          <p:nvGrpSpPr>
            <p:cNvPr id="4" name="Group 3"/>
            <p:cNvGrpSpPr/>
            <p:nvPr/>
          </p:nvGrpSpPr>
          <p:grpSpPr>
            <a:xfrm>
              <a:off x="71448" y="4444660"/>
              <a:ext cx="878289" cy="1532368"/>
              <a:chOff x="71448" y="4444660"/>
              <a:chExt cx="878289" cy="1532368"/>
            </a:xfrm>
          </p:grpSpPr>
          <p:pic>
            <p:nvPicPr>
              <p:cNvPr id="14" name="Picture 8" descr="F:\Animation\images (32).jpe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644520">
                <a:off x="77985" y="4438123"/>
                <a:ext cx="858500" cy="871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8" descr="F:\Animation\images (32).jpe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644520">
                <a:off x="117047" y="5144339"/>
                <a:ext cx="826397" cy="8389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68090" y="3011484"/>
              <a:ext cx="878289" cy="1532368"/>
              <a:chOff x="71448" y="4444660"/>
              <a:chExt cx="878289" cy="1532368"/>
            </a:xfrm>
          </p:grpSpPr>
          <p:pic>
            <p:nvPicPr>
              <p:cNvPr id="18" name="Picture 8" descr="F:\Animation\images (32).jpe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644520">
                <a:off x="77985" y="4438123"/>
                <a:ext cx="858500" cy="871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8" descr="F:\Animation\images (32).jpe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644520">
                <a:off x="117047" y="5144339"/>
                <a:ext cx="826397" cy="8389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64732" y="1578308"/>
              <a:ext cx="878289" cy="1532368"/>
              <a:chOff x="71448" y="4444660"/>
              <a:chExt cx="878289" cy="1532368"/>
            </a:xfrm>
          </p:grpSpPr>
          <p:pic>
            <p:nvPicPr>
              <p:cNvPr id="21" name="Picture 8" descr="F:\Animation\images (32).jpe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644520">
                <a:off x="77985" y="4438123"/>
                <a:ext cx="858500" cy="871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8" descr="F:\Animation\images (32).jpe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644520">
                <a:off x="117047" y="5144339"/>
                <a:ext cx="826397" cy="8389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61374" y="145132"/>
              <a:ext cx="878289" cy="1532368"/>
              <a:chOff x="71448" y="4444660"/>
              <a:chExt cx="878289" cy="1532368"/>
            </a:xfrm>
          </p:grpSpPr>
          <p:pic>
            <p:nvPicPr>
              <p:cNvPr id="24" name="Picture 8" descr="F:\Animation\images (32).jpe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644520">
                <a:off x="77985" y="4438123"/>
                <a:ext cx="858500" cy="871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8" descr="F:\Animation\images (32).jpe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644520">
                <a:off x="117047" y="5144339"/>
                <a:ext cx="826397" cy="8389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7" name="Group 26"/>
          <p:cNvGrpSpPr/>
          <p:nvPr/>
        </p:nvGrpSpPr>
        <p:grpSpPr>
          <a:xfrm>
            <a:off x="8179436" y="232325"/>
            <a:ext cx="888363" cy="5831896"/>
            <a:chOff x="61374" y="145132"/>
            <a:chExt cx="888363" cy="5831896"/>
          </a:xfrm>
        </p:grpSpPr>
        <p:grpSp>
          <p:nvGrpSpPr>
            <p:cNvPr id="28" name="Group 27"/>
            <p:cNvGrpSpPr/>
            <p:nvPr/>
          </p:nvGrpSpPr>
          <p:grpSpPr>
            <a:xfrm>
              <a:off x="71448" y="4444660"/>
              <a:ext cx="878289" cy="1532368"/>
              <a:chOff x="71448" y="4444660"/>
              <a:chExt cx="878289" cy="1532368"/>
            </a:xfrm>
          </p:grpSpPr>
          <p:pic>
            <p:nvPicPr>
              <p:cNvPr id="38" name="Picture 8" descr="F:\Animation\images (32).jpe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644520">
                <a:off x="77985" y="4438123"/>
                <a:ext cx="858500" cy="871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8" descr="F:\Animation\images (32).jpe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644520">
                <a:off x="117047" y="5144339"/>
                <a:ext cx="826397" cy="8389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68090" y="3011484"/>
              <a:ext cx="878289" cy="1532368"/>
              <a:chOff x="71448" y="4444660"/>
              <a:chExt cx="878289" cy="1532368"/>
            </a:xfrm>
          </p:grpSpPr>
          <p:pic>
            <p:nvPicPr>
              <p:cNvPr id="36" name="Picture 8" descr="F:\Animation\images (32).jpe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644520">
                <a:off x="77985" y="4438123"/>
                <a:ext cx="858500" cy="871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Animation\images (32).jpe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644520">
                <a:off x="117047" y="5144339"/>
                <a:ext cx="826397" cy="8389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64732" y="1578308"/>
              <a:ext cx="878289" cy="1532368"/>
              <a:chOff x="71448" y="4444660"/>
              <a:chExt cx="878289" cy="1532368"/>
            </a:xfrm>
          </p:grpSpPr>
          <p:pic>
            <p:nvPicPr>
              <p:cNvPr id="34" name="Picture 8" descr="F:\Animation\images (32).jpe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644520">
                <a:off x="77985" y="4438123"/>
                <a:ext cx="858500" cy="871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8" descr="F:\Animation\images (32).jpe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644520">
                <a:off x="117047" y="5144339"/>
                <a:ext cx="826397" cy="8389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61374" y="145132"/>
              <a:ext cx="878289" cy="1532368"/>
              <a:chOff x="71448" y="4444660"/>
              <a:chExt cx="878289" cy="1532368"/>
            </a:xfrm>
          </p:grpSpPr>
          <p:pic>
            <p:nvPicPr>
              <p:cNvPr id="32" name="Picture 8" descr="F:\Animation\images (32).jpe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644520">
                <a:off x="77985" y="4438123"/>
                <a:ext cx="858500" cy="871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8" descr="F:\Animation\images (32).jpe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644520">
                <a:off x="117047" y="5144339"/>
                <a:ext cx="826397" cy="8389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0" name="Group 39"/>
          <p:cNvGrpSpPr/>
          <p:nvPr/>
        </p:nvGrpSpPr>
        <p:grpSpPr>
          <a:xfrm rot="5400000">
            <a:off x="1592976" y="-1026267"/>
            <a:ext cx="6570110" cy="8478931"/>
            <a:chOff x="61374" y="-2501903"/>
            <a:chExt cx="6570110" cy="8478931"/>
          </a:xfrm>
        </p:grpSpPr>
        <p:grpSp>
          <p:nvGrpSpPr>
            <p:cNvPr id="41" name="Group 40"/>
            <p:cNvGrpSpPr/>
            <p:nvPr/>
          </p:nvGrpSpPr>
          <p:grpSpPr>
            <a:xfrm>
              <a:off x="71448" y="4444660"/>
              <a:ext cx="878289" cy="1532368"/>
              <a:chOff x="71448" y="4444660"/>
              <a:chExt cx="878289" cy="1532368"/>
            </a:xfrm>
          </p:grpSpPr>
          <p:pic>
            <p:nvPicPr>
              <p:cNvPr id="51" name="Picture 8" descr="F:\Animation\images (32).jpe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644520">
                <a:off x="77985" y="4438123"/>
                <a:ext cx="858500" cy="871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8" descr="F:\Animation\images (32).jpe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644520">
                <a:off x="117047" y="5144339"/>
                <a:ext cx="826397" cy="8389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68090" y="3011484"/>
              <a:ext cx="878289" cy="1532368"/>
              <a:chOff x="71448" y="4444660"/>
              <a:chExt cx="878289" cy="1532368"/>
            </a:xfrm>
          </p:grpSpPr>
          <p:pic>
            <p:nvPicPr>
              <p:cNvPr id="49" name="Picture 8" descr="F:\Animation\images (32).jpe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644520">
                <a:off x="77985" y="4438123"/>
                <a:ext cx="858500" cy="871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8" descr="F:\Animation\images (32).jpe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644520">
                <a:off x="117047" y="5144339"/>
                <a:ext cx="826397" cy="8389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64732" y="1578308"/>
              <a:ext cx="878289" cy="1532368"/>
              <a:chOff x="71448" y="4444660"/>
              <a:chExt cx="878289" cy="1532368"/>
            </a:xfrm>
          </p:grpSpPr>
          <p:pic>
            <p:nvPicPr>
              <p:cNvPr id="47" name="Picture 8" descr="F:\Animation\images (32).jpe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644520">
                <a:off x="77985" y="4438123"/>
                <a:ext cx="858500" cy="871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8" descr="F:\Animation\images (32).jpe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644520">
                <a:off x="117047" y="5144339"/>
                <a:ext cx="826397" cy="8389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61374" y="-2501903"/>
              <a:ext cx="6570110" cy="4179403"/>
              <a:chOff x="71448" y="1797625"/>
              <a:chExt cx="6570110" cy="4179403"/>
            </a:xfrm>
          </p:grpSpPr>
          <p:pic>
            <p:nvPicPr>
              <p:cNvPr id="45" name="Picture 8" descr="F:\Animation\images (32).jpe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644520">
                <a:off x="77985" y="4438123"/>
                <a:ext cx="858500" cy="871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F:\Animation\images (32).jpe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644520">
                <a:off x="117047" y="5144339"/>
                <a:ext cx="826397" cy="8389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8" descr="F:\Animation\images (32).jpe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644520">
                <a:off x="133976" y="2423675"/>
                <a:ext cx="858500" cy="871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8" descr="F:\Animation\images (32).jpe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644520">
                <a:off x="9701" y="3373730"/>
                <a:ext cx="1203839" cy="871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8" descr="F:\Animation\images (32).jpe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352100">
                <a:off x="5783058" y="1797625"/>
                <a:ext cx="858500" cy="799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" name="Block Arc 5"/>
          <p:cNvSpPr/>
          <p:nvPr/>
        </p:nvSpPr>
        <p:spPr>
          <a:xfrm rot="1955700">
            <a:off x="5784626" y="4663523"/>
            <a:ext cx="2262188" cy="2051517"/>
          </a:xfrm>
          <a:prstGeom prst="blockArc">
            <a:avLst>
              <a:gd name="adj1" fmla="val 10800000"/>
              <a:gd name="adj2" fmla="val 20027252"/>
              <a:gd name="adj3" fmla="val 8398"/>
            </a:avLst>
          </a:prstGeom>
          <a:solidFill>
            <a:schemeClr val="tx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777363" y="4792815"/>
            <a:ext cx="1995037" cy="1988985"/>
            <a:chOff x="2900290" y="2033564"/>
            <a:chExt cx="2085097" cy="2286265"/>
          </a:xfrm>
        </p:grpSpPr>
        <p:sp>
          <p:nvSpPr>
            <p:cNvPr id="67" name="32-Point Star 66"/>
            <p:cNvSpPr/>
            <p:nvPr/>
          </p:nvSpPr>
          <p:spPr>
            <a:xfrm>
              <a:off x="2970700" y="2180876"/>
              <a:ext cx="1944273" cy="1991641"/>
            </a:xfrm>
            <a:prstGeom prst="star32">
              <a:avLst>
                <a:gd name="adj" fmla="val 455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Donut 67"/>
            <p:cNvSpPr/>
            <p:nvPr/>
          </p:nvSpPr>
          <p:spPr>
            <a:xfrm>
              <a:off x="2900290" y="2033564"/>
              <a:ext cx="2085097" cy="2286265"/>
            </a:xfrm>
            <a:prstGeom prst="donut">
              <a:avLst>
                <a:gd name="adj" fmla="val 6018"/>
              </a:avLst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17806" y="4871342"/>
            <a:ext cx="1995037" cy="1988985"/>
            <a:chOff x="2900290" y="2033564"/>
            <a:chExt cx="2085097" cy="2286265"/>
          </a:xfrm>
        </p:grpSpPr>
        <p:sp>
          <p:nvSpPr>
            <p:cNvPr id="73" name="32-Point Star 72"/>
            <p:cNvSpPr/>
            <p:nvPr/>
          </p:nvSpPr>
          <p:spPr>
            <a:xfrm>
              <a:off x="2970700" y="2180876"/>
              <a:ext cx="1944273" cy="1991641"/>
            </a:xfrm>
            <a:prstGeom prst="star32">
              <a:avLst>
                <a:gd name="adj" fmla="val 455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Donut 73"/>
            <p:cNvSpPr/>
            <p:nvPr/>
          </p:nvSpPr>
          <p:spPr>
            <a:xfrm>
              <a:off x="2900290" y="2033564"/>
              <a:ext cx="2085097" cy="2286265"/>
            </a:xfrm>
            <a:prstGeom prst="donut">
              <a:avLst>
                <a:gd name="adj" fmla="val 6018"/>
              </a:avLst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167150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Ribbon 23"/>
          <p:cNvSpPr/>
          <p:nvPr/>
        </p:nvSpPr>
        <p:spPr>
          <a:xfrm>
            <a:off x="154888" y="17768"/>
            <a:ext cx="8720485" cy="1069848"/>
          </a:xfrm>
          <a:prstGeom prst="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Castellar" pitchFamily="18" charset="0"/>
              </a:rPr>
              <a:t>INTRODUCTioN</a:t>
            </a:r>
            <a:endParaRPr lang="en-US" sz="3600" dirty="0">
              <a:solidFill>
                <a:srgbClr val="FF0000"/>
              </a:solidFill>
              <a:latin typeface="Castellar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2601"/>
            <a:ext cx="9144000" cy="12954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810000" y="1510224"/>
            <a:ext cx="1310067" cy="4585776"/>
            <a:chOff x="3810000" y="1510224"/>
            <a:chExt cx="1310067" cy="4585776"/>
          </a:xfrm>
        </p:grpSpPr>
        <p:pic>
          <p:nvPicPr>
            <p:cNvPr id="19" name="Picture 2" descr="F:\20190922_00101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5179306"/>
              <a:ext cx="1310067" cy="916694"/>
            </a:xfrm>
            <a:prstGeom prst="ellipse">
              <a:avLst/>
            </a:prstGeom>
            <a:ln w="76200" cap="rnd">
              <a:solidFill>
                <a:schemeClr val="accent2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4267200" y="1510224"/>
              <a:ext cx="483460" cy="3758475"/>
              <a:chOff x="4337924" y="592880"/>
              <a:chExt cx="483460" cy="3013338"/>
            </a:xfrm>
          </p:grpSpPr>
          <p:sp>
            <p:nvSpPr>
              <p:cNvPr id="4" name="5-Point Star 3"/>
              <p:cNvSpPr/>
              <p:nvPr/>
            </p:nvSpPr>
            <p:spPr>
              <a:xfrm>
                <a:off x="4357255" y="592880"/>
                <a:ext cx="457200" cy="548640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5-Point Star 4"/>
              <p:cNvSpPr/>
              <p:nvPr/>
            </p:nvSpPr>
            <p:spPr>
              <a:xfrm>
                <a:off x="4357255" y="1083425"/>
                <a:ext cx="457200" cy="548640"/>
              </a:xfrm>
              <a:prstGeom prst="star5">
                <a:avLst/>
              </a:prstGeom>
              <a:solidFill>
                <a:srgbClr val="A963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5-Point Star 5"/>
              <p:cNvSpPr/>
              <p:nvPr/>
            </p:nvSpPr>
            <p:spPr>
              <a:xfrm>
                <a:off x="4357255" y="1544860"/>
                <a:ext cx="457200" cy="548640"/>
              </a:xfrm>
              <a:prstGeom prst="star5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5-Point Star 6"/>
              <p:cNvSpPr/>
              <p:nvPr/>
            </p:nvSpPr>
            <p:spPr>
              <a:xfrm>
                <a:off x="4364184" y="2043211"/>
                <a:ext cx="457200" cy="548640"/>
              </a:xfrm>
              <a:prstGeom prst="star5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4364182" y="2508938"/>
                <a:ext cx="457200" cy="548640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4337924" y="3057578"/>
                <a:ext cx="457200" cy="548640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85415" y="753761"/>
            <a:ext cx="8720485" cy="5256309"/>
            <a:chOff x="385415" y="753761"/>
            <a:chExt cx="8720485" cy="5256309"/>
          </a:xfrm>
        </p:grpSpPr>
        <p:grpSp>
          <p:nvGrpSpPr>
            <p:cNvPr id="12" name="Group 11"/>
            <p:cNvGrpSpPr/>
            <p:nvPr/>
          </p:nvGrpSpPr>
          <p:grpSpPr>
            <a:xfrm>
              <a:off x="385415" y="753761"/>
              <a:ext cx="3523227" cy="5256309"/>
              <a:chOff x="3124597" y="1555846"/>
              <a:chExt cx="3523227" cy="5256309"/>
            </a:xfrm>
          </p:grpSpPr>
          <p:sp>
            <p:nvSpPr>
              <p:cNvPr id="13" name="Freeform 12"/>
              <p:cNvSpPr/>
              <p:nvPr/>
            </p:nvSpPr>
            <p:spPr>
              <a:xfrm rot="10800000" flipV="1">
                <a:off x="3124597" y="3389237"/>
                <a:ext cx="3523227" cy="3422918"/>
              </a:xfrm>
              <a:custGeom>
                <a:avLst/>
                <a:gdLst>
                  <a:gd name="connsiteX0" fmla="*/ 2863477 w 3436186"/>
                  <a:gd name="connsiteY0" fmla="*/ 0 h 3849757"/>
                  <a:gd name="connsiteX1" fmla="*/ 2723945 w 3436186"/>
                  <a:gd name="connsiteY1" fmla="*/ 0 h 3849757"/>
                  <a:gd name="connsiteX2" fmla="*/ 2717512 w 3436186"/>
                  <a:gd name="connsiteY2" fmla="*/ 38570 h 3849757"/>
                  <a:gd name="connsiteX3" fmla="*/ 1704842 w 3436186"/>
                  <a:gd name="connsiteY3" fmla="*/ 793789 h 3849757"/>
                  <a:gd name="connsiteX4" fmla="*/ 692173 w 3436186"/>
                  <a:gd name="connsiteY4" fmla="*/ 38570 h 3849757"/>
                  <a:gd name="connsiteX5" fmla="*/ 685740 w 3436186"/>
                  <a:gd name="connsiteY5" fmla="*/ 0 h 3849757"/>
                  <a:gd name="connsiteX6" fmla="*/ 572709 w 3436186"/>
                  <a:gd name="connsiteY6" fmla="*/ 0 h 3849757"/>
                  <a:gd name="connsiteX7" fmla="*/ 0 w 3436186"/>
                  <a:gd name="connsiteY7" fmla="*/ 572709 h 3849757"/>
                  <a:gd name="connsiteX8" fmla="*/ 0 w 3436186"/>
                  <a:gd name="connsiteY8" fmla="*/ 3849757 h 3849757"/>
                  <a:gd name="connsiteX9" fmla="*/ 3436186 w 3436186"/>
                  <a:gd name="connsiteY9" fmla="*/ 3849757 h 3849757"/>
                  <a:gd name="connsiteX10" fmla="*/ 3436186 w 3436186"/>
                  <a:gd name="connsiteY10" fmla="*/ 572709 h 3849757"/>
                  <a:gd name="connsiteX11" fmla="*/ 2863477 w 3436186"/>
                  <a:gd name="connsiteY11" fmla="*/ 0 h 3849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36186" h="3849757">
                    <a:moveTo>
                      <a:pt x="2863477" y="0"/>
                    </a:moveTo>
                    <a:lnTo>
                      <a:pt x="2723945" y="0"/>
                    </a:lnTo>
                    <a:lnTo>
                      <a:pt x="2717512" y="38570"/>
                    </a:lnTo>
                    <a:cubicBezTo>
                      <a:pt x="2621126" y="469572"/>
                      <a:pt x="2204362" y="793789"/>
                      <a:pt x="1704842" y="793789"/>
                    </a:cubicBezTo>
                    <a:cubicBezTo>
                      <a:pt x="1205322" y="793789"/>
                      <a:pt x="788559" y="469572"/>
                      <a:pt x="692173" y="38570"/>
                    </a:cubicBezTo>
                    <a:lnTo>
                      <a:pt x="685740" y="0"/>
                    </a:lnTo>
                    <a:lnTo>
                      <a:pt x="572709" y="0"/>
                    </a:lnTo>
                    <a:cubicBezTo>
                      <a:pt x="256411" y="0"/>
                      <a:pt x="0" y="256411"/>
                      <a:pt x="0" y="572709"/>
                    </a:cubicBezTo>
                    <a:lnTo>
                      <a:pt x="0" y="3849757"/>
                    </a:lnTo>
                    <a:lnTo>
                      <a:pt x="3436186" y="3849757"/>
                    </a:lnTo>
                    <a:lnTo>
                      <a:pt x="3436186" y="572709"/>
                    </a:lnTo>
                    <a:cubicBezTo>
                      <a:pt x="3436186" y="256411"/>
                      <a:pt x="3179775" y="0"/>
                      <a:pt x="2863477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400" dirty="0">
                  <a:solidFill>
                    <a:schemeClr val="tx1"/>
                  </a:solidFill>
                  <a:cs typeface="NikoshBAN" pitchFamily="2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cs typeface="NikoshBAN" pitchFamily="2" charset="0"/>
                </a:endParaRPr>
              </a:p>
              <a:p>
                <a:pPr algn="ctr"/>
                <a:r>
                  <a:rPr lang="en-US" sz="2800" b="1" dirty="0">
                    <a:solidFill>
                      <a:srgbClr val="C00000"/>
                    </a:solidFill>
                    <a:cs typeface="NikoshBAN" pitchFamily="2" charset="0"/>
                  </a:rPr>
                  <a:t>MOHAMMAD </a:t>
                </a:r>
                <a:r>
                  <a:rPr lang="en-US" sz="2800" b="1" dirty="0" smtClean="0">
                    <a:solidFill>
                      <a:srgbClr val="C00000"/>
                    </a:solidFill>
                    <a:cs typeface="NikoshBAN" pitchFamily="2" charset="0"/>
                  </a:rPr>
                  <a:t>IQBQL </a:t>
                </a:r>
                <a:r>
                  <a:rPr lang="en-US" sz="2800" b="1" dirty="0">
                    <a:solidFill>
                      <a:srgbClr val="C00000"/>
                    </a:solidFill>
                    <a:cs typeface="NikoshBAN" pitchFamily="2" charset="0"/>
                  </a:rPr>
                  <a:t>HOSSAIN</a:t>
                </a:r>
              </a:p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cs typeface="NikoshBAN" pitchFamily="2" charset="0"/>
                  </a:rPr>
                  <a:t>ASSISTANT TEACHER</a:t>
                </a:r>
              </a:p>
              <a:p>
                <a:pPr algn="ctr"/>
                <a:r>
                  <a:rPr lang="en-US" b="1" dirty="0" smtClean="0">
                    <a:solidFill>
                      <a:schemeClr val="accent2">
                        <a:lumMod val="50000"/>
                      </a:schemeClr>
                    </a:solidFill>
                    <a:cs typeface="NikoshBAN" pitchFamily="2" charset="0"/>
                  </a:rPr>
                  <a:t>PARASHURAM MODEL GOVT.PRIMARY </a:t>
                </a:r>
                <a:r>
                  <a:rPr lang="en-US" b="1" dirty="0">
                    <a:solidFill>
                      <a:schemeClr val="accent2">
                        <a:lumMod val="50000"/>
                      </a:schemeClr>
                    </a:solidFill>
                    <a:cs typeface="NikoshBAN" pitchFamily="2" charset="0"/>
                  </a:rPr>
                  <a:t>SCHOOL</a:t>
                </a:r>
              </a:p>
              <a:p>
                <a:pPr algn="ctr"/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  <a:cs typeface="NikoshBAN" pitchFamily="2" charset="0"/>
                  </a:rPr>
                  <a:t>PARASHURAM, FENI.</a:t>
                </a:r>
                <a:endParaRPr lang="en-US" sz="2000" b="1" dirty="0">
                  <a:solidFill>
                    <a:schemeClr val="accent6">
                      <a:lumMod val="50000"/>
                    </a:schemeClr>
                  </a:solidFill>
                  <a:cs typeface="NikoshBAN" pitchFamily="2" charset="0"/>
                </a:endParaRPr>
              </a:p>
              <a:p>
                <a:pPr algn="ctr"/>
                <a:endParaRPr lang="en-US" sz="2000" b="1" dirty="0">
                  <a:solidFill>
                    <a:srgbClr val="002060"/>
                  </a:solidFill>
                  <a:cs typeface="NikoshBAN" pitchFamily="2" charset="0"/>
                </a:endParaRPr>
              </a:p>
              <a:p>
                <a:pPr algn="ctr"/>
                <a:endParaRPr lang="en-US" sz="2000" b="1" dirty="0">
                  <a:solidFill>
                    <a:srgbClr val="002060"/>
                  </a:solidFill>
                  <a:cs typeface="NikoshBAN" pitchFamily="2" charset="0"/>
                </a:endParaRPr>
              </a:p>
            </p:txBody>
          </p:sp>
          <p:pic>
            <p:nvPicPr>
              <p:cNvPr id="14" name="Picture 2" descr="F:\20190922_001018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3693" y="1555846"/>
                <a:ext cx="2165034" cy="2469074"/>
              </a:xfrm>
              <a:prstGeom prst="ellipse">
                <a:avLst/>
              </a:prstGeom>
              <a:ln w="76200" cap="rnd">
                <a:solidFill>
                  <a:schemeClr val="accent2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953000" y="1066799"/>
              <a:ext cx="4152900" cy="4724401"/>
              <a:chOff x="4953000" y="990599"/>
              <a:chExt cx="4152900" cy="472440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953000" y="990599"/>
                <a:ext cx="3505200" cy="4724401"/>
                <a:chOff x="4953000" y="990599"/>
                <a:chExt cx="3505200" cy="4724401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4953000" y="990599"/>
                  <a:ext cx="3505200" cy="4724401"/>
                  <a:chOff x="4953000" y="990599"/>
                  <a:chExt cx="3505200" cy="4724401"/>
                </a:xfrm>
              </p:grpSpPr>
              <p:sp>
                <p:nvSpPr>
                  <p:cNvPr id="15" name="Flowchart: Magnetic Disk 14"/>
                  <p:cNvSpPr/>
                  <p:nvPr/>
                </p:nvSpPr>
                <p:spPr>
                  <a:xfrm>
                    <a:off x="4953000" y="990599"/>
                    <a:ext cx="3505200" cy="4724401"/>
                  </a:xfrm>
                  <a:prstGeom prst="flowChartMagneticDisk">
                    <a:avLst/>
                  </a:prstGeom>
                  <a:solidFill>
                    <a:srgbClr val="00206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32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</a:t>
                    </a:r>
                  </a:p>
                  <a:p>
                    <a:pPr algn="ctr"/>
                    <a:r>
                      <a:rPr lang="en-US" sz="3200" b="1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Subject: English.         Class: Four.                    </a:t>
                    </a:r>
                    <a:r>
                      <a:rPr lang="en-US" sz="280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Unit:15, Lesson: 1-3</a:t>
                    </a:r>
                  </a:p>
                  <a:p>
                    <a:pPr algn="ctr"/>
                    <a:r>
                      <a:rPr lang="en-US" sz="280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(</a:t>
                    </a:r>
                    <a:r>
                      <a:rPr lang="en-US" sz="2800" dirty="0" err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Sagar</a:t>
                    </a:r>
                    <a:r>
                      <a:rPr lang="en-US" sz="280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 and his family)</a:t>
                    </a:r>
                    <a:r>
                      <a:rPr lang="en-US" sz="28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)</a:t>
                    </a:r>
                    <a:endParaRPr lang="en-US" sz="2800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5295900" y="1144776"/>
                    <a:ext cx="2819400" cy="1296154"/>
                  </a:xfrm>
                  <a:prstGeom prst="ellips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95900" y="1144776"/>
                  <a:ext cx="2819400" cy="1238667"/>
                </a:xfrm>
                <a:prstGeom prst="ellipse">
                  <a:avLst/>
                </a:prstGeom>
                <a:ln w="190500" cap="rnd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effectLst>
                  <a:outerShdw blurRad="127000" algn="bl" rotWithShape="0">
                    <a:srgbClr val="000000"/>
                  </a:outerShdw>
                </a:effectLst>
                <a:scene3d>
                  <a:camera prst="perspectiveFront" fov="5400000"/>
                  <a:lightRig rig="threePt" dir="t">
                    <a:rot lat="0" lon="0" rev="19200000"/>
                  </a:lightRig>
                </a:scene3d>
                <a:sp3d extrusionH="25400">
                  <a:bevelT w="304800" h="152400" prst="hardEdge"/>
                  <a:extrusionClr>
                    <a:srgbClr val="000000"/>
                  </a:extrusionClr>
                </a:sp3d>
              </p:spPr>
            </p:pic>
          </p:grpSp>
          <p:sp>
            <p:nvSpPr>
              <p:cNvPr id="10" name="Block Arc 9"/>
              <p:cNvSpPr/>
              <p:nvPr/>
            </p:nvSpPr>
            <p:spPr>
              <a:xfrm rot="5400000">
                <a:off x="7178751" y="2788180"/>
                <a:ext cx="2520798" cy="1333500"/>
              </a:xfrm>
              <a:prstGeom prst="blockArc">
                <a:avLst>
                  <a:gd name="adj1" fmla="val 10855021"/>
                  <a:gd name="adj2" fmla="val 0"/>
                  <a:gd name="adj3" fmla="val 25000"/>
                </a:avLst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1295400" y="6400800"/>
            <a:ext cx="6934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lgerian" pitchFamily="82" charset="0"/>
              </a:rPr>
              <a:t>Md. </a:t>
            </a:r>
            <a:r>
              <a:rPr lang="en-US" sz="2000" dirty="0" err="1" smtClean="0">
                <a:latin typeface="Algerian" pitchFamily="82" charset="0"/>
              </a:rPr>
              <a:t>Iqbal</a:t>
            </a:r>
            <a:r>
              <a:rPr lang="en-US" sz="2000" dirty="0" smtClean="0">
                <a:latin typeface="Algerian" pitchFamily="82" charset="0"/>
              </a:rPr>
              <a:t> </a:t>
            </a:r>
            <a:r>
              <a:rPr lang="en-US" sz="2000" dirty="0" err="1" smtClean="0">
                <a:latin typeface="Algerian" pitchFamily="82" charset="0"/>
              </a:rPr>
              <a:t>Hossai</a:t>
            </a:r>
            <a:r>
              <a:rPr lang="en-US" sz="2000" dirty="0" smtClean="0">
                <a:latin typeface="Algerian" pitchFamily="82" charset="0"/>
              </a:rPr>
              <a:t>. </a:t>
            </a:r>
            <a:r>
              <a:rPr lang="en-US" sz="2000" dirty="0" err="1" smtClean="0">
                <a:latin typeface="Algerian" pitchFamily="82" charset="0"/>
              </a:rPr>
              <a:t>Parashuram</a:t>
            </a:r>
            <a:r>
              <a:rPr lang="en-US" sz="2000" dirty="0" smtClean="0">
                <a:latin typeface="Algerian" pitchFamily="82" charset="0"/>
              </a:rPr>
              <a:t>, </a:t>
            </a:r>
            <a:r>
              <a:rPr lang="en-US" sz="2000" dirty="0" err="1" smtClean="0">
                <a:latin typeface="Algerian" pitchFamily="82" charset="0"/>
              </a:rPr>
              <a:t>Feni</a:t>
            </a:r>
            <a:r>
              <a:rPr lang="en-US" sz="2000" dirty="0" smtClean="0">
                <a:latin typeface="Algerian" pitchFamily="82" charset="0"/>
              </a:rPr>
              <a:t> 01813132522</a:t>
            </a:r>
            <a:endParaRPr lang="en-US" sz="20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862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F:\Animation\images (24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991600" cy="66675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Animation\images (4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7680"/>
            <a:ext cx="4552568" cy="3454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Animation\images (3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837" y="609599"/>
            <a:ext cx="3563363" cy="3420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qbal\Downloads\SHAREit\SM-J701F\photo\20200411_1414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28508"/>
            <a:ext cx="5199637" cy="3233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iqbal\Downloads\SHAREit\SM-J701F\photo\20200411_14144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865058"/>
            <a:ext cx="4457700" cy="2580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152400"/>
            <a:ext cx="63246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lgerian" pitchFamily="82" charset="0"/>
              </a:rPr>
              <a:t>Look at the pictures</a:t>
            </a:r>
            <a:endParaRPr lang="en-US" sz="36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056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5714999"/>
            <a:ext cx="9144000" cy="1135967"/>
            <a:chOff x="0" y="5714999"/>
            <a:chExt cx="9144000" cy="113596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4999"/>
              <a:ext cx="9144000" cy="1135967"/>
            </a:xfrm>
            <a:prstGeom prst="rect">
              <a:avLst/>
            </a:prstGeom>
          </p:spPr>
        </p:pic>
        <p:pic>
          <p:nvPicPr>
            <p:cNvPr id="10" name="Picture 2" descr="F:\20190922_00101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43" y="5931314"/>
              <a:ext cx="806407" cy="919652"/>
            </a:xfrm>
            <a:prstGeom prst="ellipse">
              <a:avLst/>
            </a:prstGeom>
            <a:ln w="76200" cap="rnd">
              <a:solidFill>
                <a:schemeClr val="accent2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9" name="Picture 3" descr="F:\Animation\unname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7542"/>
            <a:ext cx="8458200" cy="562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828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Bernard MT Condensed" pitchFamily="18" charset="0"/>
              </a:rPr>
              <a:t>Sagar</a:t>
            </a:r>
            <a:r>
              <a:rPr lang="en-US" sz="3600" dirty="0" smtClean="0">
                <a:solidFill>
                  <a:srgbClr val="FF0000"/>
                </a:solidFill>
                <a:latin typeface="Bernard MT Condensed" pitchFamily="18" charset="0"/>
              </a:rPr>
              <a:t> and his family</a:t>
            </a:r>
            <a:endParaRPr lang="en-US" sz="36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76200"/>
            <a:ext cx="5715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O</a:t>
            </a:r>
            <a:r>
              <a:rPr lang="en-US" sz="3200" dirty="0" smtClean="0">
                <a:latin typeface="Arial Black" pitchFamily="34" charset="0"/>
              </a:rPr>
              <a:t>u</a:t>
            </a:r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  <a:t>r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T</a:t>
            </a:r>
            <a:r>
              <a:rPr lang="en-US" sz="3200" dirty="0" smtClean="0">
                <a:latin typeface="Arial Black" pitchFamily="34" charset="0"/>
              </a:rPr>
              <a:t>o</a:t>
            </a:r>
            <a:r>
              <a:rPr lang="en-US" sz="3200" dirty="0" smtClean="0">
                <a:solidFill>
                  <a:srgbClr val="00B0F0"/>
                </a:solidFill>
                <a:latin typeface="Arial Black" pitchFamily="34" charset="0"/>
              </a:rPr>
              <a:t>d</a:t>
            </a:r>
            <a:r>
              <a:rPr lang="en-US" sz="3200" dirty="0" smtClean="0">
                <a:latin typeface="Arial Black" pitchFamily="34" charset="0"/>
              </a:rPr>
              <a:t>a</a:t>
            </a: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y</a:t>
            </a:r>
            <a:r>
              <a:rPr lang="en-US" sz="3200" dirty="0" smtClean="0">
                <a:latin typeface="Arial Black" pitchFamily="34" charset="0"/>
              </a:rPr>
              <a:t>s </a:t>
            </a: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L</a:t>
            </a:r>
            <a:r>
              <a:rPr lang="en-US" sz="3200" dirty="0" smtClean="0">
                <a:latin typeface="Arial Black" pitchFamily="34" charset="0"/>
              </a:rPr>
              <a:t>e</a:t>
            </a:r>
            <a:r>
              <a:rPr lang="en-US" sz="3200" dirty="0" smtClean="0">
                <a:solidFill>
                  <a:srgbClr val="7030A0"/>
                </a:solidFill>
                <a:latin typeface="Arial Black" pitchFamily="34" charset="0"/>
              </a:rPr>
              <a:t>s</a:t>
            </a:r>
            <a:r>
              <a:rPr lang="en-US" sz="3200" dirty="0" smtClean="0">
                <a:latin typeface="Arial Black" pitchFamily="34" charset="0"/>
              </a:rPr>
              <a:t>s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o</a:t>
            </a:r>
            <a:r>
              <a:rPr lang="en-US" sz="3200" dirty="0" smtClean="0">
                <a:latin typeface="Arial Black" pitchFamily="34" charset="0"/>
              </a:rPr>
              <a:t>n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828800"/>
            <a:ext cx="3810000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42767"/>
            <a:ext cx="59055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6400800"/>
            <a:ext cx="6934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lgerian" pitchFamily="82" charset="0"/>
              </a:rPr>
              <a:t>Md. </a:t>
            </a:r>
            <a:r>
              <a:rPr lang="en-US" sz="2000" dirty="0" err="1" smtClean="0">
                <a:latin typeface="Algerian" pitchFamily="82" charset="0"/>
              </a:rPr>
              <a:t>Iqbal</a:t>
            </a:r>
            <a:r>
              <a:rPr lang="en-US" sz="2000" dirty="0" smtClean="0">
                <a:latin typeface="Algerian" pitchFamily="82" charset="0"/>
              </a:rPr>
              <a:t> </a:t>
            </a:r>
            <a:r>
              <a:rPr lang="en-US" sz="2000" dirty="0" err="1" smtClean="0">
                <a:latin typeface="Algerian" pitchFamily="82" charset="0"/>
              </a:rPr>
              <a:t>Hossai</a:t>
            </a:r>
            <a:r>
              <a:rPr lang="en-US" sz="2000" dirty="0" smtClean="0">
                <a:latin typeface="Algerian" pitchFamily="82" charset="0"/>
              </a:rPr>
              <a:t>. </a:t>
            </a:r>
            <a:r>
              <a:rPr lang="en-US" sz="2000" dirty="0" err="1" smtClean="0">
                <a:latin typeface="Algerian" pitchFamily="82" charset="0"/>
              </a:rPr>
              <a:t>Parashuram</a:t>
            </a:r>
            <a:r>
              <a:rPr lang="en-US" sz="2000" dirty="0" smtClean="0">
                <a:latin typeface="Algerian" pitchFamily="82" charset="0"/>
              </a:rPr>
              <a:t>, </a:t>
            </a:r>
            <a:r>
              <a:rPr lang="en-US" sz="2000" dirty="0" err="1" smtClean="0">
                <a:latin typeface="Algerian" pitchFamily="82" charset="0"/>
              </a:rPr>
              <a:t>Feni</a:t>
            </a:r>
            <a:r>
              <a:rPr lang="en-US" sz="2000" dirty="0" smtClean="0">
                <a:latin typeface="Algerian" pitchFamily="82" charset="0"/>
              </a:rPr>
              <a:t> 01813132522</a:t>
            </a:r>
            <a:endParaRPr lang="en-US" sz="20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60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2601"/>
            <a:ext cx="9144000" cy="12954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04800" y="152400"/>
            <a:ext cx="8686800" cy="6057901"/>
            <a:chOff x="304800" y="152400"/>
            <a:chExt cx="8686800" cy="6057901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865769"/>
              <a:ext cx="8686800" cy="53445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 descr="F:\20190922_00101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1533" y="152400"/>
              <a:ext cx="1310067" cy="9166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ight Arrow 4"/>
          <p:cNvSpPr/>
          <p:nvPr/>
        </p:nvSpPr>
        <p:spPr>
          <a:xfrm>
            <a:off x="-4953000" y="-143881"/>
            <a:ext cx="5105400" cy="1018169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Algerian" panose="04020705040A02060702" pitchFamily="82" charset="0"/>
              </a:rPr>
              <a:t>TEACHER’S READING </a:t>
            </a:r>
            <a:endParaRPr lang="en-US" sz="3200" dirty="0">
              <a:latin typeface="Algerian" panose="04020705040A02060702" pitchFamily="82" charset="0"/>
            </a:endParaRPr>
          </a:p>
        </p:txBody>
      </p:sp>
      <p:graphicFrame>
        <p:nvGraphicFramePr>
          <p:cNvPr id="7" name="Object 6">
            <a:hlinkClick r:id="" action="ppaction://ole?verb=0"/>
            <a:hlinkHover r:id="" action="ppaction://noaction" highlightClick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859128"/>
              </p:ext>
            </p:extLst>
          </p:nvPr>
        </p:nvGraphicFramePr>
        <p:xfrm>
          <a:off x="5390072" y="356684"/>
          <a:ext cx="2209405" cy="427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Packager Shell Object" showAsIcon="1" r:id="rId6" imgW="3553560" imgH="686880" progId="Package">
                  <p:embed/>
                </p:oleObj>
              </mc:Choice>
              <mc:Fallback>
                <p:oleObj name="Packager Shell Object" showAsIcon="1" r:id="rId6" imgW="3553560" imgH="686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0072" y="356684"/>
                        <a:ext cx="2209405" cy="427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5400" y="6400800"/>
            <a:ext cx="6934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lgerian" pitchFamily="82" charset="0"/>
              </a:rPr>
              <a:t>Md. </a:t>
            </a:r>
            <a:r>
              <a:rPr lang="en-US" sz="2000" dirty="0" err="1" smtClean="0">
                <a:latin typeface="Algerian" pitchFamily="82" charset="0"/>
              </a:rPr>
              <a:t>Iqbal</a:t>
            </a:r>
            <a:r>
              <a:rPr lang="en-US" sz="2000" dirty="0" smtClean="0">
                <a:latin typeface="Algerian" pitchFamily="82" charset="0"/>
              </a:rPr>
              <a:t> </a:t>
            </a:r>
            <a:r>
              <a:rPr lang="en-US" sz="2000" dirty="0" err="1" smtClean="0">
                <a:latin typeface="Algerian" pitchFamily="82" charset="0"/>
              </a:rPr>
              <a:t>Hossai</a:t>
            </a:r>
            <a:r>
              <a:rPr lang="en-US" sz="2000" dirty="0" smtClean="0">
                <a:latin typeface="Algerian" pitchFamily="82" charset="0"/>
              </a:rPr>
              <a:t>. </a:t>
            </a:r>
            <a:r>
              <a:rPr lang="en-US" sz="2000" dirty="0" err="1" smtClean="0">
                <a:latin typeface="Algerian" pitchFamily="82" charset="0"/>
              </a:rPr>
              <a:t>Parashuram</a:t>
            </a:r>
            <a:r>
              <a:rPr lang="en-US" sz="2000" dirty="0" smtClean="0">
                <a:latin typeface="Algerian" pitchFamily="82" charset="0"/>
              </a:rPr>
              <a:t>, </a:t>
            </a:r>
            <a:r>
              <a:rPr lang="en-US" sz="2000" dirty="0" err="1" smtClean="0">
                <a:latin typeface="Algerian" pitchFamily="82" charset="0"/>
              </a:rPr>
              <a:t>Feni</a:t>
            </a:r>
            <a:r>
              <a:rPr lang="en-US" sz="2000" dirty="0" smtClean="0">
                <a:latin typeface="Algerian" pitchFamily="82" charset="0"/>
              </a:rPr>
              <a:t> 01813132522</a:t>
            </a:r>
            <a:endParaRPr lang="en-US" sz="20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579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17 0.00602 L 0.575 0.0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rect Access Storage 1"/>
          <p:cNvSpPr/>
          <p:nvPr/>
        </p:nvSpPr>
        <p:spPr>
          <a:xfrm>
            <a:off x="0" y="937955"/>
            <a:ext cx="1866898" cy="838200"/>
          </a:xfrm>
          <a:prstGeom prst="flowChartMagneticDrum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4419600" y="1013451"/>
            <a:ext cx="6648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meaning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sentence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26911" y="914400"/>
            <a:ext cx="1955711" cy="922020"/>
            <a:chOff x="6229391" y="2824261"/>
            <a:chExt cx="2000209" cy="922020"/>
          </a:xfrm>
        </p:grpSpPr>
        <p:sp>
          <p:nvSpPr>
            <p:cNvPr id="12" name="Flowchart: Direct Access Storage 11"/>
            <p:cNvSpPr/>
            <p:nvPr/>
          </p:nvSpPr>
          <p:spPr>
            <a:xfrm>
              <a:off x="6229391" y="2845216"/>
              <a:ext cx="1896343" cy="880110"/>
            </a:xfrm>
            <a:prstGeom prst="flowChartMagneticDrum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548564" y="2824261"/>
              <a:ext cx="681036" cy="92202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5800" y="31242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m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r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321144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চৌ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ষ,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টে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4112865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My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brother 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is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very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smart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!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550" y="3124200"/>
            <a:ext cx="2228850" cy="5334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48074" y="3298686"/>
            <a:ext cx="2676525" cy="5334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23950" y="4191000"/>
            <a:ext cx="6972300" cy="5334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0" y="5714999"/>
            <a:ext cx="9144000" cy="1135967"/>
            <a:chOff x="0" y="5714999"/>
            <a:chExt cx="9144000" cy="113596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4999"/>
              <a:ext cx="9144000" cy="1135967"/>
            </a:xfrm>
            <a:prstGeom prst="rect">
              <a:avLst/>
            </a:prstGeom>
          </p:spPr>
        </p:pic>
        <p:pic>
          <p:nvPicPr>
            <p:cNvPr id="23" name="Picture 2" descr="F:\20190922_00101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43" y="5931314"/>
              <a:ext cx="806407" cy="919652"/>
            </a:xfrm>
            <a:prstGeom prst="ellipse">
              <a:avLst/>
            </a:prstGeom>
            <a:ln w="76200" cap="rnd">
              <a:solidFill>
                <a:schemeClr val="accent2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-107930" y="742083"/>
            <a:ext cx="2082757" cy="12299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295400" y="6400800"/>
            <a:ext cx="6934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lgerian" pitchFamily="82" charset="0"/>
              </a:rPr>
              <a:t>Md. </a:t>
            </a:r>
            <a:r>
              <a:rPr lang="en-US" sz="2000" dirty="0" err="1" smtClean="0">
                <a:latin typeface="Algerian" pitchFamily="82" charset="0"/>
              </a:rPr>
              <a:t>Iqbal</a:t>
            </a:r>
            <a:r>
              <a:rPr lang="en-US" sz="2000" dirty="0" smtClean="0">
                <a:latin typeface="Algerian" pitchFamily="82" charset="0"/>
              </a:rPr>
              <a:t> </a:t>
            </a:r>
            <a:r>
              <a:rPr lang="en-US" sz="2000" dirty="0" err="1" smtClean="0">
                <a:latin typeface="Algerian" pitchFamily="82" charset="0"/>
              </a:rPr>
              <a:t>Hossai</a:t>
            </a:r>
            <a:r>
              <a:rPr lang="en-US" sz="2000" dirty="0" smtClean="0">
                <a:latin typeface="Algerian" pitchFamily="82" charset="0"/>
              </a:rPr>
              <a:t>. </a:t>
            </a:r>
            <a:r>
              <a:rPr lang="en-US" sz="2000" dirty="0" err="1" smtClean="0">
                <a:latin typeface="Algerian" pitchFamily="82" charset="0"/>
              </a:rPr>
              <a:t>Parashuram</a:t>
            </a:r>
            <a:r>
              <a:rPr lang="en-US" sz="2000" dirty="0" smtClean="0">
                <a:latin typeface="Algerian" pitchFamily="82" charset="0"/>
              </a:rPr>
              <a:t>, </a:t>
            </a:r>
            <a:r>
              <a:rPr lang="en-US" sz="2000" dirty="0" err="1" smtClean="0">
                <a:latin typeface="Algerian" pitchFamily="82" charset="0"/>
              </a:rPr>
              <a:t>Feni</a:t>
            </a:r>
            <a:r>
              <a:rPr lang="en-US" sz="2000" dirty="0" smtClean="0">
                <a:latin typeface="Algerian" pitchFamily="82" charset="0"/>
              </a:rPr>
              <a:t> 01813132522</a:t>
            </a:r>
            <a:endParaRPr lang="en-US" sz="20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7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6 0.03426 L 0.75729 0.023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67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  <p:bldP spid="19" grpId="0" animBg="1"/>
      <p:bldP spid="20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6208931"/>
            <a:ext cx="9144000" cy="642035"/>
            <a:chOff x="0" y="5714999"/>
            <a:chExt cx="9144000" cy="113596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4999"/>
              <a:ext cx="9144000" cy="1135967"/>
            </a:xfrm>
            <a:prstGeom prst="rect">
              <a:avLst/>
            </a:prstGeom>
          </p:spPr>
        </p:pic>
        <p:pic>
          <p:nvPicPr>
            <p:cNvPr id="22" name="Picture 2" descr="F:\20190922_00101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43" y="5931314"/>
              <a:ext cx="806407" cy="919652"/>
            </a:xfrm>
            <a:prstGeom prst="ellipse">
              <a:avLst/>
            </a:prstGeom>
            <a:ln w="76200" cap="rnd">
              <a:solidFill>
                <a:schemeClr val="accent2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4" name="Picture 8" descr="F:\Animation\teacher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256" y="2921037"/>
            <a:ext cx="3829050" cy="2356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5" name="Picture 9" descr="F:\Animation\doctor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14300"/>
            <a:ext cx="3829050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44858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empus Sans ITC" pitchFamily="82" charset="0"/>
                <a:cs typeface="Times New Roman" panose="02020603050405020304" pitchFamily="18" charset="0"/>
              </a:rPr>
              <a:t>A </a:t>
            </a:r>
            <a:r>
              <a:rPr lang="en-US" sz="3600" b="1" dirty="0">
                <a:solidFill>
                  <a:srgbClr val="FF0000"/>
                </a:solidFill>
                <a:latin typeface="Tempus Sans ITC" pitchFamily="82" charset="0"/>
                <a:cs typeface="Times New Roman" panose="02020603050405020304" pitchFamily="18" charset="0"/>
              </a:rPr>
              <a:t>Doctor</a:t>
            </a:r>
            <a:r>
              <a:rPr lang="en-US" sz="3600" b="1" dirty="0">
                <a:latin typeface="Tempus Sans ITC" pitchFamily="82" charset="0"/>
                <a:cs typeface="Times New Roman" panose="02020603050405020304" pitchFamily="18" charset="0"/>
              </a:rPr>
              <a:t> is a </a:t>
            </a:r>
            <a:r>
              <a:rPr lang="en-US" sz="3600" b="1" dirty="0" smtClean="0">
                <a:latin typeface="Tempus Sans ITC" pitchFamily="82" charset="0"/>
                <a:cs typeface="Times New Roman" panose="02020603050405020304" pitchFamily="18" charset="0"/>
              </a:rPr>
              <a:t>parson who serves the </a:t>
            </a:r>
            <a:r>
              <a:rPr lang="en-US" sz="3600" b="1" dirty="0">
                <a:latin typeface="Tempus Sans ITC" pitchFamily="82" charset="0"/>
                <a:cs typeface="Times New Roman" panose="02020603050405020304" pitchFamily="18" charset="0"/>
              </a:rPr>
              <a:t>patients</a:t>
            </a:r>
            <a:endParaRPr lang="en-US" sz="3600" b="1" dirty="0">
              <a:latin typeface="Tempus Sans ITC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5626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empus Sans ITC" pitchFamily="82" charset="0"/>
              </a:rPr>
              <a:t>A</a:t>
            </a:r>
            <a:r>
              <a:rPr lang="en-US" sz="3600" b="1" dirty="0" smtClean="0">
                <a:solidFill>
                  <a:srgbClr val="FF0000"/>
                </a:solidFill>
                <a:latin typeface="Tempus Sans ITC" pitchFamily="82" charset="0"/>
              </a:rPr>
              <a:t> teacher </a:t>
            </a:r>
            <a:r>
              <a:rPr lang="en-US" sz="3600" b="1" dirty="0" smtClean="0">
                <a:latin typeface="Tempus Sans ITC" pitchFamily="82" charset="0"/>
              </a:rPr>
              <a:t>is person whose job is teaching.</a:t>
            </a:r>
            <a:endParaRPr lang="en-US" sz="3600" b="1" dirty="0">
              <a:latin typeface="Tempus Sans ITC" pitchFamily="82" charset="0"/>
            </a:endParaRPr>
          </a:p>
        </p:txBody>
      </p:sp>
      <p:sp>
        <p:nvSpPr>
          <p:cNvPr id="17" name="Oval Callout 16"/>
          <p:cNvSpPr/>
          <p:nvPr/>
        </p:nvSpPr>
        <p:spPr>
          <a:xfrm flipH="1">
            <a:off x="152400" y="3033354"/>
            <a:ext cx="2334699" cy="1418512"/>
          </a:xfrm>
          <a:prstGeom prst="wedgeEllipseCallout">
            <a:avLst>
              <a:gd name="adj1" fmla="val -125464"/>
              <a:gd name="adj2" fmla="val 4380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Teacher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553200" y="0"/>
            <a:ext cx="1752600" cy="1485900"/>
          </a:xfrm>
          <a:prstGeom prst="wedgeEllipseCallout">
            <a:avLst>
              <a:gd name="adj1" fmla="val -106703"/>
              <a:gd name="adj2" fmla="val 5894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empus Sans ITC" pitchFamily="82" charset="0"/>
                <a:cs typeface="Times New Roman" panose="02020603050405020304" pitchFamily="18" charset="0"/>
              </a:rPr>
              <a:t>Doctor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2401669"/>
            <a:ext cx="8686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600" b="1" dirty="0">
              <a:latin typeface="Tempus Sans ITC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5562600"/>
            <a:ext cx="883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latin typeface="Tempus Sans ITC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155154">
            <a:off x="-28375" y="618659"/>
            <a:ext cx="310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lgerian" pitchFamily="82" charset="0"/>
              </a:rPr>
              <a:t>What</a:t>
            </a:r>
            <a:r>
              <a:rPr lang="en-US" sz="2000" dirty="0" smtClean="0">
                <a:latin typeface="Algerian" pitchFamily="82" charset="0"/>
              </a:rPr>
              <a:t> are the men?</a:t>
            </a:r>
            <a:endParaRPr lang="en-US" sz="20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6400800"/>
            <a:ext cx="6934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lgerian" pitchFamily="82" charset="0"/>
              </a:rPr>
              <a:t>Md. </a:t>
            </a:r>
            <a:r>
              <a:rPr lang="en-US" sz="2000" dirty="0" err="1" smtClean="0">
                <a:latin typeface="Algerian" pitchFamily="82" charset="0"/>
              </a:rPr>
              <a:t>Iqbal</a:t>
            </a:r>
            <a:r>
              <a:rPr lang="en-US" sz="2000" dirty="0" smtClean="0">
                <a:latin typeface="Algerian" pitchFamily="82" charset="0"/>
              </a:rPr>
              <a:t> </a:t>
            </a:r>
            <a:r>
              <a:rPr lang="en-US" sz="2000" dirty="0" err="1" smtClean="0">
                <a:latin typeface="Algerian" pitchFamily="82" charset="0"/>
              </a:rPr>
              <a:t>Hossai</a:t>
            </a:r>
            <a:r>
              <a:rPr lang="en-US" sz="2000" dirty="0" smtClean="0">
                <a:latin typeface="Algerian" pitchFamily="82" charset="0"/>
              </a:rPr>
              <a:t>. </a:t>
            </a:r>
            <a:r>
              <a:rPr lang="en-US" sz="2000" dirty="0" err="1" smtClean="0">
                <a:latin typeface="Algerian" pitchFamily="82" charset="0"/>
              </a:rPr>
              <a:t>Parashuram</a:t>
            </a:r>
            <a:r>
              <a:rPr lang="en-US" sz="2000" dirty="0" smtClean="0">
                <a:latin typeface="Algerian" pitchFamily="82" charset="0"/>
              </a:rPr>
              <a:t>, </a:t>
            </a:r>
            <a:r>
              <a:rPr lang="en-US" sz="2000" dirty="0" err="1" smtClean="0">
                <a:latin typeface="Algerian" pitchFamily="82" charset="0"/>
              </a:rPr>
              <a:t>Feni</a:t>
            </a:r>
            <a:r>
              <a:rPr lang="en-US" sz="2000" dirty="0" smtClean="0">
                <a:latin typeface="Algerian" pitchFamily="82" charset="0"/>
              </a:rPr>
              <a:t> 01813132522</a:t>
            </a:r>
            <a:endParaRPr lang="en-US" sz="20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235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18" grpId="0" animBg="1"/>
      <p:bldP spid="19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6069002"/>
            <a:ext cx="9144000" cy="781963"/>
            <a:chOff x="0" y="5714999"/>
            <a:chExt cx="9144000" cy="11359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4999"/>
              <a:ext cx="9144000" cy="1135967"/>
            </a:xfrm>
            <a:prstGeom prst="rect">
              <a:avLst/>
            </a:prstGeom>
          </p:spPr>
        </p:pic>
        <p:pic>
          <p:nvPicPr>
            <p:cNvPr id="10" name="Picture 2" descr="F:\20190922_00101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43" y="5931314"/>
              <a:ext cx="806407" cy="919652"/>
            </a:xfrm>
            <a:prstGeom prst="ellipse">
              <a:avLst/>
            </a:prstGeom>
            <a:ln w="76200" cap="rnd">
              <a:solidFill>
                <a:schemeClr val="accent2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7" descr="F:\Animation\pitha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05200"/>
            <a:ext cx="4724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F:\Animation\delicious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"/>
            <a:ext cx="4672013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7239000" y="457200"/>
            <a:ext cx="1752600" cy="1485900"/>
          </a:xfrm>
          <a:prstGeom prst="wedgeEllipseCallout">
            <a:avLst>
              <a:gd name="adj1" fmla="val -106703"/>
              <a:gd name="adj2" fmla="val 5894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Pithas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Oval Callout 4"/>
          <p:cNvSpPr/>
          <p:nvPr/>
        </p:nvSpPr>
        <p:spPr>
          <a:xfrm flipH="1">
            <a:off x="381000" y="4724400"/>
            <a:ext cx="1905000" cy="1485900"/>
          </a:xfrm>
          <a:prstGeom prst="wedgeEllipseCallout">
            <a:avLst>
              <a:gd name="adj1" fmla="val -120703"/>
              <a:gd name="adj2" fmla="val -5772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Deliciou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459185" flipV="1">
            <a:off x="2562712" y="5464254"/>
            <a:ext cx="5573848" cy="707886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accent6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  <a:latin typeface="Agency FB" pitchFamily="34" charset="0"/>
              </a:rPr>
              <a:t>Having  very  pleasant  taste</a:t>
            </a:r>
            <a:endParaRPr lang="en-US" sz="4000" b="1" i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216872" flipV="1">
            <a:off x="1728160" y="2742450"/>
            <a:ext cx="5536295" cy="769441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6">
                  <a:lumMod val="75000"/>
                </a:schemeClr>
              </a:gs>
              <a:gs pos="100000">
                <a:srgbClr val="FF0000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 of food</a:t>
            </a:r>
            <a:endParaRPr lang="en-US" sz="44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0216872" flipV="1">
            <a:off x="1728160" y="2742450"/>
            <a:ext cx="5536295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4400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0487239" flipV="1">
            <a:off x="2529562" y="5284301"/>
            <a:ext cx="5657345" cy="915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4000" b="1" i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49" y="0"/>
            <a:ext cx="6457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What </a:t>
            </a:r>
            <a:r>
              <a:rPr lang="en-US" sz="2800" b="1" dirty="0" smtClean="0">
                <a:latin typeface="Batang" pitchFamily="18" charset="-127"/>
                <a:ea typeface="Batang" pitchFamily="18" charset="-127"/>
              </a:rPr>
              <a:t>do </a:t>
            </a:r>
            <a:r>
              <a:rPr lang="en-US" sz="28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you </a:t>
            </a:r>
            <a:r>
              <a:rPr lang="en-US" sz="2800" b="1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see </a:t>
            </a:r>
            <a:r>
              <a:rPr lang="en-US" sz="2800" b="1" dirty="0" smtClean="0">
                <a:latin typeface="Batang" pitchFamily="18" charset="-127"/>
                <a:ea typeface="Batang" pitchFamily="18" charset="-127"/>
              </a:rPr>
              <a:t>in </a:t>
            </a:r>
            <a:r>
              <a:rPr lang="en-US" sz="28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the</a:t>
            </a:r>
            <a:r>
              <a:rPr lang="en-US" sz="2800" b="1" dirty="0" smtClean="0">
                <a:latin typeface="Batang" pitchFamily="18" charset="-127"/>
                <a:ea typeface="Batang" pitchFamily="18" charset="-127"/>
              </a:rPr>
              <a:t> picture?</a:t>
            </a:r>
            <a:endParaRPr lang="en-US" sz="2800" b="1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3272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5931314"/>
            <a:ext cx="9144000" cy="919652"/>
            <a:chOff x="0" y="5714999"/>
            <a:chExt cx="9144000" cy="113596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4999"/>
              <a:ext cx="9144000" cy="1135967"/>
            </a:xfrm>
            <a:prstGeom prst="rect">
              <a:avLst/>
            </a:prstGeom>
          </p:spPr>
        </p:pic>
        <p:pic>
          <p:nvPicPr>
            <p:cNvPr id="13" name="Picture 2" descr="F:\20190922_00101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43" y="5931314"/>
              <a:ext cx="806407" cy="919652"/>
            </a:xfrm>
            <a:prstGeom prst="ellipse">
              <a:avLst/>
            </a:prstGeom>
            <a:ln w="76200" cap="rnd">
              <a:solidFill>
                <a:schemeClr val="accent2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76200" y="76200"/>
            <a:ext cx="8991600" cy="6076950"/>
            <a:chOff x="76200" y="76200"/>
            <a:chExt cx="8991600" cy="6076950"/>
          </a:xfrm>
        </p:grpSpPr>
        <p:pic>
          <p:nvPicPr>
            <p:cNvPr id="3074" name="Picture 2" descr="F:\Animation\young-clip-cartoon-4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76200"/>
              <a:ext cx="2590800" cy="167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Users\iqbal\Downloads\SHAREit\SM-J701F\photo\20200411_17403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752600"/>
              <a:ext cx="8991600" cy="44005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24936" y="163449"/>
            <a:ext cx="4728064" cy="936498"/>
            <a:chOff x="224936" y="163449"/>
            <a:chExt cx="4728064" cy="936498"/>
          </a:xfrm>
        </p:grpSpPr>
        <p:sp>
          <p:nvSpPr>
            <p:cNvPr id="5" name="Oval Callout 4"/>
            <p:cNvSpPr/>
            <p:nvPr/>
          </p:nvSpPr>
          <p:spPr>
            <a:xfrm flipH="1">
              <a:off x="224936" y="163449"/>
              <a:ext cx="4728064" cy="936498"/>
            </a:xfrm>
            <a:prstGeom prst="wedgeEllipseCallout">
              <a:avLst>
                <a:gd name="adj1" fmla="val 41315"/>
                <a:gd name="adj2" fmla="val 171564"/>
              </a:avLst>
            </a:prstGeom>
            <a:gradFill>
              <a:gsLst>
                <a:gs pos="0">
                  <a:schemeClr val="tx1"/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tx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7026" y="376535"/>
              <a:ext cx="472597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Batang" pitchFamily="18" charset="-127"/>
                  <a:ea typeface="Batang" pitchFamily="18" charset="-127"/>
                </a:rPr>
                <a:t>Read  the  text  with group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95400" y="6400800"/>
            <a:ext cx="6934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lgerian" pitchFamily="82" charset="0"/>
              </a:rPr>
              <a:t>Md. </a:t>
            </a:r>
            <a:r>
              <a:rPr lang="en-US" sz="2000" dirty="0" err="1" smtClean="0">
                <a:latin typeface="Algerian" pitchFamily="82" charset="0"/>
              </a:rPr>
              <a:t>Iqbal</a:t>
            </a:r>
            <a:r>
              <a:rPr lang="en-US" sz="2000" dirty="0" smtClean="0">
                <a:latin typeface="Algerian" pitchFamily="82" charset="0"/>
              </a:rPr>
              <a:t> </a:t>
            </a:r>
            <a:r>
              <a:rPr lang="en-US" sz="2000" dirty="0" err="1" smtClean="0">
                <a:latin typeface="Algerian" pitchFamily="82" charset="0"/>
              </a:rPr>
              <a:t>Hossai</a:t>
            </a:r>
            <a:r>
              <a:rPr lang="en-US" sz="2000" dirty="0" smtClean="0">
                <a:latin typeface="Algerian" pitchFamily="82" charset="0"/>
              </a:rPr>
              <a:t>. </a:t>
            </a:r>
            <a:r>
              <a:rPr lang="en-US" sz="2000" dirty="0" err="1" smtClean="0">
                <a:latin typeface="Algerian" pitchFamily="82" charset="0"/>
              </a:rPr>
              <a:t>Parashuram</a:t>
            </a:r>
            <a:r>
              <a:rPr lang="en-US" sz="2000" dirty="0" smtClean="0">
                <a:latin typeface="Algerian" pitchFamily="82" charset="0"/>
              </a:rPr>
              <a:t>, </a:t>
            </a:r>
            <a:r>
              <a:rPr lang="en-US" sz="2000" dirty="0" err="1" smtClean="0">
                <a:latin typeface="Algerian" pitchFamily="82" charset="0"/>
              </a:rPr>
              <a:t>Feni</a:t>
            </a:r>
            <a:r>
              <a:rPr lang="en-US" sz="2000" dirty="0" smtClean="0">
                <a:latin typeface="Algerian" pitchFamily="82" charset="0"/>
              </a:rPr>
              <a:t> 01813132522</a:t>
            </a:r>
            <a:endParaRPr lang="en-US" sz="20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31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377</Words>
  <Application>Microsoft Office PowerPoint</Application>
  <PresentationFormat>On-screen Show (4:3)</PresentationFormat>
  <Paragraphs>71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</dc:creator>
  <cp:lastModifiedBy>iqbal</cp:lastModifiedBy>
  <cp:revision>129</cp:revision>
  <dcterms:created xsi:type="dcterms:W3CDTF">2020-04-10T15:21:22Z</dcterms:created>
  <dcterms:modified xsi:type="dcterms:W3CDTF">2020-04-17T14:26:21Z</dcterms:modified>
</cp:coreProperties>
</file>