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6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1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1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924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02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788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114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76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2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67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59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405D-3074-46E9-8FE4-1DBBF2900A5F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D23E-C4AB-4342-9F27-866B6E70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721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445770"/>
            <a:ext cx="11327130" cy="59664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1248" y="1030537"/>
            <a:ext cx="10734675" cy="2543367"/>
            <a:chOff x="721248" y="1030537"/>
            <a:chExt cx="10734675" cy="25433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4673" y="1030537"/>
              <a:ext cx="2381250" cy="238125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1248" y="2804463"/>
              <a:ext cx="9544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মাল্টিমিডিয়া ক্লাসে সকলকে শুভেচ্ছা স্বাগতম। 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66880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08"/>
          <a:stretch/>
        </p:blipFill>
        <p:spPr>
          <a:xfrm>
            <a:off x="1346053" y="942049"/>
            <a:ext cx="5096312" cy="447507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599762" y="1405200"/>
            <a:ext cx="4927219" cy="24929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 কারণ হলো –</a:t>
            </a:r>
          </a:p>
          <a:p>
            <a:pPr marL="742950" indent="-742950">
              <a:buAutoNum type="arabicParenBoth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 জলীয় বাষ্পের উপস্থিতি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ঊর্ধ্ব গমন</a:t>
            </a: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বায়ুমন্ডলের উষ্ণতা হৃাস পাওয়া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522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3" y="127318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2" t="4697" r="4049"/>
          <a:stretch/>
        </p:blipFill>
        <p:spPr>
          <a:xfrm>
            <a:off x="1881052" y="1783201"/>
            <a:ext cx="8255726" cy="329738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99063" y="738585"/>
            <a:ext cx="7040879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0411" y="5276349"/>
            <a:ext cx="6987312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সৃষ্টির কারণ ব্যাখ্যা কর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160" y="1156226"/>
            <a:ext cx="164019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658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36"/>
          <a:stretch/>
        </p:blipFill>
        <p:spPr>
          <a:xfrm>
            <a:off x="1670339" y="813383"/>
            <a:ext cx="9144000" cy="5237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7966" y="5320146"/>
            <a:ext cx="596972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 বৃষ্টি </a:t>
            </a:r>
            <a:endParaRPr lang="bn-BD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1128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7675" y="127321"/>
            <a:ext cx="11956648" cy="660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742"/>
          <a:stretch/>
        </p:blipFill>
        <p:spPr>
          <a:xfrm>
            <a:off x="1219200" y="969818"/>
            <a:ext cx="9809018" cy="4405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969818"/>
            <a:ext cx="8728363" cy="415376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873828" y="5265961"/>
            <a:ext cx="6479177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শৈলৎক্ষেপ বৃষ্টি </a:t>
            </a:r>
            <a:endParaRPr lang="bn-BD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863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4114800" y="2191512"/>
            <a:ext cx="3962400" cy="218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23" b="15787"/>
          <a:stretch/>
        </p:blipFill>
        <p:spPr>
          <a:xfrm>
            <a:off x="1690255" y="1233055"/>
            <a:ext cx="8742217" cy="3976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2571" y="5336768"/>
            <a:ext cx="6858000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বায়ুপ্রাচীরজনিত বৃষ্টি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6689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31758" y="248855"/>
            <a:ext cx="11956648" cy="66091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025236"/>
            <a:ext cx="9892146" cy="457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92286" y="5347992"/>
            <a:ext cx="4807131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 বৃষ্টি </a:t>
            </a:r>
            <a:endParaRPr lang="bn-BD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9317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59585" y="127320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1639487"/>
            <a:ext cx="6453052" cy="282801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21131" y="674436"/>
            <a:ext cx="679268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bn-BD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289" y="4496277"/>
            <a:ext cx="99212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 বৃষ্টিপাত এবং শৈলৎক্ষেপ বৃষ্টিপাতের মধ্যে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নিরক্ষীয়  অঞ্চলে হয়ে থাকে বিশ্লেষণ কর। 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1681" y="1169874"/>
            <a:ext cx="187904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631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6643" y="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2755" y="569934"/>
            <a:ext cx="6583680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714" y="1897318"/>
            <a:ext cx="9795510" cy="37087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bn-IN" sz="4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১.বৃষ্টি মাপক যন্ত্রের নাম কী ?</a:t>
            </a:r>
          </a:p>
          <a:p>
            <a:pPr marL="742950" indent="-742950">
              <a:lnSpc>
                <a:spcPct val="150000"/>
              </a:lnSpc>
            </a:pP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বৈশিষ্ট্য ও প্রকৃতি অনুসারে স্বাভাবিক বৃষ্টিপাত কয় প্রকার?</a:t>
            </a:r>
          </a:p>
          <a:p>
            <a:pPr marL="742950" indent="-742950">
              <a:lnSpc>
                <a:spcPct val="150000"/>
              </a:lnSpc>
            </a:pPr>
            <a:r>
              <a:rPr lang="bn-IN" sz="4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ঘূর্ণি বৃষ্টি কী ?</a:t>
            </a:r>
          </a:p>
          <a:p>
            <a:pPr marL="742950" indent="-742950">
              <a:lnSpc>
                <a:spcPct val="150000"/>
              </a:lnSpc>
            </a:pPr>
            <a:r>
              <a:rPr lang="bn-IN" sz="4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বৃষ্টিচ্ছায়া অঞ্চল কী ?</a:t>
            </a:r>
          </a:p>
        </p:txBody>
      </p:sp>
    </p:spTree>
    <p:extLst>
      <p:ext uri="{BB962C8B-B14F-4D97-AF65-F5344CB8AC3E}">
        <p14:creationId xmlns="" xmlns:p14="http://schemas.microsoft.com/office/powerpoint/2010/main" val="9453129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235352" y="0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90" t="8361" r="31055" b="5470"/>
          <a:stretch/>
        </p:blipFill>
        <p:spPr>
          <a:xfrm>
            <a:off x="3004456" y="1626327"/>
            <a:ext cx="4676503" cy="26974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521131" y="633492"/>
            <a:ext cx="706700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2025" y="4285029"/>
            <a:ext cx="930401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কী কী ধরনের বৃষ্টিপাত হয় এবং কেন হয়? ব্যাখ্যা করে তার একটি তালিকা প্রস্তুত করে আনবে। </a:t>
            </a:r>
            <a:endParaRPr lang="bn-BD" sz="4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8744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02436" y="93030"/>
            <a:ext cx="11956648" cy="6609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824188"/>
            <a:ext cx="9978390" cy="510798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325189" y="824188"/>
            <a:ext cx="747195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3869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0" y="0"/>
            <a:ext cx="11956648" cy="6609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7830" y="2559872"/>
            <a:ext cx="58260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নং-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01840437994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sharifahamed050@gmail.com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627"/>
          <a:stretch/>
        </p:blipFill>
        <p:spPr>
          <a:xfrm>
            <a:off x="7738192" y="625033"/>
            <a:ext cx="2234811" cy="2749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650083" y="3600763"/>
            <a:ext cx="42835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ভূগোল ও পরিবেশ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তারিখঃ০০/০৩/২০ইং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351">
            <a:off x="5882441" y="366513"/>
            <a:ext cx="674381" cy="5824874"/>
          </a:xfrm>
          <a:prstGeom prst="rect">
            <a:avLst/>
          </a:prstGeom>
        </p:spPr>
      </p:pic>
      <p:pic>
        <p:nvPicPr>
          <p:cNvPr id="8" name="Picture 7" descr="IMG_20190330_11234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0503" y="672737"/>
            <a:ext cx="2155371" cy="1861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900659" y="618699"/>
            <a:ext cx="17352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453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235352" y="-22083"/>
            <a:ext cx="11956648" cy="6606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7601" y="728279"/>
            <a:ext cx="447294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কি দেখছ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71" y="1674972"/>
            <a:ext cx="6583680" cy="41148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769326" y="728279"/>
            <a:ext cx="730213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</a:t>
            </a:r>
            <a:endParaRPr lang="bn-BD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অঝোর ধারায় বৃষ্টি পড়ছে (Heavy  Rainfall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>
                  <p14:trim st="236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3671" y="1674972"/>
            <a:ext cx="6583680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36032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38607" y="12573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4011" y="578628"/>
            <a:ext cx="667512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bn-BD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96" y="1523925"/>
            <a:ext cx="5055870" cy="3629025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931920" y="5267250"/>
            <a:ext cx="3931919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bn-BD" sz="4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062"/>
          <a:stretch/>
        </p:blipFill>
        <p:spPr>
          <a:xfrm>
            <a:off x="3588996" y="1523925"/>
            <a:ext cx="5055870" cy="36290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940956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27177" y="11430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5769" y="1565444"/>
            <a:ext cx="509778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7270" y="2432745"/>
            <a:ext cx="10177599" cy="32316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</a:t>
            </a: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পারবে; </a:t>
            </a:r>
          </a:p>
          <a:p>
            <a:pPr marL="571500" indent="-571500">
              <a:lnSpc>
                <a:spcPct val="150000"/>
              </a:lnSpc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 ব্যাখ্যা করতে পারবে ; </a:t>
            </a:r>
          </a:p>
          <a:p>
            <a:pPr marL="571500" indent="-571500">
              <a:lnSpc>
                <a:spcPct val="150000"/>
              </a:lnSpc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 বৃষ্টিপাত সম্পর্কে বর্ণনা করতে পারবে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8515" y="535067"/>
            <a:ext cx="5721532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639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79" y="1389222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79" y="1389222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393"/>
          <a:stretch/>
        </p:blipFill>
        <p:spPr>
          <a:xfrm>
            <a:off x="3108959" y="1389222"/>
            <a:ext cx="6400799" cy="330477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468880" y="548673"/>
            <a:ext cx="71976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আমরা কী দেখছি?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48"/>
          <a:stretch/>
        </p:blipFill>
        <p:spPr>
          <a:xfrm>
            <a:off x="3108959" y="1393147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245870" y="4849793"/>
            <a:ext cx="973999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 মেঘ ঘনীভূত হয়ে পানির ফোঁটা ফোঁটা আকারে মধ্যাকর্ষণ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 টানে ভূপৃষ্ঠে পতিত হলে তাকে বৃষ্টিপাত বলে।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0689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25730" y="121089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58" b="10000"/>
          <a:stretch/>
        </p:blipFill>
        <p:spPr>
          <a:xfrm>
            <a:off x="1347354" y="878265"/>
            <a:ext cx="4162425" cy="4354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5406" y="1232595"/>
            <a:ext cx="497694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বল তো ? 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8662" y="2769217"/>
            <a:ext cx="564152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বৃষ্টিমাপক যন্ত্র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Rain gauge)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3834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1875501"/>
            <a:ext cx="7876903" cy="329738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924326" y="576407"/>
            <a:ext cx="6753497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BD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1687" y="5347448"/>
            <a:ext cx="5007436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কাকে বলে?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29227" y="1251761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139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14008" y="1491627"/>
            <a:ext cx="7960123" cy="4020562"/>
            <a:chOff x="2467710" y="1462711"/>
            <a:chExt cx="6553199" cy="23886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710" y="1462711"/>
              <a:ext cx="3144981" cy="238861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691" y="1462711"/>
              <a:ext cx="3408218" cy="238125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" y="1485888"/>
            <a:ext cx="7960123" cy="402056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246810" y="596445"/>
            <a:ext cx="738051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 তো কী  ?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70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248</Words>
  <Application>Microsoft Office PowerPoint</Application>
  <PresentationFormat>Custom</PresentationFormat>
  <Paragraphs>52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SHARIF AHAMED</cp:lastModifiedBy>
  <cp:revision>122</cp:revision>
  <dcterms:created xsi:type="dcterms:W3CDTF">2019-10-20T12:27:30Z</dcterms:created>
  <dcterms:modified xsi:type="dcterms:W3CDTF">2020-04-17T06:39:10Z</dcterms:modified>
</cp:coreProperties>
</file>