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91" r:id="rId3"/>
    <p:sldId id="294" r:id="rId4"/>
    <p:sldId id="258" r:id="rId5"/>
    <p:sldId id="290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8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1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4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0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7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4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0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8CB5-5B3C-42B0-86FB-446BE3AFE34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1704-13C0-49D5-A866-CF01E33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7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3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9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8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5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9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9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2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3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2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0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1464" y="548680"/>
            <a:ext cx="9721080" cy="5405589"/>
            <a:chOff x="1271464" y="548680"/>
            <a:chExt cx="9721080" cy="54055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464" y="548680"/>
              <a:ext cx="9721080" cy="5405589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>
              <a:off x="2855640" y="836712"/>
              <a:ext cx="5112568" cy="1368152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জীববিজ্ঞান</a:t>
              </a:r>
              <a:r>
                <a:rPr lang="en-US" sz="3200" dirty="0" smtClean="0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ক্লাসে</a:t>
              </a:r>
              <a:r>
                <a:rPr lang="en-US" sz="3200" dirty="0" smtClean="0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সবাইকে </a:t>
              </a:r>
              <a:r>
                <a:rPr lang="en-US" sz="3200" dirty="0" err="1" smtClean="0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320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97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1"/>
            <a:ext cx="6407233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সম্পাদনায়</a:t>
            </a:r>
            <a:endParaRPr lang="en-US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আহমদ মাহফুজ মাহবুব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সিন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িয়র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প্রভাষক (প্রাণিবিজ্ঞান) ও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বিভাগীয় প্রধান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ক্যামব্রিয়ান এডুকেশন গ্রুপ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ঢাকা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ভবন-১১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924843"/>
            <a:ext cx="6407233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নবম-দশম 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অধ্যায়-৪ (জীবনীশক্তি)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ক্লাস-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85801"/>
            <a:ext cx="4419600" cy="5301145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17139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39416" y="260648"/>
            <a:ext cx="7276752" cy="4896544"/>
            <a:chOff x="475432" y="332656"/>
            <a:chExt cx="7441808" cy="52034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32" y="1384138"/>
              <a:ext cx="6696744" cy="41519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92" y="332656"/>
              <a:ext cx="936104" cy="936104"/>
            </a:xfrm>
            <a:prstGeom prst="rect">
              <a:avLst/>
            </a:prstGeom>
          </p:spPr>
        </p:pic>
        <p:sp>
          <p:nvSpPr>
            <p:cNvPr id="12" name="Down Arrow 11"/>
            <p:cNvSpPr/>
            <p:nvPr/>
          </p:nvSpPr>
          <p:spPr>
            <a:xfrm rot="19821158">
              <a:off x="1427016" y="1750804"/>
              <a:ext cx="345422" cy="86409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rot="19821158">
              <a:off x="2060598" y="1454296"/>
              <a:ext cx="345422" cy="86409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9821158">
              <a:off x="1427016" y="1139980"/>
              <a:ext cx="345422" cy="86409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rot="13589187">
              <a:off x="5187810" y="774023"/>
              <a:ext cx="345422" cy="864096"/>
            </a:xfrm>
            <a:prstGeom prst="down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 rot="13589187">
              <a:off x="5118402" y="1401103"/>
              <a:ext cx="345422" cy="864096"/>
            </a:xfrm>
            <a:prstGeom prst="down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 rot="13589187">
              <a:off x="5720369" y="1365064"/>
              <a:ext cx="345422" cy="864096"/>
            </a:xfrm>
            <a:prstGeom prst="down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 rot="5400000">
              <a:off x="6403749" y="2154965"/>
              <a:ext cx="345422" cy="960919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6311322" y="2714531"/>
              <a:ext cx="345422" cy="114577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047" y="2996952"/>
              <a:ext cx="712193" cy="71219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55"/>
            <a:stretch/>
          </p:blipFill>
          <p:spPr>
            <a:xfrm>
              <a:off x="7246892" y="2314453"/>
              <a:ext cx="434044" cy="712193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931895" y="663786"/>
              <a:ext cx="1391771" cy="514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256" tIns="40628" rIns="81256" bIns="40628"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তাপশক্তি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688288" y="2159802"/>
            <a:ext cx="3111904" cy="106993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1256" tIns="40628" rIns="81256" bIns="40628"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প্রক্রিয়াটির নাম কি?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0911" y="5239910"/>
            <a:ext cx="9219545" cy="76023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1256" tIns="40628" rIns="81256" bIns="40628"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প্রক্রিয়ায় যে তাপশক্তি নির্গত হয় তা কিভাবে প্রমান করা যায়  ?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9336" y="5301208"/>
            <a:ext cx="11881320" cy="757407"/>
            <a:chOff x="509516" y="5251535"/>
            <a:chExt cx="11491416" cy="10098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16" y="5677469"/>
              <a:ext cx="5745708" cy="58394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16" y="5251535"/>
              <a:ext cx="5745708" cy="5839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224" y="5675705"/>
              <a:ext cx="5745708" cy="58394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224" y="5251535"/>
              <a:ext cx="5745708" cy="58394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647728" y="2348880"/>
            <a:ext cx="4608512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74" b="1" cap="all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endParaRPr lang="en-US" sz="3574" b="1" cap="all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5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276872"/>
            <a:ext cx="6888088" cy="3533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496978"/>
            <a:ext cx="205740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personal template</Template>
  <TotalTime>1431</TotalTime>
  <Words>54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NikoshBAN</vt:lpstr>
      <vt:lpstr>Template</vt:lpstr>
      <vt:lpstr>1_Template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ismail - [2010]</cp:lastModifiedBy>
  <cp:revision>138</cp:revision>
  <dcterms:created xsi:type="dcterms:W3CDTF">2006-08-16T00:00:00Z</dcterms:created>
  <dcterms:modified xsi:type="dcterms:W3CDTF">2020-04-17T01:49:39Z</dcterms:modified>
</cp:coreProperties>
</file>