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5.wav" ContentType="audio/wav"/>
  <Override PartName="/ppt/media/audio8.wav" ContentType="audio/wav"/>
  <Override PartName="/ppt/media/media4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31"/>
  </p:notesMasterIdLst>
  <p:sldIdLst>
    <p:sldId id="286" r:id="rId7"/>
    <p:sldId id="287" r:id="rId8"/>
    <p:sldId id="288" r:id="rId9"/>
    <p:sldId id="289" r:id="rId10"/>
    <p:sldId id="290" r:id="rId11"/>
    <p:sldId id="259" r:id="rId12"/>
    <p:sldId id="260" r:id="rId13"/>
    <p:sldId id="291" r:id="rId14"/>
    <p:sldId id="284" r:id="rId15"/>
    <p:sldId id="294" r:id="rId16"/>
    <p:sldId id="283" r:id="rId17"/>
    <p:sldId id="296" r:id="rId18"/>
    <p:sldId id="285" r:id="rId19"/>
    <p:sldId id="295" r:id="rId20"/>
    <p:sldId id="292" r:id="rId21"/>
    <p:sldId id="293" r:id="rId22"/>
    <p:sldId id="282" r:id="rId23"/>
    <p:sldId id="297" r:id="rId24"/>
    <p:sldId id="298" r:id="rId25"/>
    <p:sldId id="299" r:id="rId26"/>
    <p:sldId id="278" r:id="rId27"/>
    <p:sldId id="266" r:id="rId28"/>
    <p:sldId id="27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6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4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8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7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2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4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57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8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60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29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6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1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9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8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601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692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74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223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91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61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45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92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333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98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16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7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73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91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110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8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49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66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66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97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6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65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17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68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764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23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9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69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20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11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07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54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64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24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4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8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4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2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jpe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image" Target="../media/image21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1.wav"/><Relationship Id="rId11" Type="http://schemas.openxmlformats.org/officeDocument/2006/relationships/image" Target="../media/image20.jpg"/><Relationship Id="rId5" Type="http://schemas.openxmlformats.org/officeDocument/2006/relationships/audio" Target="../media/audio8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audio" Target="../media/audio2.wav"/><Relationship Id="rId1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5" Type="http://schemas.openxmlformats.org/officeDocument/2006/relationships/image" Target="../media/image22.png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9.wav"/><Relationship Id="rId12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image" Target="../media/image26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13.wav"/><Relationship Id="rId11" Type="http://schemas.openxmlformats.org/officeDocument/2006/relationships/image" Target="../media/image25.jpg"/><Relationship Id="rId5" Type="http://schemas.openxmlformats.org/officeDocument/2006/relationships/audio" Target="../media/audio4.wav"/><Relationship Id="rId10" Type="http://schemas.openxmlformats.org/officeDocument/2006/relationships/audio" Target="../media/audio10.wav"/><Relationship Id="rId4" Type="http://schemas.openxmlformats.org/officeDocument/2006/relationships/audio" Target="../media/audio12.wav"/><Relationship Id="rId9" Type="http://schemas.openxmlformats.org/officeDocument/2006/relationships/audio" Target="../media/audio2.wav"/><Relationship Id="rId14" Type="http://schemas.openxmlformats.org/officeDocument/2006/relationships/audio" Target="../media/audio1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image" Target="../media/image28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1.wav"/><Relationship Id="rId11" Type="http://schemas.openxmlformats.org/officeDocument/2006/relationships/image" Target="../media/image27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13.wav"/><Relationship Id="rId9" Type="http://schemas.openxmlformats.org/officeDocument/2006/relationships/audio" Target="../media/audio2.wav"/><Relationship Id="rId1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audio" Target="../media/audio5.wav"/><Relationship Id="rId5" Type="http://schemas.openxmlformats.org/officeDocument/2006/relationships/image" Target="../media/image29.pn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2.xml"/><Relationship Id="rId5" Type="http://schemas.openxmlformats.org/officeDocument/2006/relationships/audio" Target="../media/audio6.wav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2.xml"/><Relationship Id="rId5" Type="http://schemas.openxmlformats.org/officeDocument/2006/relationships/audio" Target="../media/audio14.wav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2.xml"/><Relationship Id="rId5" Type="http://schemas.openxmlformats.org/officeDocument/2006/relationships/audio" Target="../media/audio5.wav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1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8.wav"/><Relationship Id="rId9" Type="http://schemas.openxmlformats.org/officeDocument/2006/relationships/audio" Target="../media/audio2.wav"/><Relationship Id="rId1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9.wav"/><Relationship Id="rId12" Type="http://schemas.openxmlformats.org/officeDocument/2006/relationships/audio" Target="../media/audio2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5.wav"/><Relationship Id="rId10" Type="http://schemas.openxmlformats.org/officeDocument/2006/relationships/image" Target="../media/image18.jpg"/><Relationship Id="rId4" Type="http://schemas.openxmlformats.org/officeDocument/2006/relationships/audio" Target="../media/audio2.wav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8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8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4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0"/>
            <a:ext cx="8890000" cy="5334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7070271" y="3723311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তিমি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47871" y="5242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-0.01319 L 0.52331 0.4398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f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7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92"/>
          <a:stretch/>
        </p:blipFill>
        <p:spPr>
          <a:xfrm>
            <a:off x="4572000" y="-27214"/>
            <a:ext cx="7620000" cy="588287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527471" y="3723311"/>
            <a:ext cx="496932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তবলা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29844" y="5246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explode.wav"/>
          </p:stSnd>
        </p:sndAc>
      </p:transition>
    </mc:Choice>
    <mc:Fallback xmlns="">
      <p:transition spd="slow">
        <p:fade/>
        <p:sndAc>
          <p:stSnd>
            <p:snd r:embed="rId1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-0.01111 L 0.52331 0.441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3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4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0"/>
            <a:ext cx="8534400" cy="5935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7471" y="3723311"/>
            <a:ext cx="466452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14800" y="569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-0.01319 L 0.52331 0.4398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4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-10886"/>
            <a:ext cx="7162800" cy="578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3723311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তীর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90999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laser.wav"/>
          </p:stSnd>
        </p:sndAc>
      </p:transition>
    </mc:Choice>
    <mc:Fallback xmlns="">
      <p:transition spd="slow">
        <p:fade/>
        <p:sndAc>
          <p:stSnd>
            <p:snd r:embed="rId1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211 -0.01111 L 0.52448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EC8FD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7278" y="304800"/>
            <a:ext cx="8289721" cy="63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80010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9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853439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423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3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1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বীণা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তিমি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হরি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2724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77901"/>
              </p:ext>
            </p:extLst>
          </p:nvPr>
        </p:nvGraphicFramePr>
        <p:xfrm>
          <a:off x="1930560" y="1559231"/>
          <a:ext cx="6705600" cy="4151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18472" y="185333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1555" y="317318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21125" y="4682812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7134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18136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77884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448" y="385439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2023059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7996"/>
              </p:ext>
            </p:extLst>
          </p:nvPr>
        </p:nvGraphicFramePr>
        <p:xfrm>
          <a:off x="1485900" y="1600200"/>
          <a:ext cx="9982200" cy="3705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866370149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1657207093"/>
                    </a:ext>
                  </a:extLst>
                </a:gridCol>
              </a:tblGrid>
              <a:tr h="1852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49535"/>
                  </a:ext>
                </a:extLst>
              </a:tr>
              <a:tr h="1852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69427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571013" y="1904999"/>
            <a:ext cx="1066800" cy="1107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5884" y="1905000"/>
            <a:ext cx="1371600" cy="1107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86800" y="3617037"/>
            <a:ext cx="1066800" cy="1107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3617037"/>
            <a:ext cx="1066800" cy="1107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8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73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43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00781"/>
              </p:ext>
            </p:extLst>
          </p:nvPr>
        </p:nvGraphicFramePr>
        <p:xfrm>
          <a:off x="3581400" y="2209800"/>
          <a:ext cx="396357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1930680" imgH="685800" progId="Package">
                  <p:embed/>
                </p:oleObj>
              </mc:Choice>
              <mc:Fallback>
                <p:oleObj name="Packager Shell Object" showAsIcon="1" r:id="rId4" imgW="1930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209800"/>
                        <a:ext cx="3963577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29" y="-53604"/>
            <a:ext cx="7620000" cy="56162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7543800" y="3723311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32665" y="549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-0.01111 L 0.52331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132"/>
            <a:ext cx="7620000" cy="558973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7543800" y="3723311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93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44444E-6 L -0.48933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-0.01111 L 0.52331 0.441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ত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ত নাজমুল উচ্চ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7286</TotalTime>
  <Words>185</Words>
  <Application>Microsoft Office PowerPoint</Application>
  <PresentationFormat>Widescreen</PresentationFormat>
  <Paragraphs>77</Paragraphs>
  <Slides>24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5_Office Theme</vt:lpstr>
      <vt:lpstr>3_Office Theme</vt:lpstr>
      <vt:lpstr>7_Office Theme</vt:lpstr>
      <vt:lpstr>4_Office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772</cp:revision>
  <dcterms:created xsi:type="dcterms:W3CDTF">2006-08-16T00:00:00Z</dcterms:created>
  <dcterms:modified xsi:type="dcterms:W3CDTF">2020-04-17T11:51:49Z</dcterms:modified>
</cp:coreProperties>
</file>