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89" r:id="rId3"/>
    <p:sldId id="290" r:id="rId4"/>
    <p:sldId id="298" r:id="rId5"/>
    <p:sldId id="297" r:id="rId6"/>
    <p:sldId id="317" r:id="rId7"/>
    <p:sldId id="316" r:id="rId8"/>
    <p:sldId id="305" r:id="rId9"/>
    <p:sldId id="304" r:id="rId10"/>
    <p:sldId id="306" r:id="rId11"/>
    <p:sldId id="280" r:id="rId12"/>
    <p:sldId id="308" r:id="rId13"/>
    <p:sldId id="311" r:id="rId14"/>
    <p:sldId id="279" r:id="rId15"/>
    <p:sldId id="301" r:id="rId16"/>
    <p:sldId id="309" r:id="rId17"/>
    <p:sldId id="314" r:id="rId18"/>
    <p:sldId id="315" r:id="rId19"/>
    <p:sldId id="318" r:id="rId20"/>
    <p:sldId id="31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9FF"/>
    <a:srgbClr val="6C2E85"/>
    <a:srgbClr val="00B0F0"/>
    <a:srgbClr val="1C1CFF"/>
    <a:srgbClr val="5B9BD5"/>
    <a:srgbClr val="61B4FF"/>
    <a:srgbClr val="5197D7"/>
    <a:srgbClr val="589CDB"/>
    <a:srgbClr val="8A8E98"/>
    <a:srgbClr val="5A8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99FE1-B732-450D-80D2-2E70A73E5A6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E056F-22C6-4DEB-991F-486E31A33C6B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57939-FA8F-4BB5-82A6-79674943804D}" type="parTrans" cxnId="{68344784-169C-4E87-AF67-485EEA2C7C86}">
      <dgm:prSet/>
      <dgm:spPr/>
      <dgm:t>
        <a:bodyPr/>
        <a:lstStyle/>
        <a:p>
          <a:endParaRPr lang="en-US"/>
        </a:p>
      </dgm:t>
    </dgm:pt>
    <dgm:pt modelId="{4D00CE7A-F5CC-41A1-9686-309860C91401}" type="sibTrans" cxnId="{68344784-169C-4E87-AF67-485EEA2C7C86}">
      <dgm:prSet/>
      <dgm:spPr/>
      <dgm:t>
        <a:bodyPr/>
        <a:lstStyle/>
        <a:p>
          <a:endParaRPr lang="en-US"/>
        </a:p>
      </dgm:t>
    </dgm:pt>
    <dgm:pt modelId="{A4D40DB5-3967-43C7-BA23-C7E84EC444F4}">
      <dgm:prSet phldrT="[Text]" custT="1"/>
      <dgm:spPr/>
      <dgm:t>
        <a:bodyPr/>
        <a:lstStyle/>
        <a:p>
          <a:r>
            <a:rPr lang="en-US" sz="3600" smtClean="0">
              <a:effectLst/>
              <a:latin typeface="NikoshBAN" pitchFamily="2" charset="0"/>
              <a:cs typeface="NikoshBAN" pitchFamily="2" charset="0"/>
            </a:rPr>
            <a:t>স্বাভাবিক সংখ্যার অঙ্কপাতন করতে পারবে;</a:t>
          </a:r>
          <a:endParaRPr lang="en-US" sz="36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3371F6-AF3F-4ED2-BCA0-72B87189843E}" type="parTrans" cxnId="{60A8077F-4A9C-4166-821E-3045DDEC9B0A}">
      <dgm:prSet/>
      <dgm:spPr/>
      <dgm:t>
        <a:bodyPr/>
        <a:lstStyle/>
        <a:p>
          <a:endParaRPr lang="en-US"/>
        </a:p>
      </dgm:t>
    </dgm:pt>
    <dgm:pt modelId="{91BA8C86-6491-4255-B7BE-8B1A62E8485C}" type="sibTrans" cxnId="{60A8077F-4A9C-4166-821E-3045DDEC9B0A}">
      <dgm:prSet/>
      <dgm:spPr/>
      <dgm:t>
        <a:bodyPr/>
        <a:lstStyle/>
        <a:p>
          <a:endParaRPr lang="en-US"/>
        </a:p>
      </dgm:t>
    </dgm:pt>
    <dgm:pt modelId="{80E28AA5-12A5-43EF-ABF2-53CB5B364469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F775F-D157-46DF-9706-57616108B9EC}" type="parTrans" cxnId="{51FD542E-2DFA-497D-9A04-F0CE3646FC51}">
      <dgm:prSet/>
      <dgm:spPr/>
      <dgm:t>
        <a:bodyPr/>
        <a:lstStyle/>
        <a:p>
          <a:endParaRPr lang="en-US"/>
        </a:p>
      </dgm:t>
    </dgm:pt>
    <dgm:pt modelId="{5A66736F-50EC-4326-8D02-CEC8333EDBE9}" type="sibTrans" cxnId="{51FD542E-2DFA-497D-9A04-F0CE3646FC51}">
      <dgm:prSet/>
      <dgm:spPr/>
      <dgm:t>
        <a:bodyPr/>
        <a:lstStyle/>
        <a:p>
          <a:endParaRPr lang="en-US"/>
        </a:p>
      </dgm:t>
    </dgm:pt>
    <dgm:pt modelId="{44BD61FF-2804-4D94-B20D-248D5363F8A0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6A033-D125-46A3-B98E-5138D8CE0D0A}" type="parTrans" cxnId="{93094836-D518-4B0C-9520-45546A3E93D9}">
      <dgm:prSet/>
      <dgm:spPr/>
      <dgm:t>
        <a:bodyPr/>
        <a:lstStyle/>
        <a:p>
          <a:endParaRPr lang="en-US"/>
        </a:p>
      </dgm:t>
    </dgm:pt>
    <dgm:pt modelId="{65758B4A-4DDD-402E-9560-570A3228D5F5}" type="sibTrans" cxnId="{93094836-D518-4B0C-9520-45546A3E93D9}">
      <dgm:prSet/>
      <dgm:spPr/>
      <dgm:t>
        <a:bodyPr/>
        <a:lstStyle/>
        <a:p>
          <a:endParaRPr lang="en-US"/>
        </a:p>
      </dgm:t>
    </dgm:pt>
    <dgm:pt modelId="{02BED4B0-1AA8-40CF-BB44-8001A1A8171D}">
      <dgm:prSet phldrT="[Text]" custT="1"/>
      <dgm:spPr/>
      <dgm:t>
        <a:bodyPr/>
        <a:lstStyle/>
        <a:p>
          <a:r>
            <a:rPr lang="en-US" sz="3600" smtClean="0">
              <a:latin typeface="NikoshBAN" pitchFamily="2" charset="0"/>
              <a:cs typeface="NikoshBAN" pitchFamily="2" charset="0"/>
            </a:rPr>
            <a:t>দেশীয় রীতিতে অঙ্কপাতন করে লিখতে পারবে।</a:t>
          </a:r>
          <a:endParaRPr lang="en-US" sz="3600" dirty="0"/>
        </a:p>
      </dgm:t>
    </dgm:pt>
    <dgm:pt modelId="{FE683053-7899-4645-BAD4-8500A4F335AD}" type="parTrans" cxnId="{EAE428AD-4C10-47B0-9EA9-CFDA413D4BD5}">
      <dgm:prSet/>
      <dgm:spPr/>
      <dgm:t>
        <a:bodyPr/>
        <a:lstStyle/>
        <a:p>
          <a:endParaRPr lang="en-US"/>
        </a:p>
      </dgm:t>
    </dgm:pt>
    <dgm:pt modelId="{37EBE7C8-952A-4E59-B5D0-238E85D52E1F}" type="sibTrans" cxnId="{EAE428AD-4C10-47B0-9EA9-CFDA413D4BD5}">
      <dgm:prSet/>
      <dgm:spPr/>
      <dgm:t>
        <a:bodyPr/>
        <a:lstStyle/>
        <a:p>
          <a:endParaRPr lang="en-US"/>
        </a:p>
      </dgm:t>
    </dgm:pt>
    <dgm:pt modelId="{97C327B1-142F-4A83-BE2C-DD56DA71EFF5}">
      <dgm:prSet custT="1"/>
      <dgm:spPr/>
      <dgm:t>
        <a:bodyPr/>
        <a:lstStyle/>
        <a:p>
          <a:r>
            <a:rPr lang="bn-BD" sz="360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সংখ্যার সার্থক অঙ্কগুলির স্থানীয় মান নির্ণয় করতে পারবে</a:t>
          </a:r>
          <a:r>
            <a:rPr lang="en-US" sz="3600" smtClean="0"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600" dirty="0">
            <a:effectLst/>
          </a:endParaRPr>
        </a:p>
      </dgm:t>
    </dgm:pt>
    <dgm:pt modelId="{50BA7718-79E8-4B19-BB59-6CCFAEFC7C0E}" type="parTrans" cxnId="{5B325696-0669-4682-B599-0A5DA75E458C}">
      <dgm:prSet/>
      <dgm:spPr/>
      <dgm:t>
        <a:bodyPr/>
        <a:lstStyle/>
        <a:p>
          <a:endParaRPr lang="en-US"/>
        </a:p>
      </dgm:t>
    </dgm:pt>
    <dgm:pt modelId="{3D21A1F4-756F-46ED-A331-8F4049301CB4}" type="sibTrans" cxnId="{5B325696-0669-4682-B599-0A5DA75E458C}">
      <dgm:prSet/>
      <dgm:spPr/>
      <dgm:t>
        <a:bodyPr/>
        <a:lstStyle/>
        <a:p>
          <a:endParaRPr lang="en-US"/>
        </a:p>
      </dgm:t>
    </dgm:pt>
    <dgm:pt modelId="{40237F9C-E123-4523-8F0B-63C1BF5DBA2A}" type="pres">
      <dgm:prSet presAssocID="{06E99FE1-B732-450D-80D2-2E70A73E5A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2657-25FE-44E4-B4F2-AB8C6BA62FBD}" type="pres">
      <dgm:prSet presAssocID="{06CE056F-22C6-4DEB-991F-486E31A33C6B}" presName="composite" presStyleCnt="0"/>
      <dgm:spPr/>
    </dgm:pt>
    <dgm:pt modelId="{2042F1ED-A62C-4EF8-BF14-844287DDA162}" type="pres">
      <dgm:prSet presAssocID="{06CE056F-22C6-4DEB-991F-486E31A33C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3453-11F5-4AB2-AE2C-85887680F51C}" type="pres">
      <dgm:prSet presAssocID="{06CE056F-22C6-4DEB-991F-486E31A33C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1014-5F1B-41FA-852A-8D5AB9874757}" type="pres">
      <dgm:prSet presAssocID="{4D00CE7A-F5CC-41A1-9686-309860C91401}" presName="sp" presStyleCnt="0"/>
      <dgm:spPr/>
    </dgm:pt>
    <dgm:pt modelId="{7E95EA2C-C546-4B9B-A4F8-79F9330C758F}" type="pres">
      <dgm:prSet presAssocID="{80E28AA5-12A5-43EF-ABF2-53CB5B364469}" presName="composite" presStyleCnt="0"/>
      <dgm:spPr/>
    </dgm:pt>
    <dgm:pt modelId="{A22E2119-9242-4667-BF8C-EDD34924C4C2}" type="pres">
      <dgm:prSet presAssocID="{80E28AA5-12A5-43EF-ABF2-53CB5B3644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29F0-7FF8-4070-936C-3823F9631983}" type="pres">
      <dgm:prSet presAssocID="{80E28AA5-12A5-43EF-ABF2-53CB5B3644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99B4-29D3-4866-9BD8-33B092A3BB0C}" type="pres">
      <dgm:prSet presAssocID="{5A66736F-50EC-4326-8D02-CEC8333EDBE9}" presName="sp" presStyleCnt="0"/>
      <dgm:spPr/>
    </dgm:pt>
    <dgm:pt modelId="{08C6ACC2-7D77-4009-A3A9-F02FBBFFBDE6}" type="pres">
      <dgm:prSet presAssocID="{44BD61FF-2804-4D94-B20D-248D5363F8A0}" presName="composite" presStyleCnt="0"/>
      <dgm:spPr/>
    </dgm:pt>
    <dgm:pt modelId="{A22009AD-1197-478D-859C-387A204B6065}" type="pres">
      <dgm:prSet presAssocID="{44BD61FF-2804-4D94-B20D-248D5363F8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28F8-B3B1-4230-ADC6-BDF28F7D2300}" type="pres">
      <dgm:prSet presAssocID="{44BD61FF-2804-4D94-B20D-248D5363F8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325696-0669-4682-B599-0A5DA75E458C}" srcId="{80E28AA5-12A5-43EF-ABF2-53CB5B364469}" destId="{97C327B1-142F-4A83-BE2C-DD56DA71EFF5}" srcOrd="0" destOrd="0" parTransId="{50BA7718-79E8-4B19-BB59-6CCFAEFC7C0E}" sibTransId="{3D21A1F4-756F-46ED-A331-8F4049301CB4}"/>
    <dgm:cxn modelId="{68344784-169C-4E87-AF67-485EEA2C7C86}" srcId="{06E99FE1-B732-450D-80D2-2E70A73E5A67}" destId="{06CE056F-22C6-4DEB-991F-486E31A33C6B}" srcOrd="0" destOrd="0" parTransId="{EC457939-FA8F-4BB5-82A6-79674943804D}" sibTransId="{4D00CE7A-F5CC-41A1-9686-309860C91401}"/>
    <dgm:cxn modelId="{50BDBBE7-7F1B-4F97-BFFD-49A20F243223}" type="presOf" srcId="{06E99FE1-B732-450D-80D2-2E70A73E5A67}" destId="{40237F9C-E123-4523-8F0B-63C1BF5DBA2A}" srcOrd="0" destOrd="0" presId="urn:microsoft.com/office/officeart/2005/8/layout/chevron2"/>
    <dgm:cxn modelId="{60A8077F-4A9C-4166-821E-3045DDEC9B0A}" srcId="{06CE056F-22C6-4DEB-991F-486E31A33C6B}" destId="{A4D40DB5-3967-43C7-BA23-C7E84EC444F4}" srcOrd="0" destOrd="0" parTransId="{CA3371F6-AF3F-4ED2-BCA0-72B87189843E}" sibTransId="{91BA8C86-6491-4255-B7BE-8B1A62E8485C}"/>
    <dgm:cxn modelId="{93094836-D518-4B0C-9520-45546A3E93D9}" srcId="{06E99FE1-B732-450D-80D2-2E70A73E5A67}" destId="{44BD61FF-2804-4D94-B20D-248D5363F8A0}" srcOrd="2" destOrd="0" parTransId="{40E6A033-D125-46A3-B98E-5138D8CE0D0A}" sibTransId="{65758B4A-4DDD-402E-9560-570A3228D5F5}"/>
    <dgm:cxn modelId="{C8D7FEC2-3AE8-4A01-9286-EB104DCD57B7}" type="presOf" srcId="{A4D40DB5-3967-43C7-BA23-C7E84EC444F4}" destId="{65443453-11F5-4AB2-AE2C-85887680F51C}" srcOrd="0" destOrd="0" presId="urn:microsoft.com/office/officeart/2005/8/layout/chevron2"/>
    <dgm:cxn modelId="{2FD1921E-2DCF-43F7-A0C6-332E8CBEE75E}" type="presOf" srcId="{06CE056F-22C6-4DEB-991F-486E31A33C6B}" destId="{2042F1ED-A62C-4EF8-BF14-844287DDA162}" srcOrd="0" destOrd="0" presId="urn:microsoft.com/office/officeart/2005/8/layout/chevron2"/>
    <dgm:cxn modelId="{51FD542E-2DFA-497D-9A04-F0CE3646FC51}" srcId="{06E99FE1-B732-450D-80D2-2E70A73E5A67}" destId="{80E28AA5-12A5-43EF-ABF2-53CB5B364469}" srcOrd="1" destOrd="0" parTransId="{2F0F775F-D157-46DF-9706-57616108B9EC}" sibTransId="{5A66736F-50EC-4326-8D02-CEC8333EDBE9}"/>
    <dgm:cxn modelId="{1503A482-F02F-47E9-9743-3D6638F5DCE1}" type="presOf" srcId="{80E28AA5-12A5-43EF-ABF2-53CB5B364469}" destId="{A22E2119-9242-4667-BF8C-EDD34924C4C2}" srcOrd="0" destOrd="0" presId="urn:microsoft.com/office/officeart/2005/8/layout/chevron2"/>
    <dgm:cxn modelId="{3015E390-5617-4AE3-BE4F-1C533F09A638}" type="presOf" srcId="{02BED4B0-1AA8-40CF-BB44-8001A1A8171D}" destId="{5A8F28F8-B3B1-4230-ADC6-BDF28F7D2300}" srcOrd="0" destOrd="0" presId="urn:microsoft.com/office/officeart/2005/8/layout/chevron2"/>
    <dgm:cxn modelId="{EAE428AD-4C10-47B0-9EA9-CFDA413D4BD5}" srcId="{44BD61FF-2804-4D94-B20D-248D5363F8A0}" destId="{02BED4B0-1AA8-40CF-BB44-8001A1A8171D}" srcOrd="0" destOrd="0" parTransId="{FE683053-7899-4645-BAD4-8500A4F335AD}" sibTransId="{37EBE7C8-952A-4E59-B5D0-238E85D52E1F}"/>
    <dgm:cxn modelId="{FEA5D1EB-9A37-4584-9831-EF13EEAF4772}" type="presOf" srcId="{44BD61FF-2804-4D94-B20D-248D5363F8A0}" destId="{A22009AD-1197-478D-859C-387A204B6065}" srcOrd="0" destOrd="0" presId="urn:microsoft.com/office/officeart/2005/8/layout/chevron2"/>
    <dgm:cxn modelId="{58EF2FE2-EF54-41BC-8E61-3448431B7994}" type="presOf" srcId="{97C327B1-142F-4A83-BE2C-DD56DA71EFF5}" destId="{EF9E29F0-7FF8-4070-936C-3823F9631983}" srcOrd="0" destOrd="0" presId="urn:microsoft.com/office/officeart/2005/8/layout/chevron2"/>
    <dgm:cxn modelId="{3BDDB6DB-E13E-4CF3-B993-0CC00A5DC543}" type="presParOf" srcId="{40237F9C-E123-4523-8F0B-63C1BF5DBA2A}" destId="{0DC22657-25FE-44E4-B4F2-AB8C6BA62FBD}" srcOrd="0" destOrd="0" presId="urn:microsoft.com/office/officeart/2005/8/layout/chevron2"/>
    <dgm:cxn modelId="{64C04BAB-2984-498F-ADEF-6428E3BBB488}" type="presParOf" srcId="{0DC22657-25FE-44E4-B4F2-AB8C6BA62FBD}" destId="{2042F1ED-A62C-4EF8-BF14-844287DDA162}" srcOrd="0" destOrd="0" presId="urn:microsoft.com/office/officeart/2005/8/layout/chevron2"/>
    <dgm:cxn modelId="{FA21B1B9-2AA7-469F-AD4F-CBA1E53C6FC5}" type="presParOf" srcId="{0DC22657-25FE-44E4-B4F2-AB8C6BA62FBD}" destId="{65443453-11F5-4AB2-AE2C-85887680F51C}" srcOrd="1" destOrd="0" presId="urn:microsoft.com/office/officeart/2005/8/layout/chevron2"/>
    <dgm:cxn modelId="{DB09B472-62D2-433F-8D20-943E0B9F4D02}" type="presParOf" srcId="{40237F9C-E123-4523-8F0B-63C1BF5DBA2A}" destId="{40351014-5F1B-41FA-852A-8D5AB9874757}" srcOrd="1" destOrd="0" presId="urn:microsoft.com/office/officeart/2005/8/layout/chevron2"/>
    <dgm:cxn modelId="{7F23B3A5-7DA0-442A-A17C-27906D2771D2}" type="presParOf" srcId="{40237F9C-E123-4523-8F0B-63C1BF5DBA2A}" destId="{7E95EA2C-C546-4B9B-A4F8-79F9330C758F}" srcOrd="2" destOrd="0" presId="urn:microsoft.com/office/officeart/2005/8/layout/chevron2"/>
    <dgm:cxn modelId="{F28CD110-414D-4378-96BF-A76984325500}" type="presParOf" srcId="{7E95EA2C-C546-4B9B-A4F8-79F9330C758F}" destId="{A22E2119-9242-4667-BF8C-EDD34924C4C2}" srcOrd="0" destOrd="0" presId="urn:microsoft.com/office/officeart/2005/8/layout/chevron2"/>
    <dgm:cxn modelId="{6BA892EC-4D55-4851-BC22-32A94BE2B8F6}" type="presParOf" srcId="{7E95EA2C-C546-4B9B-A4F8-79F9330C758F}" destId="{EF9E29F0-7FF8-4070-936C-3823F9631983}" srcOrd="1" destOrd="0" presId="urn:microsoft.com/office/officeart/2005/8/layout/chevron2"/>
    <dgm:cxn modelId="{A7A394A1-6855-44AB-BA4B-431018C9E37F}" type="presParOf" srcId="{40237F9C-E123-4523-8F0B-63C1BF5DBA2A}" destId="{44DD99B4-29D3-4866-9BD8-33B092A3BB0C}" srcOrd="3" destOrd="0" presId="urn:microsoft.com/office/officeart/2005/8/layout/chevron2"/>
    <dgm:cxn modelId="{373676A8-4F3E-443C-974A-792B24CBF78B}" type="presParOf" srcId="{40237F9C-E123-4523-8F0B-63C1BF5DBA2A}" destId="{08C6ACC2-7D77-4009-A3A9-F02FBBFFBDE6}" srcOrd="4" destOrd="0" presId="urn:microsoft.com/office/officeart/2005/8/layout/chevron2"/>
    <dgm:cxn modelId="{A7CC8392-6BF1-4854-B15E-BAB69148739D}" type="presParOf" srcId="{08C6ACC2-7D77-4009-A3A9-F02FBBFFBDE6}" destId="{A22009AD-1197-478D-859C-387A204B6065}" srcOrd="0" destOrd="0" presId="urn:microsoft.com/office/officeart/2005/8/layout/chevron2"/>
    <dgm:cxn modelId="{C337F9BD-4001-419E-A697-7B1EEECF927B}" type="presParOf" srcId="{08C6ACC2-7D77-4009-A3A9-F02FBBFFBDE6}" destId="{5A8F28F8-B3B1-4230-ADC6-BDF28F7D23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D38AD-8093-4FA2-A248-79945FAFB86E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721203-C6E3-4BDD-AE0B-9A70BC99DBF7}">
      <dgm:prSet phldrT="[Text]" custT="1"/>
      <dgm:spPr/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৩×১০০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448DDC-6F94-4D57-A237-14CA1782FCA5}" type="parTrans" cxnId="{DE6E6FA8-B19B-47AC-8B14-D3871A9040DB}">
      <dgm:prSet/>
      <dgm:spPr/>
      <dgm:t>
        <a:bodyPr/>
        <a:lstStyle/>
        <a:p>
          <a:endParaRPr lang="en-US"/>
        </a:p>
      </dgm:t>
    </dgm:pt>
    <dgm:pt modelId="{D8A6FEC9-321D-4C6A-A10E-83C9EAAC329B}" type="sibTrans" cxnId="{DE6E6FA8-B19B-47AC-8B14-D3871A9040DB}">
      <dgm:prSet/>
      <dgm:spPr/>
      <dgm:t>
        <a:bodyPr/>
        <a:lstStyle/>
        <a:p>
          <a:endParaRPr lang="en-US"/>
        </a:p>
      </dgm:t>
    </dgm:pt>
    <dgm:pt modelId="{3285CA02-5C39-4928-AD98-527F20762B4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৩০০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C0DDBB-B667-40CD-94E9-705069DA5F0A}" type="parTrans" cxnId="{C06C4CCD-ECCC-41CB-9EA6-CD2280EE7335}">
      <dgm:prSet/>
      <dgm:spPr/>
      <dgm:t>
        <a:bodyPr/>
        <a:lstStyle/>
        <a:p>
          <a:endParaRPr lang="en-US"/>
        </a:p>
      </dgm:t>
    </dgm:pt>
    <dgm:pt modelId="{5EC029CA-9520-4AD5-A837-49DFBB275BF6}" type="sibTrans" cxnId="{C06C4CCD-ECCC-41CB-9EA6-CD2280EE7335}">
      <dgm:prSet/>
      <dgm:spPr/>
      <dgm:t>
        <a:bodyPr/>
        <a:lstStyle/>
        <a:p>
          <a:endParaRPr lang="en-US"/>
        </a:p>
      </dgm:t>
    </dgm:pt>
    <dgm:pt modelId="{EF3BA20E-BE44-4945-AAA3-DC6747F958A2}">
      <dgm:prSet phldrT="[Text]" custT="1"/>
      <dgm:spPr/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৩×১০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6EA69A-37D5-4D41-904C-7EDB808B2800}" type="parTrans" cxnId="{DC03EE7F-BF4D-4210-A785-F9A97A09CA93}">
      <dgm:prSet/>
      <dgm:spPr/>
      <dgm:t>
        <a:bodyPr/>
        <a:lstStyle/>
        <a:p>
          <a:endParaRPr lang="en-US"/>
        </a:p>
      </dgm:t>
    </dgm:pt>
    <dgm:pt modelId="{4127B018-4CB3-40C2-AA66-7B030E145755}" type="sibTrans" cxnId="{DC03EE7F-BF4D-4210-A785-F9A97A09CA93}">
      <dgm:prSet/>
      <dgm:spPr/>
      <dgm:t>
        <a:bodyPr/>
        <a:lstStyle/>
        <a:p>
          <a:endParaRPr lang="en-US"/>
        </a:p>
      </dgm:t>
    </dgm:pt>
    <dgm:pt modelId="{20E5BD70-AA87-47A4-B19A-7133D3047BA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DBD64D-8FA9-407D-B821-F96DF5F85EE6}" type="parTrans" cxnId="{8B0C773C-F212-41CB-898E-BE88C1661043}">
      <dgm:prSet/>
      <dgm:spPr/>
      <dgm:t>
        <a:bodyPr/>
        <a:lstStyle/>
        <a:p>
          <a:endParaRPr lang="en-US"/>
        </a:p>
      </dgm:t>
    </dgm:pt>
    <dgm:pt modelId="{E6F4C94A-87F0-4413-B5E8-479CC50BB07E}" type="sibTrans" cxnId="{8B0C773C-F212-41CB-898E-BE88C1661043}">
      <dgm:prSet/>
      <dgm:spPr/>
      <dgm:t>
        <a:bodyPr/>
        <a:lstStyle/>
        <a:p>
          <a:endParaRPr lang="en-US"/>
        </a:p>
      </dgm:t>
    </dgm:pt>
    <dgm:pt modelId="{CE61E83E-55B8-4001-A1DB-0F7F588A8983}">
      <dgm:prSet phldrT="[Text]" custT="1"/>
      <dgm:spPr/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৩×১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AC21DE-F633-4170-B958-CE12FABA8ACD}" type="parTrans" cxnId="{8E603C5B-6C11-450F-A4B2-5B9D6A2466E5}">
      <dgm:prSet/>
      <dgm:spPr/>
      <dgm:t>
        <a:bodyPr/>
        <a:lstStyle/>
        <a:p>
          <a:endParaRPr lang="en-US"/>
        </a:p>
      </dgm:t>
    </dgm:pt>
    <dgm:pt modelId="{AADDD5AA-C5C6-404B-9113-E8F5F5746872}" type="sibTrans" cxnId="{8E603C5B-6C11-450F-A4B2-5B9D6A2466E5}">
      <dgm:prSet/>
      <dgm:spPr/>
      <dgm:t>
        <a:bodyPr/>
        <a:lstStyle/>
        <a:p>
          <a:endParaRPr lang="en-US"/>
        </a:p>
      </dgm:t>
    </dgm:pt>
    <dgm:pt modelId="{61AA89B9-1604-40FF-AFB4-19610E420D7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0499A7-03A8-4046-8468-9FDC744FBE41}" type="parTrans" cxnId="{20217FFE-8522-4481-AC45-0EEDBB0B6B64}">
      <dgm:prSet/>
      <dgm:spPr/>
      <dgm:t>
        <a:bodyPr/>
        <a:lstStyle/>
        <a:p>
          <a:endParaRPr lang="en-US"/>
        </a:p>
      </dgm:t>
    </dgm:pt>
    <dgm:pt modelId="{AD641A27-E05F-4B08-AEB7-FB2CFFFAC1EF}" type="sibTrans" cxnId="{20217FFE-8522-4481-AC45-0EEDBB0B6B64}">
      <dgm:prSet/>
      <dgm:spPr/>
      <dgm:t>
        <a:bodyPr/>
        <a:lstStyle/>
        <a:p>
          <a:endParaRPr lang="en-US"/>
        </a:p>
      </dgm:t>
    </dgm:pt>
    <dgm:pt modelId="{90982033-3548-459C-ADB2-20FCC500A0B6}" type="pres">
      <dgm:prSet presAssocID="{B0CD38AD-8093-4FA2-A248-79945FAFB86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B487B91-82EB-4231-B0B9-94795DFAC892}" type="pres">
      <dgm:prSet presAssocID="{F5721203-C6E3-4BDD-AE0B-9A70BC99DBF7}" presName="parentText1" presStyleLbl="node1" presStyleIdx="0" presStyleCnt="3" custLinFactNeighborY="-608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55E5C-8160-4F62-AB59-07CBD68B05EC}" type="pres">
      <dgm:prSet presAssocID="{F5721203-C6E3-4BDD-AE0B-9A70BC99DBF7}" presName="childText1" presStyleLbl="solidAlignAcc1" presStyleIdx="0" presStyleCnt="3" custScaleY="71994" custLinFactNeighborY="-44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0CDEB-BEC2-4D27-9FE0-2552FF4F4032}" type="pres">
      <dgm:prSet presAssocID="{EF3BA20E-BE44-4945-AAA3-DC6747F958A2}" presName="parentText2" presStyleLbl="node1" presStyleIdx="1" presStyleCnt="3" custLinFactNeighborY="-3204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A7844-363F-4930-9431-F94055A86F2B}" type="pres">
      <dgm:prSet presAssocID="{EF3BA20E-BE44-4945-AAA3-DC6747F958A2}" presName="childText2" presStyleLbl="solidAlignAcc1" presStyleIdx="1" presStyleCnt="3" custScaleY="71994" custLinFactNeighborY="-29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2BDB7-8F5C-4400-87D7-809EF2F855EB}" type="pres">
      <dgm:prSet presAssocID="{CE61E83E-55B8-4001-A1DB-0F7F588A898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BEB5F-440A-4657-AA03-05269BF96315}" type="pres">
      <dgm:prSet presAssocID="{CE61E83E-55B8-4001-A1DB-0F7F588A8983}" presName="childText3" presStyleLbl="solidAlignAcc1" presStyleIdx="2" presStyleCnt="3" custScaleY="71994" custLinFactNeighborY="-13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9BBA76-03CF-49BC-B1B8-16CC0ABCAE2C}" type="presOf" srcId="{3285CA02-5C39-4928-AD98-527F20762B4E}" destId="{DC155E5C-8160-4F62-AB59-07CBD68B05EC}" srcOrd="0" destOrd="0" presId="urn:microsoft.com/office/officeart/2009/3/layout/IncreasingArrowsProcess"/>
    <dgm:cxn modelId="{FB3C211E-CF2F-4914-B9B1-FD3392646473}" type="presOf" srcId="{F5721203-C6E3-4BDD-AE0B-9A70BC99DBF7}" destId="{FB487B91-82EB-4231-B0B9-94795DFAC892}" srcOrd="0" destOrd="0" presId="urn:microsoft.com/office/officeart/2009/3/layout/IncreasingArrowsProcess"/>
    <dgm:cxn modelId="{20217FFE-8522-4481-AC45-0EEDBB0B6B64}" srcId="{CE61E83E-55B8-4001-A1DB-0F7F588A8983}" destId="{61AA89B9-1604-40FF-AFB4-19610E420D74}" srcOrd="0" destOrd="0" parTransId="{000499A7-03A8-4046-8468-9FDC744FBE41}" sibTransId="{AD641A27-E05F-4B08-AEB7-FB2CFFFAC1EF}"/>
    <dgm:cxn modelId="{8B0C773C-F212-41CB-898E-BE88C1661043}" srcId="{EF3BA20E-BE44-4945-AAA3-DC6747F958A2}" destId="{20E5BD70-AA87-47A4-B19A-7133D3047BAB}" srcOrd="0" destOrd="0" parTransId="{CEDBD64D-8FA9-407D-B821-F96DF5F85EE6}" sibTransId="{E6F4C94A-87F0-4413-B5E8-479CC50BB07E}"/>
    <dgm:cxn modelId="{A7F17536-B30E-484E-98FC-4A907470799A}" type="presOf" srcId="{61AA89B9-1604-40FF-AFB4-19610E420D74}" destId="{666BEB5F-440A-4657-AA03-05269BF96315}" srcOrd="0" destOrd="0" presId="urn:microsoft.com/office/officeart/2009/3/layout/IncreasingArrowsProcess"/>
    <dgm:cxn modelId="{DC03EE7F-BF4D-4210-A785-F9A97A09CA93}" srcId="{B0CD38AD-8093-4FA2-A248-79945FAFB86E}" destId="{EF3BA20E-BE44-4945-AAA3-DC6747F958A2}" srcOrd="1" destOrd="0" parTransId="{EE6EA69A-37D5-4D41-904C-7EDB808B2800}" sibTransId="{4127B018-4CB3-40C2-AA66-7B030E145755}"/>
    <dgm:cxn modelId="{5123CA74-D700-4395-B6DC-59F89258FAE0}" type="presOf" srcId="{B0CD38AD-8093-4FA2-A248-79945FAFB86E}" destId="{90982033-3548-459C-ADB2-20FCC500A0B6}" srcOrd="0" destOrd="0" presId="urn:microsoft.com/office/officeart/2009/3/layout/IncreasingArrowsProcess"/>
    <dgm:cxn modelId="{C06C4CCD-ECCC-41CB-9EA6-CD2280EE7335}" srcId="{F5721203-C6E3-4BDD-AE0B-9A70BC99DBF7}" destId="{3285CA02-5C39-4928-AD98-527F20762B4E}" srcOrd="0" destOrd="0" parTransId="{9AC0DDBB-B667-40CD-94E9-705069DA5F0A}" sibTransId="{5EC029CA-9520-4AD5-A837-49DFBB275BF6}"/>
    <dgm:cxn modelId="{DE6E6FA8-B19B-47AC-8B14-D3871A9040DB}" srcId="{B0CD38AD-8093-4FA2-A248-79945FAFB86E}" destId="{F5721203-C6E3-4BDD-AE0B-9A70BC99DBF7}" srcOrd="0" destOrd="0" parTransId="{E2448DDC-6F94-4D57-A237-14CA1782FCA5}" sibTransId="{D8A6FEC9-321D-4C6A-A10E-83C9EAAC329B}"/>
    <dgm:cxn modelId="{41798C2D-AD58-4BB3-B3AF-D7A57189AB17}" type="presOf" srcId="{EF3BA20E-BE44-4945-AAA3-DC6747F958A2}" destId="{9410CDEB-BEC2-4D27-9FE0-2552FF4F4032}" srcOrd="0" destOrd="0" presId="urn:microsoft.com/office/officeart/2009/3/layout/IncreasingArrowsProcess"/>
    <dgm:cxn modelId="{14AD75A3-9DF4-48F1-A73F-58713D88B0B4}" type="presOf" srcId="{CE61E83E-55B8-4001-A1DB-0F7F588A8983}" destId="{6B22BDB7-8F5C-4400-87D7-809EF2F855EB}" srcOrd="0" destOrd="0" presId="urn:microsoft.com/office/officeart/2009/3/layout/IncreasingArrowsProcess"/>
    <dgm:cxn modelId="{8E603C5B-6C11-450F-A4B2-5B9D6A2466E5}" srcId="{B0CD38AD-8093-4FA2-A248-79945FAFB86E}" destId="{CE61E83E-55B8-4001-A1DB-0F7F588A8983}" srcOrd="2" destOrd="0" parTransId="{EDAC21DE-F633-4170-B958-CE12FABA8ACD}" sibTransId="{AADDD5AA-C5C6-404B-9113-E8F5F5746872}"/>
    <dgm:cxn modelId="{16677E61-A709-4FCA-8500-501F4FBEB0AB}" type="presOf" srcId="{20E5BD70-AA87-47A4-B19A-7133D3047BAB}" destId="{A5BA7844-363F-4930-9431-F94055A86F2B}" srcOrd="0" destOrd="0" presId="urn:microsoft.com/office/officeart/2009/3/layout/IncreasingArrowsProcess"/>
    <dgm:cxn modelId="{24963FAD-F185-4B11-9E0B-82A3FEC0DAB0}" type="presParOf" srcId="{90982033-3548-459C-ADB2-20FCC500A0B6}" destId="{FB487B91-82EB-4231-B0B9-94795DFAC892}" srcOrd="0" destOrd="0" presId="urn:microsoft.com/office/officeart/2009/3/layout/IncreasingArrowsProcess"/>
    <dgm:cxn modelId="{AF267EB2-09EF-4906-BC08-39CB458DDC93}" type="presParOf" srcId="{90982033-3548-459C-ADB2-20FCC500A0B6}" destId="{DC155E5C-8160-4F62-AB59-07CBD68B05EC}" srcOrd="1" destOrd="0" presId="urn:microsoft.com/office/officeart/2009/3/layout/IncreasingArrowsProcess"/>
    <dgm:cxn modelId="{1621B6A0-C117-49C2-A52B-573960603DD6}" type="presParOf" srcId="{90982033-3548-459C-ADB2-20FCC500A0B6}" destId="{9410CDEB-BEC2-4D27-9FE0-2552FF4F4032}" srcOrd="2" destOrd="0" presId="urn:microsoft.com/office/officeart/2009/3/layout/IncreasingArrowsProcess"/>
    <dgm:cxn modelId="{9E8B45AE-D9B2-47E8-B3AE-28282009847F}" type="presParOf" srcId="{90982033-3548-459C-ADB2-20FCC500A0B6}" destId="{A5BA7844-363F-4930-9431-F94055A86F2B}" srcOrd="3" destOrd="0" presId="urn:microsoft.com/office/officeart/2009/3/layout/IncreasingArrowsProcess"/>
    <dgm:cxn modelId="{C1E81C8A-B49C-4487-8431-62A7609446B7}" type="presParOf" srcId="{90982033-3548-459C-ADB2-20FCC500A0B6}" destId="{6B22BDB7-8F5C-4400-87D7-809EF2F855EB}" srcOrd="4" destOrd="0" presId="urn:microsoft.com/office/officeart/2009/3/layout/IncreasingArrowsProcess"/>
    <dgm:cxn modelId="{F8ED715B-79C9-43A6-9E8A-3D711B4730CB}" type="presParOf" srcId="{90982033-3548-459C-ADB2-20FCC500A0B6}" destId="{666BEB5F-440A-4657-AA03-05269BF9631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26DD9-3534-4542-9780-A82F8E9B2E2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37BD5-4387-41ED-AFBD-76532553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7BD5-4387-41ED-AFBD-76532553C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5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হক</a:t>
            </a:r>
            <a:r>
              <a:rPr lang="en-US" baseline="0" dirty="0" smtClean="0"/>
              <a:t>/nazhoq71@gmail.com/017246671666)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7BD5-4387-41ED-AFBD-76532553C9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0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খুঁটি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খাটানোর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baseline="0" dirty="0" smtClean="0"/>
              <a:t>(</a:t>
            </a:r>
            <a:r>
              <a:rPr lang="en-US" sz="1800" baseline="0" dirty="0" err="1" smtClean="0"/>
              <a:t>মোঃ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নাজমুল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হক</a:t>
            </a:r>
            <a:r>
              <a:rPr lang="en-US" sz="1800" baseline="0" dirty="0" smtClean="0"/>
              <a:t>/nazhoq71@gmail.com/017246671666)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7BD5-4387-41ED-AFBD-76532553C9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5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মই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তৈরীতে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খুঁটি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হলো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তৈরীতে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স্থাপন</a:t>
            </a:r>
            <a:r>
              <a:rPr lang="en-US" baseline="0" dirty="0" smtClean="0"/>
              <a:t> ।</a:t>
            </a:r>
            <a:r>
              <a:rPr lang="en-US" baseline="0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করবো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একদম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বলেছ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অঙ্কপাতন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হক</a:t>
            </a:r>
            <a:r>
              <a:rPr lang="en-US" baseline="0" dirty="0" smtClean="0"/>
              <a:t>/nazhoq71@gmail.com/017246671666)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7BD5-4387-41ED-AFBD-76532553C9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7BD5-4387-41ED-AFBD-76532553C9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5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হক</a:t>
            </a:r>
            <a:r>
              <a:rPr lang="en-US" baseline="0" dirty="0" smtClean="0"/>
              <a:t>/nazhoq71@gmail.com/017246671666)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7BD5-4387-41ED-AFBD-76532553C9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3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অঙ্কের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পাশাপাশি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সৃজনশীল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দক্ষতাকে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সংগতি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সাপেক্ষে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সামনের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যাবো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হক</a:t>
            </a:r>
            <a:r>
              <a:rPr lang="en-US" baseline="0" dirty="0" smtClean="0"/>
              <a:t>/nazhoq71@gmail.com/017246671666)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7BD5-4387-41ED-AFBD-76532553C9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6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7BD5-4387-41ED-AFBD-76532553C9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কোনো</a:t>
            </a:r>
            <a:r>
              <a:rPr lang="en-US" dirty="0" smtClean="0"/>
              <a:t>  </a:t>
            </a:r>
            <a:r>
              <a:rPr lang="en-US" dirty="0" err="1" smtClean="0"/>
              <a:t>কাজ</a:t>
            </a:r>
            <a:r>
              <a:rPr lang="en-US" dirty="0" smtClean="0"/>
              <a:t> 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গেলে</a:t>
            </a:r>
            <a:r>
              <a:rPr lang="en-US" dirty="0" smtClean="0"/>
              <a:t> </a:t>
            </a:r>
            <a:r>
              <a:rPr lang="en-US" dirty="0" err="1" smtClean="0"/>
              <a:t>যেমন</a:t>
            </a:r>
            <a:r>
              <a:rPr lang="en-US" dirty="0" smtClean="0"/>
              <a:t>  </a:t>
            </a:r>
            <a:r>
              <a:rPr lang="en-US" dirty="0" err="1" smtClean="0"/>
              <a:t>নিয়ম</a:t>
            </a:r>
            <a:r>
              <a:rPr lang="en-US" dirty="0" smtClean="0"/>
              <a:t> </a:t>
            </a:r>
            <a:r>
              <a:rPr lang="en-US" dirty="0" err="1" smtClean="0"/>
              <a:t>মেনে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;</a:t>
            </a:r>
            <a:r>
              <a:rPr lang="en-US" baseline="0" dirty="0" smtClean="0"/>
              <a:t> </a:t>
            </a:r>
            <a:r>
              <a:rPr lang="en-US" dirty="0" err="1" smtClean="0"/>
              <a:t>সংখ্যাও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রীতি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রয়েছে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হক</a:t>
            </a:r>
            <a:r>
              <a:rPr lang="en-US" baseline="0" dirty="0" smtClean="0"/>
              <a:t>/nazhoq71@gmail.com/017246671666)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7BD5-4387-41ED-AFBD-76532553C9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হক</a:t>
            </a:r>
            <a:r>
              <a:rPr lang="en-US" baseline="0" dirty="0" smtClean="0"/>
              <a:t>/nazhoq71@gmail.com/017246671666)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7BD5-4387-41ED-AFBD-76532553C9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3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9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21BA-3405-4083-8AC6-667CE77130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011C-1052-46DF-A7E8-F08E88F79C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Md. Nazmul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Hoque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nazhoq71@ gmail.com , 01724667166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.png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hoq71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microsoft.com/office/2007/relationships/hdphoto" Target="../media/hdphoto7.wdp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ice 001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3235" y="2392681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0813" t="3463" r="33624"/>
          <a:stretch/>
        </p:blipFill>
        <p:spPr>
          <a:xfrm>
            <a:off x="7619717" y="1460310"/>
            <a:ext cx="1569492" cy="41759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446269" y="2813517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3584" y="2373778"/>
            <a:ext cx="6086007" cy="1648918"/>
            <a:chOff x="3147934" y="2373778"/>
            <a:chExt cx="6086007" cy="1648918"/>
          </a:xfrm>
        </p:grpSpPr>
        <p:sp>
          <p:nvSpPr>
            <p:cNvPr id="4" name="Rectangle 3"/>
            <p:cNvSpPr/>
            <p:nvPr/>
          </p:nvSpPr>
          <p:spPr>
            <a:xfrm>
              <a:off x="3440242" y="2373778"/>
              <a:ext cx="5793699" cy="1648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147934" y="2373778"/>
              <a:ext cx="404735" cy="1648918"/>
            </a:xfrm>
            <a:prstGeom prst="rect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7824431" y="5327298"/>
            <a:ext cx="2101756" cy="1867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955" r="91157"/>
          <a:stretch/>
        </p:blipFill>
        <p:spPr>
          <a:xfrm>
            <a:off x="8166714" y="3998638"/>
            <a:ext cx="1335521" cy="1894526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7401351" y="3816230"/>
            <a:ext cx="2784144" cy="2718468"/>
          </a:xfrm>
          <a:custGeom>
            <a:avLst/>
            <a:gdLst>
              <a:gd name="connsiteX0" fmla="*/ 1921859 w 2784144"/>
              <a:gd name="connsiteY0" fmla="*/ 0 h 2389699"/>
              <a:gd name="connsiteX1" fmla="*/ 2784144 w 2784144"/>
              <a:gd name="connsiteY1" fmla="*/ 0 h 2389699"/>
              <a:gd name="connsiteX2" fmla="*/ 2784144 w 2784144"/>
              <a:gd name="connsiteY2" fmla="*/ 2389699 h 2389699"/>
              <a:gd name="connsiteX3" fmla="*/ 0 w 2784144"/>
              <a:gd name="connsiteY3" fmla="*/ 2389699 h 2389699"/>
              <a:gd name="connsiteX4" fmla="*/ 0 w 2784144"/>
              <a:gd name="connsiteY4" fmla="*/ 238610 h 2389699"/>
              <a:gd name="connsiteX5" fmla="*/ 119027 w 2784144"/>
              <a:gd name="connsiteY5" fmla="*/ 244576 h 2389699"/>
              <a:gd name="connsiteX6" fmla="*/ 512013 w 2784144"/>
              <a:gd name="connsiteY6" fmla="*/ 195100 h 2389699"/>
              <a:gd name="connsiteX7" fmla="*/ 569860 w 2784144"/>
              <a:gd name="connsiteY7" fmla="*/ 174660 h 2389699"/>
              <a:gd name="connsiteX8" fmla="*/ 573635 w 2784144"/>
              <a:gd name="connsiteY8" fmla="*/ 180592 h 2389699"/>
              <a:gd name="connsiteX9" fmla="*/ 850213 w 2784144"/>
              <a:gd name="connsiteY9" fmla="*/ 263236 h 2389699"/>
              <a:gd name="connsiteX10" fmla="*/ 952821 w 2784144"/>
              <a:gd name="connsiteY10" fmla="*/ 225523 h 2389699"/>
              <a:gd name="connsiteX11" fmla="*/ 988192 w 2784144"/>
              <a:gd name="connsiteY11" fmla="*/ 196661 h 2389699"/>
              <a:gd name="connsiteX12" fmla="*/ 1009883 w 2784144"/>
              <a:gd name="connsiteY12" fmla="*/ 206528 h 2389699"/>
              <a:gd name="connsiteX13" fmla="*/ 1105234 w 2784144"/>
              <a:gd name="connsiteY13" fmla="*/ 219869 h 2389699"/>
              <a:gd name="connsiteX14" fmla="*/ 1360759 w 2784144"/>
              <a:gd name="connsiteY14" fmla="*/ 85583 h 2389699"/>
              <a:gd name="connsiteX15" fmla="*/ 1365769 w 2784144"/>
              <a:gd name="connsiteY15" fmla="*/ 72788 h 2389699"/>
              <a:gd name="connsiteX16" fmla="*/ 1368354 w 2784144"/>
              <a:gd name="connsiteY16" fmla="*/ 80050 h 2389699"/>
              <a:gd name="connsiteX17" fmla="*/ 1395759 w 2784144"/>
              <a:gd name="connsiteY17" fmla="*/ 119883 h 2389699"/>
              <a:gd name="connsiteX18" fmla="*/ 1717341 w 2784144"/>
              <a:gd name="connsiteY18" fmla="*/ 53716 h 2389699"/>
              <a:gd name="connsiteX19" fmla="*/ 1720000 w 2784144"/>
              <a:gd name="connsiteY19" fmla="*/ 50506 h 2389699"/>
              <a:gd name="connsiteX20" fmla="*/ 1754508 w 2784144"/>
              <a:gd name="connsiteY20" fmla="*/ 70244 h 2389699"/>
              <a:gd name="connsiteX21" fmla="*/ 1796729 w 2784144"/>
              <a:gd name="connsiteY21" fmla="*/ 78087 h 2389699"/>
              <a:gd name="connsiteX22" fmla="*/ 1913860 w 2784144"/>
              <a:gd name="connsiteY22" fmla="*/ 12161 h 238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84144" h="2389699">
                <a:moveTo>
                  <a:pt x="1921859" y="0"/>
                </a:moveTo>
                <a:lnTo>
                  <a:pt x="2784144" y="0"/>
                </a:lnTo>
                <a:lnTo>
                  <a:pt x="2784144" y="2389699"/>
                </a:lnTo>
                <a:lnTo>
                  <a:pt x="0" y="2389699"/>
                </a:lnTo>
                <a:lnTo>
                  <a:pt x="0" y="238610"/>
                </a:lnTo>
                <a:lnTo>
                  <a:pt x="119027" y="244576"/>
                </a:lnTo>
                <a:cubicBezTo>
                  <a:pt x="261320" y="244576"/>
                  <a:pt x="395193" y="226653"/>
                  <a:pt x="512013" y="195100"/>
                </a:cubicBezTo>
                <a:lnTo>
                  <a:pt x="569860" y="174660"/>
                </a:lnTo>
                <a:lnTo>
                  <a:pt x="573635" y="180592"/>
                </a:lnTo>
                <a:cubicBezTo>
                  <a:pt x="630123" y="249938"/>
                  <a:pt x="737488" y="285325"/>
                  <a:pt x="850213" y="263236"/>
                </a:cubicBezTo>
                <a:cubicBezTo>
                  <a:pt x="887788" y="255873"/>
                  <a:pt x="922402" y="242821"/>
                  <a:pt x="952821" y="225523"/>
                </a:cubicBezTo>
                <a:lnTo>
                  <a:pt x="988192" y="196661"/>
                </a:lnTo>
                <a:lnTo>
                  <a:pt x="1009883" y="206528"/>
                </a:lnTo>
                <a:cubicBezTo>
                  <a:pt x="1039615" y="215159"/>
                  <a:pt x="1071731" y="219869"/>
                  <a:pt x="1105234" y="219869"/>
                </a:cubicBezTo>
                <a:cubicBezTo>
                  <a:pt x="1220103" y="219869"/>
                  <a:pt x="1318660" y="164497"/>
                  <a:pt x="1360759" y="85583"/>
                </a:cubicBezTo>
                <a:lnTo>
                  <a:pt x="1365769" y="72788"/>
                </a:lnTo>
                <a:lnTo>
                  <a:pt x="1368354" y="80050"/>
                </a:lnTo>
                <a:cubicBezTo>
                  <a:pt x="1375787" y="94873"/>
                  <a:pt x="1384911" y="108253"/>
                  <a:pt x="1395759" y="119883"/>
                </a:cubicBezTo>
                <a:cubicBezTo>
                  <a:pt x="1471700" y="201291"/>
                  <a:pt x="1607023" y="169956"/>
                  <a:pt x="1717341" y="53716"/>
                </a:cubicBezTo>
                <a:lnTo>
                  <a:pt x="1720000" y="50506"/>
                </a:lnTo>
                <a:lnTo>
                  <a:pt x="1754508" y="70244"/>
                </a:lnTo>
                <a:cubicBezTo>
                  <a:pt x="1768146" y="75386"/>
                  <a:pt x="1782266" y="78087"/>
                  <a:pt x="1796729" y="78087"/>
                </a:cubicBezTo>
                <a:cubicBezTo>
                  <a:pt x="1840117" y="78087"/>
                  <a:pt x="1880424" y="53783"/>
                  <a:pt x="1913860" y="12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-659142" y="-356278"/>
            <a:ext cx="1609502" cy="1813420"/>
            <a:chOff x="-2714694" y="-35700"/>
            <a:chExt cx="1609502" cy="1813420"/>
          </a:xfrm>
        </p:grpSpPr>
        <p:sp>
          <p:nvSpPr>
            <p:cNvPr id="25" name="Freeform 24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7201849">
            <a:off x="-635109" y="5491119"/>
            <a:ext cx="1609502" cy="1813420"/>
            <a:chOff x="-2714694" y="-35700"/>
            <a:chExt cx="1609502" cy="1813420"/>
          </a:xfrm>
        </p:grpSpPr>
        <p:sp>
          <p:nvSpPr>
            <p:cNvPr id="28" name="Freeform 27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5400000">
            <a:off x="9141895" y="3223519"/>
            <a:ext cx="5669280" cy="184466"/>
            <a:chOff x="1271758" y="120710"/>
            <a:chExt cx="11923992" cy="184466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6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49219 0.0016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453" y="307697"/>
            <a:ext cx="7219666" cy="646331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3364" y="5507521"/>
            <a:ext cx="7252467" cy="584775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এলোমেলো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453" y="347545"/>
            <a:ext cx="7252467" cy="584775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55409" y="1654789"/>
            <a:ext cx="4681182" cy="3248167"/>
            <a:chOff x="3755409" y="1654789"/>
            <a:chExt cx="4681182" cy="3248167"/>
          </a:xfrm>
        </p:grpSpPr>
        <p:grpSp>
          <p:nvGrpSpPr>
            <p:cNvPr id="7" name="Group 6"/>
            <p:cNvGrpSpPr/>
            <p:nvPr/>
          </p:nvGrpSpPr>
          <p:grpSpPr>
            <a:xfrm>
              <a:off x="3755409" y="1654789"/>
              <a:ext cx="4681182" cy="3248167"/>
              <a:chOff x="1637731" y="696036"/>
              <a:chExt cx="4681182" cy="324816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637731" y="696036"/>
                <a:ext cx="4681182" cy="3248167"/>
              </a:xfrm>
              <a:prstGeom prst="rect">
                <a:avLst/>
              </a:prstGeom>
              <a:noFill/>
              <a:ln w="28575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240651" y="1143232"/>
                <a:ext cx="3764594" cy="2441379"/>
                <a:chOff x="2240651" y="1143232"/>
                <a:chExt cx="3764594" cy="2441379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 rot="19251509">
                  <a:off x="2240651" y="1143232"/>
                  <a:ext cx="1442113" cy="923330"/>
                </a:xfrm>
                <a:prstGeom prst="rect">
                  <a:avLst/>
                </a:prstGeom>
                <a:noFill/>
                <a:ln>
                  <a:solidFill>
                    <a:srgbClr val="1C1C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 rot="1613148">
                  <a:off x="4563132" y="1158361"/>
                  <a:ext cx="1442113" cy="923330"/>
                </a:xfrm>
                <a:prstGeom prst="rect">
                  <a:avLst/>
                </a:prstGeom>
                <a:noFill/>
                <a:ln>
                  <a:solidFill>
                    <a:srgbClr val="1C1C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 rot="19257686">
                  <a:off x="4237545" y="2661281"/>
                  <a:ext cx="1442113" cy="923330"/>
                </a:xfrm>
                <a:prstGeom prst="rect">
                  <a:avLst/>
                </a:prstGeom>
                <a:noFill/>
                <a:ln>
                  <a:solidFill>
                    <a:srgbClr val="1C1C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০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1" name="TextBox 10"/>
            <p:cNvSpPr txBox="1"/>
            <p:nvPr/>
          </p:nvSpPr>
          <p:spPr>
            <a:xfrm rot="20909363">
              <a:off x="4569247" y="3426272"/>
              <a:ext cx="1442113" cy="923330"/>
            </a:xfrm>
            <a:prstGeom prst="rect">
              <a:avLst/>
            </a:prstGeom>
            <a:noFill/>
            <a:ln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09973" y="2099598"/>
            <a:ext cx="5090615" cy="2554545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১৭০৪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৪১৭০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৭০৪১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3086355"/>
            <a:ext cx="10145161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০, ২, ৩, ৫, ৮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অঙ্কগুলো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2638641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606040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274320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6052014"/>
              </p:ext>
            </p:extLst>
          </p:nvPr>
        </p:nvGraphicFramePr>
        <p:xfrm>
          <a:off x="675509" y="490248"/>
          <a:ext cx="6796689" cy="525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582560" y="2498012"/>
            <a:ext cx="4009169" cy="584775"/>
            <a:chOff x="7583214" y="2333296"/>
            <a:chExt cx="4009169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7583214" y="2333296"/>
              <a:ext cx="1970689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672143" y="2333296"/>
              <a:ext cx="1920240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448555" y="2434946"/>
            <a:ext cx="16317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87780" y="1814827"/>
            <a:ext cx="4009169" cy="584775"/>
            <a:chOff x="7583214" y="2333296"/>
            <a:chExt cx="4009169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7583214" y="2333296"/>
              <a:ext cx="1970689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৩০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72143" y="2333296"/>
              <a:ext cx="1920240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ত্রিশ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74827" y="1767530"/>
            <a:ext cx="1605455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5334" y="1163176"/>
            <a:ext cx="159494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87622" y="1178943"/>
            <a:ext cx="4009169" cy="584775"/>
            <a:chOff x="7583214" y="2333296"/>
            <a:chExt cx="400916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7583214" y="2333296"/>
              <a:ext cx="1970689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৩০০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72143" y="2333296"/>
              <a:ext cx="1920240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তিনশ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7298778" y="3601602"/>
            <a:ext cx="4493172" cy="0"/>
          </a:xfrm>
          <a:prstGeom prst="line">
            <a:avLst/>
          </a:prstGeom>
          <a:ln w="28575">
            <a:solidFill>
              <a:srgbClr val="1C1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39541" y="2496811"/>
            <a:ext cx="515005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44151" y="1811991"/>
            <a:ext cx="515005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46656" y="1178762"/>
            <a:ext cx="515005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65906" y="1809660"/>
            <a:ext cx="515005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57787" y="1176431"/>
            <a:ext cx="515005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78758" y="1180819"/>
            <a:ext cx="515005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3755" y="4515812"/>
            <a:ext cx="4493172" cy="646331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তেত্রিশ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174" y="5363571"/>
            <a:ext cx="11559653" cy="1200329"/>
          </a:xfrm>
          <a:prstGeom prst="rect">
            <a:avLst/>
          </a:prstGeom>
          <a:solidFill>
            <a:srgbClr val="5197D7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স্বকীয়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956087" y="79356"/>
            <a:ext cx="2536209" cy="765006"/>
            <a:chOff x="8750490" y="247204"/>
            <a:chExt cx="2931993" cy="765006"/>
          </a:xfrm>
        </p:grpSpPr>
        <p:sp>
          <p:nvSpPr>
            <p:cNvPr id="29" name="Rounded Rectangle 30"/>
            <p:cNvSpPr/>
            <p:nvPr/>
          </p:nvSpPr>
          <p:spPr>
            <a:xfrm>
              <a:off x="8789808" y="247204"/>
              <a:ext cx="2892675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ounded Rectangle 30"/>
            <p:cNvSpPr/>
            <p:nvPr/>
          </p:nvSpPr>
          <p:spPr>
            <a:xfrm>
              <a:off x="8750490" y="279819"/>
              <a:ext cx="2879677" cy="73239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6531" h="1059998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3085923" y="0"/>
                  </a:lnTo>
                  <a:cubicBezTo>
                    <a:pt x="3296127" y="0"/>
                    <a:pt x="3466531" y="170404"/>
                    <a:pt x="3466531" y="380608"/>
                  </a:cubicBezTo>
                  <a:lnTo>
                    <a:pt x="3466531" y="380608"/>
                  </a:lnTo>
                  <a:cubicBezTo>
                    <a:pt x="3466531" y="590812"/>
                    <a:pt x="3296127" y="761216"/>
                    <a:pt x="3085923" y="761216"/>
                  </a:cubicBezTo>
                  <a:cubicBezTo>
                    <a:pt x="3003527" y="756157"/>
                    <a:pt x="2852891" y="1064996"/>
                    <a:pt x="2770495" y="1059937"/>
                  </a:cubicBezTo>
                  <a:lnTo>
                    <a:pt x="2429301" y="759686"/>
                  </a:ln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1C1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59375" y="3459099"/>
            <a:ext cx="882258" cy="1883765"/>
            <a:chOff x="3168859" y="879703"/>
            <a:chExt cx="882258" cy="1883765"/>
          </a:xfrm>
        </p:grpSpPr>
        <p:sp>
          <p:nvSpPr>
            <p:cNvPr id="38" name="Oval 37"/>
            <p:cNvSpPr/>
            <p:nvPr/>
          </p:nvSpPr>
          <p:spPr>
            <a:xfrm>
              <a:off x="3216152" y="87970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FD9FF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0128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859" y="1234221"/>
              <a:ext cx="882258" cy="1529247"/>
            </a:xfrm>
            <a:prstGeom prst="rect">
              <a:avLst/>
            </a:prstGeom>
          </p:spPr>
        </p:pic>
      </p:grpSp>
      <p:pic>
        <p:nvPicPr>
          <p:cNvPr id="17" name="Voice 004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62209" y="5939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6BEB5F-440A-4657-AA03-05269BF9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66BEB5F-440A-4657-AA03-05269BF9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66BEB5F-440A-4657-AA03-05269BF9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22BDB7-8F5C-4400-87D7-809EF2F85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6B22BDB7-8F5C-4400-87D7-809EF2F85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6B22BDB7-8F5C-4400-87D7-809EF2F85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BA7844-363F-4930-9431-F94055A86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A5BA7844-363F-4930-9431-F94055A86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5BA7844-363F-4930-9431-F94055A86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10CDEB-BEC2-4D27-9FE0-2552FF4F4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410CDEB-BEC2-4D27-9FE0-2552FF4F4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410CDEB-BEC2-4D27-9FE0-2552FF4F4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155E5C-8160-4F62-AB59-07CBD68B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C155E5C-8160-4F62-AB59-07CBD68B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DC155E5C-8160-4F62-AB59-07CBD68B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487B91-82EB-4231-B0B9-94795DFAC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FB487B91-82EB-4231-B0B9-94795DFAC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FB487B91-82EB-4231-B0B9-94795DFAC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6.25E-7 0.2643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1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00078 0.16459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821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0013 0.35348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2.70833E-6 0.26435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1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00013 0.3534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00013 0.35348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0.00046 C -0.00013 0.01898 0.00052 0.03518 0.00091 0.05463 C 0.00117 0.06041 0.0013 0.06689 0.00156 0.07222 C 0.0026 0.10416 0.0013 0.06389 0.00247 0.10254 C 0.0026 0.1074 0.00286 0.10995 0.00286 0.1162 C 0.00404 0.14768 0.00313 0.13541 0.0043 0.15926 C 0.00456 0.16527 0.00495 0.17014 0.00521 0.17685 C 0.00521 0.18078 0.00547 0.18611 0.00573 0.18912 C 0.00586 0.19352 0.0069 0.20879 0.00716 0.21157 C 0.00755 0.21551 0.00846 0.22037 0.00846 0.22083 C 0.00951 0.23703 0.00781 0.22338 0.01094 0.23379 C 0.01406 0.24444 0.02214 0.28657 0.02734 0.28495 C 0.03112 0.28541 0.03281 0.2875 0.03438 0.29027 " pathEditMode="relative" rAng="0" ptsTypes="AAAAAAAAAAAAAA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1449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16 0.29444 L 0.90625 0.28564 " pathEditMode="relative" rAng="0" ptsTypes="AA">
                                      <p:cBhvr>
                                        <p:cTn id="150" dur="6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55" y="-44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0.90534 0.28727 L 0.0362 0.36921 " pathEditMode="relative" rAng="0" ptsTypes="AA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64" y="4097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3411 0.3699 L 0.40299 0.35833 " pathEditMode="relative" rAng="0" ptsTypes="AA">
                                      <p:cBhvr>
                                        <p:cTn id="154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Graphic spid="2" grpId="0" uiExpand="1">
        <p:bldSub>
          <a:bldDgm bld="one" rev="1"/>
        </p:bldSub>
      </p:bldGraphic>
      <p:bldP spid="7" grpId="0"/>
      <p:bldP spid="7" grpId="1"/>
      <p:bldP spid="12" grpId="0"/>
      <p:bldP spid="12" grpId="1"/>
      <p:bldP spid="13" grpId="0"/>
      <p:bldP spid="13" grpId="1"/>
      <p:bldP spid="20" grpId="0"/>
      <p:bldP spid="20" grpId="1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7" grpId="0"/>
      <p:bldP spid="27" grpId="1"/>
      <p:bldP spid="27" grpId="2"/>
      <p:bldP spid="21" grpId="0"/>
      <p:bldP spid="21" grpId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0915" y="1348978"/>
            <a:ext cx="10230171" cy="4710627"/>
            <a:chOff x="1214651" y="996287"/>
            <a:chExt cx="9471546" cy="4449170"/>
          </a:xfrm>
        </p:grpSpPr>
        <p:sp>
          <p:nvSpPr>
            <p:cNvPr id="3" name="Rectangle 2"/>
            <p:cNvSpPr/>
            <p:nvPr/>
          </p:nvSpPr>
          <p:spPr>
            <a:xfrm>
              <a:off x="1357952" y="1146412"/>
              <a:ext cx="9184943" cy="4148919"/>
            </a:xfrm>
            <a:prstGeom prst="rect">
              <a:avLst/>
            </a:prstGeom>
            <a:gradFill flip="none" rotWithShape="1">
              <a:gsLst>
                <a:gs pos="100000">
                  <a:srgbClr val="E3E7E5">
                    <a:lumMod val="87000"/>
                    <a:alpha val="55000"/>
                  </a:srgb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/>
            <p:cNvSpPr/>
            <p:nvPr/>
          </p:nvSpPr>
          <p:spPr>
            <a:xfrm>
              <a:off x="1214651" y="996287"/>
              <a:ext cx="9471546" cy="4449170"/>
            </a:xfrm>
            <a:prstGeom prst="frame">
              <a:avLst>
                <a:gd name="adj1" fmla="val 6219"/>
              </a:avLst>
            </a:prstGeom>
            <a:solidFill>
              <a:srgbClr val="9DC3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18932" y="367128"/>
            <a:ext cx="4954137" cy="584775"/>
          </a:xfrm>
          <a:prstGeom prst="rect">
            <a:avLst/>
          </a:prstGeom>
          <a:solidFill>
            <a:srgbClr val="61B4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2072" y="1807909"/>
            <a:ext cx="934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3528" y="2738235"/>
            <a:ext cx="934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৪২০৩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292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1345194"/>
            <a:ext cx="9716199" cy="920332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1020312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987711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1124871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4531" y="3304718"/>
            <a:ext cx="6782938" cy="646331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৩৫৯   (খ)৭০৮০৯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525" y="261254"/>
            <a:ext cx="10005530" cy="646331"/>
          </a:xfrm>
          <a:prstGeom prst="rect">
            <a:avLst/>
          </a:prstGeom>
          <a:noFill/>
          <a:ln w="1270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85925" y="5919104"/>
            <a:ext cx="10005530" cy="646331"/>
          </a:xfrm>
          <a:prstGeom prst="rect">
            <a:avLst/>
          </a:prstGeom>
          <a:noFill/>
          <a:ln w="1270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10244" y="1214431"/>
            <a:ext cx="137751" cy="4498022"/>
            <a:chOff x="5829300" y="1214431"/>
            <a:chExt cx="127490" cy="449802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829300" y="1214431"/>
              <a:ext cx="19050" cy="4193222"/>
            </a:xfrm>
            <a:prstGeom prst="line">
              <a:avLst/>
            </a:prstGeom>
            <a:ln>
              <a:solidFill>
                <a:srgbClr val="1C1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5883519" y="1366831"/>
              <a:ext cx="19050" cy="4193222"/>
            </a:xfrm>
            <a:prstGeom prst="line">
              <a:avLst/>
            </a:prstGeom>
            <a:ln>
              <a:solidFill>
                <a:srgbClr val="1C1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937740" y="1519231"/>
              <a:ext cx="19050" cy="4193222"/>
            </a:xfrm>
            <a:prstGeom prst="line">
              <a:avLst/>
            </a:prstGeom>
            <a:ln>
              <a:solidFill>
                <a:srgbClr val="1C1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973" y="1266636"/>
            <a:ext cx="3706689" cy="3706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963" y="1199767"/>
            <a:ext cx="4036471" cy="44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60744"/>
              </p:ext>
            </p:extLst>
          </p:nvPr>
        </p:nvGraphicFramePr>
        <p:xfrm>
          <a:off x="560794" y="1353858"/>
          <a:ext cx="109655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699"/>
                <a:gridCol w="1370699"/>
                <a:gridCol w="1370699"/>
                <a:gridCol w="1370699"/>
                <a:gridCol w="1370699"/>
                <a:gridCol w="1370699"/>
                <a:gridCol w="1370699"/>
                <a:gridCol w="137069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হাজার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নিযুত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অযুত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হাজার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অষ্টম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সপ্তম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ষষ্ঠ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তৃতীয়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দ্বিতীয়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124653" y="2987602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5909" y="467083"/>
            <a:ext cx="4785749" cy="584775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সংখ্যাপঠন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689074" y="215835"/>
            <a:ext cx="2536209" cy="765006"/>
            <a:chOff x="8750490" y="247204"/>
            <a:chExt cx="2931993" cy="765006"/>
          </a:xfrm>
        </p:grpSpPr>
        <p:sp>
          <p:nvSpPr>
            <p:cNvPr id="31" name="Rounded Rectangle 30"/>
            <p:cNvSpPr/>
            <p:nvPr/>
          </p:nvSpPr>
          <p:spPr>
            <a:xfrm>
              <a:off x="8789808" y="247204"/>
              <a:ext cx="2892675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ounded Rectangle 30"/>
            <p:cNvSpPr/>
            <p:nvPr/>
          </p:nvSpPr>
          <p:spPr>
            <a:xfrm>
              <a:off x="8750490" y="279819"/>
              <a:ext cx="2879677" cy="73239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6531" h="1059998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3085923" y="0"/>
                  </a:lnTo>
                  <a:cubicBezTo>
                    <a:pt x="3296127" y="0"/>
                    <a:pt x="3466531" y="170404"/>
                    <a:pt x="3466531" y="380608"/>
                  </a:cubicBezTo>
                  <a:lnTo>
                    <a:pt x="3466531" y="380608"/>
                  </a:lnTo>
                  <a:cubicBezTo>
                    <a:pt x="3466531" y="590812"/>
                    <a:pt x="3296127" y="761216"/>
                    <a:pt x="3085923" y="761216"/>
                  </a:cubicBezTo>
                  <a:cubicBezTo>
                    <a:pt x="3003527" y="756157"/>
                    <a:pt x="2852891" y="1064996"/>
                    <a:pt x="2770495" y="1059937"/>
                  </a:cubicBezTo>
                  <a:lnTo>
                    <a:pt x="2429301" y="759686"/>
                  </a:ln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1C1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032175" y="3736689"/>
            <a:ext cx="1831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62418" y="3044481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62956" y="3732389"/>
            <a:ext cx="179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10336" y="3038126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23395" y="3758641"/>
            <a:ext cx="179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124653" y="3018689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49183" y="3733259"/>
            <a:ext cx="179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45462" y="3741917"/>
            <a:ext cx="249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84705" y="3024304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90792" y="3665988"/>
            <a:ext cx="253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12611" y="3017102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6706" y="3852743"/>
            <a:ext cx="8709996" cy="523220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41855" y="3081454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47942" y="3723138"/>
            <a:ext cx="253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পঁয়ত্রিশ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69761" y="3074252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41855" y="3062404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47942" y="3704088"/>
            <a:ext cx="253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আটাত্তর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69761" y="3055202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34580" y="3722867"/>
            <a:ext cx="2613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98805" y="3024304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73497" y="3797728"/>
            <a:ext cx="238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8805" y="3003062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3497" y="3759628"/>
            <a:ext cx="238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5927" y="3013352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99285" y="3757282"/>
            <a:ext cx="238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99284" y="3795864"/>
            <a:ext cx="249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59206" y="2998368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31658" y="3754934"/>
            <a:ext cx="25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70928" y="3010089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43380" y="3766655"/>
            <a:ext cx="25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82650" y="3007743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55102" y="3764309"/>
            <a:ext cx="25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56159" y="3737668"/>
            <a:ext cx="249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1876" y="4664812"/>
            <a:ext cx="10832961" cy="1077218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অযুতের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59206" y="3013905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54744" y="3049762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48211" y="3741917"/>
            <a:ext cx="25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পঁচিশ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73728" y="3087978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41990" y="3749041"/>
            <a:ext cx="25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76004" y="3062954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4266" y="3724017"/>
            <a:ext cx="25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871734" y="3707602"/>
            <a:ext cx="249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8244" y="4813906"/>
            <a:ext cx="10857894" cy="584775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53868" y="3033347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43941" y="2990266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29091" y="3707602"/>
            <a:ext cx="297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তিরাশি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7272" y="3041155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108187" y="3744604"/>
            <a:ext cx="25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8514" y="3024739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-106945" y="3728188"/>
            <a:ext cx="25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4306" y="3036459"/>
            <a:ext cx="13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-81153" y="3739908"/>
            <a:ext cx="25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-155736" y="3747662"/>
            <a:ext cx="249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8676" y="4746961"/>
            <a:ext cx="10857894" cy="1077218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ounded Rectangle 10">
            <a:extLst>
              <a:ext uri="{FF2B5EF4-FFF2-40B4-BE49-F238E27FC236}">
                <a16:creationId xmlns="" xmlns:a16="http://schemas.microsoft.com/office/drawing/2014/main" id="{0A779EF3-BBF3-495A-BE9F-D8FA5036E83C}"/>
              </a:ext>
            </a:extLst>
          </p:cNvPr>
          <p:cNvSpPr/>
          <p:nvPr/>
        </p:nvSpPr>
        <p:spPr>
          <a:xfrm>
            <a:off x="-705721" y="5655952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45000">
                <a:srgbClr val="007FFF">
                  <a:alpha val="4000"/>
                  <a:lumMod val="19000"/>
                  <a:lumOff val="81000"/>
                </a:srgbClr>
              </a:gs>
              <a:gs pos="100000">
                <a:srgbClr val="007FFF">
                  <a:alpha val="30000"/>
                  <a:lumMod val="90000"/>
                  <a:lumOff val="10000"/>
                </a:srgbClr>
              </a:gs>
              <a:gs pos="0">
                <a:srgbClr val="007FFF">
                  <a:alpha val="30000"/>
                  <a:lumMod val="90000"/>
                  <a:lumOff val="10000"/>
                </a:srgbClr>
              </a:gs>
            </a:gsLst>
            <a:path path="circle">
              <a:fillToRect l="100000" b="100000"/>
            </a:path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-28666570" y="5895371"/>
            <a:ext cx="4245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(,)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ডানদিক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8187" y="5655952"/>
            <a:ext cx="2052127" cy="1001531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7149" y="5847858"/>
            <a:ext cx="991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37, 45, 71, 231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8256" y="6084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7" presetClass="entr" presetSubtype="0" repeatCount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25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7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2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3" dur="2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2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47" presetClass="entr" presetSubtype="0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5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3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6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25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25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3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8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9" dur="25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25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2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3" dur="2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2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25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25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1" dur="25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25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4" dur="2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2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7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8" dur="25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25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1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9" fill="hold">
                          <p:stCondLst>
                            <p:cond delay="indefinite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2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2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6" dur="2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2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9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7" fill="hold">
                          <p:stCondLst>
                            <p:cond delay="indefinite"/>
                          </p:stCondLst>
                          <p:childTnLst>
                            <p:par>
                              <p:cTn id="2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9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0" dur="2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1" dur="2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3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4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5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0" fill="hold">
                          <p:stCondLst>
                            <p:cond delay="indefinite"/>
                          </p:stCondLst>
                          <p:childTnLst>
                            <p:par>
                              <p:cTn id="2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3" dur="2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4" dur="2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6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4" fill="hold">
                          <p:stCondLst>
                            <p:cond delay="indefinite"/>
                          </p:stCondLst>
                          <p:childTnLst>
                            <p:par>
                              <p:cTn id="2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6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7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0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1" dur="2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2" dur="2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2" fill="hold">
                          <p:stCondLst>
                            <p:cond delay="indefinite"/>
                          </p:stCondLst>
                          <p:childTnLst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5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6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9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2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0" fill="hold">
                          <p:stCondLst>
                            <p:cond delay="indefinite"/>
                          </p:stCondLst>
                          <p:childTnLst>
                            <p:par>
                              <p:cTn id="3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3" dur="2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4" dur="2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7" dur="2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8" dur="2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3" fill="hold">
                          <p:stCondLst>
                            <p:cond delay="indefinite"/>
                          </p:stCondLst>
                          <p:childTnLst>
                            <p:par>
                              <p:cTn id="3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5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6" dur="2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7" dur="2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3" presetID="47" presetClass="entr" presetSubtype="0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8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6" fill="hold">
                          <p:stCondLst>
                            <p:cond delay="indefinite"/>
                          </p:stCondLst>
                          <p:childTnLst>
                            <p:par>
                              <p:cTn id="3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8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9" dur="2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0" dur="2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2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3" dur="2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4" dur="2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7" dur="2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8" dur="2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0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1" dur="2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2" dur="2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4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2" fill="hold">
                          <p:stCondLst>
                            <p:cond delay="indefinite"/>
                          </p:stCondLst>
                          <p:childTnLst>
                            <p:par>
                              <p:cTn id="3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5" dur="2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6" dur="2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9" dur="25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0" dur="25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2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0" fill="hold">
                          <p:stCondLst>
                            <p:cond delay="indefinite"/>
                          </p:stCondLst>
                          <p:childTnLst>
                            <p:par>
                              <p:cTn id="3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3" dur="25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4" dur="25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7" dur="25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8" dur="25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3" fill="hold">
                          <p:stCondLst>
                            <p:cond delay="indefinite"/>
                          </p:stCondLst>
                          <p:childTnLst>
                            <p:par>
                              <p:cTn id="3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5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6" dur="25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7" dur="25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3" presetID="47" presetClass="entr" presetSubtype="0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8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6" fill="hold">
                          <p:stCondLst>
                            <p:cond delay="indefinite"/>
                          </p:stCondLst>
                          <p:childTnLst>
                            <p:par>
                              <p:cTn id="4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8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9" dur="25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0" dur="25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2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3" dur="25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4" dur="25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7" dur="25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8" dur="25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0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1" dur="25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2" dur="25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4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2" fill="hold">
                          <p:stCondLst>
                            <p:cond delay="indefinite"/>
                          </p:stCondLst>
                          <p:childTnLst>
                            <p:par>
                              <p:cTn id="4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5" dur="25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6" dur="25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9" dur="25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0" dur="25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2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0" fill="hold">
                          <p:stCondLst>
                            <p:cond delay="indefinite"/>
                          </p:stCondLst>
                          <p:childTnLst>
                            <p:par>
                              <p:cTn id="4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3" dur="2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4" dur="2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7" dur="25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8" dur="25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0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7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8" fill="hold">
                          <p:stCondLst>
                            <p:cond delay="indefinite"/>
                          </p:stCondLst>
                          <p:childTnLst>
                            <p:par>
                              <p:cTn id="4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0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1" dur="25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2" dur="25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4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5" dur="25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6" dur="25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1" fill="hold">
                          <p:stCondLst>
                            <p:cond delay="indefinite"/>
                          </p:stCondLst>
                          <p:childTnLst>
                            <p:par>
                              <p:cTn id="4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3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4" dur="2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5" dur="2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0" fill="hold">
                          <p:stCondLst>
                            <p:cond delay="indefinite"/>
                          </p:stCondLst>
                          <p:childTnLst>
                            <p:par>
                              <p:cTn id="5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3" dur="25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4" dur="25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3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6" dur="2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7" dur="2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8" fill="hold">
                                <p:stCondLst>
                                  <p:cond delay="22000"/>
                                </p:stCondLst>
                                <p:childTnLst>
                                  <p:par>
                                    <p:cTn id="519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21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5455" numSld="999" showWhenStopped="0">
                    <p:cTn id="5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27" grpId="0"/>
          <p:bldP spid="27" grpId="1"/>
          <p:bldP spid="30" grpId="0" animBg="1"/>
          <p:bldP spid="35" grpId="0"/>
          <p:bldP spid="35" grpId="1"/>
          <p:bldP spid="36" grpId="0"/>
          <p:bldP spid="36" grpId="1"/>
          <p:bldP spid="37" grpId="0"/>
          <p:bldP spid="37" grpId="1"/>
          <p:bldP spid="38" grpId="0"/>
          <p:bldP spid="38" grpId="1"/>
          <p:bldP spid="39" grpId="0"/>
          <p:bldP spid="39" grpId="1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7" grpId="0" animBg="1"/>
          <p:bldP spid="47" grpId="1" animBg="1"/>
          <p:bldP spid="48" grpId="0"/>
          <p:bldP spid="48" grpId="1"/>
          <p:bldP spid="49" grpId="0"/>
          <p:bldP spid="49" grpId="1"/>
          <p:bldP spid="50" grpId="0"/>
          <p:bldP spid="50" grpId="1"/>
          <p:bldP spid="51" grpId="0"/>
          <p:bldP spid="51" grpId="1"/>
          <p:bldP spid="52" grpId="0"/>
          <p:bldP spid="52" grpId="1"/>
          <p:bldP spid="53" grpId="0"/>
          <p:bldP spid="53" grpId="1"/>
          <p:bldP spid="54" grpId="0"/>
          <p:bldP spid="54" grpId="1"/>
          <p:bldP spid="55" grpId="0"/>
          <p:bldP spid="55" grpId="1"/>
          <p:bldP spid="56" grpId="0"/>
          <p:bldP spid="56" grpId="1"/>
          <p:bldP spid="57" grpId="0"/>
          <p:bldP spid="57" grpId="1"/>
          <p:bldP spid="58" grpId="0"/>
          <p:bldP spid="58" grpId="1"/>
          <p:bldP spid="32" grpId="0"/>
          <p:bldP spid="32" grpId="1"/>
          <p:bldP spid="46" grpId="0"/>
          <p:bldP spid="46" grpId="1"/>
          <p:bldP spid="59" grpId="0"/>
          <p:bldP spid="59" grpId="1"/>
          <p:bldP spid="60" grpId="0"/>
          <p:bldP spid="60" grpId="1"/>
          <p:bldP spid="61" grpId="0"/>
          <p:bldP spid="61" grpId="1"/>
          <p:bldP spid="62" grpId="0"/>
          <p:bldP spid="62" grpId="1"/>
          <p:bldP spid="63" grpId="0"/>
          <p:bldP spid="63" grpId="1"/>
          <p:bldP spid="64" grpId="0"/>
          <p:bldP spid="64" grpId="1"/>
          <p:bldP spid="65" grpId="0"/>
          <p:bldP spid="65" grpId="1"/>
          <p:bldP spid="66" grpId="0"/>
          <p:bldP spid="66" grpId="1"/>
          <p:bldP spid="67" grpId="0" animBg="1"/>
          <p:bldP spid="67" grpId="1" animBg="1"/>
          <p:bldP spid="68" grpId="0"/>
          <p:bldP spid="68" grpId="1"/>
          <p:bldP spid="69" grpId="0"/>
          <p:bldP spid="69" grpId="1"/>
          <p:bldP spid="70" grpId="0"/>
          <p:bldP spid="70" grpId="1"/>
          <p:bldP spid="71" grpId="0"/>
          <p:bldP spid="71" grpId="1"/>
          <p:bldP spid="72" grpId="0"/>
          <p:bldP spid="72" grpId="1"/>
          <p:bldP spid="73" grpId="0"/>
          <p:bldP spid="73" grpId="1"/>
          <p:bldP spid="74" grpId="0"/>
          <p:bldP spid="74" grpId="1"/>
          <p:bldP spid="75" grpId="0"/>
          <p:bldP spid="75" grpId="1"/>
          <p:bldP spid="76" grpId="0" animBg="1"/>
          <p:bldP spid="76" grpId="1" animBg="1"/>
          <p:bldP spid="77" grpId="0"/>
          <p:bldP spid="77" grpId="1"/>
          <p:bldP spid="78" grpId="0"/>
          <p:bldP spid="78" grpId="1"/>
          <p:bldP spid="79" grpId="0"/>
          <p:bldP spid="79" grpId="1"/>
          <p:bldP spid="80" grpId="0"/>
          <p:bldP spid="80" grpId="1"/>
          <p:bldP spid="81" grpId="0"/>
          <p:bldP spid="81" grpId="1"/>
          <p:bldP spid="82" grpId="0"/>
          <p:bldP spid="82" grpId="1"/>
          <p:bldP spid="83" grpId="0"/>
          <p:bldP spid="83" grpId="1"/>
          <p:bldP spid="84" grpId="0"/>
          <p:bldP spid="84" grpId="1"/>
          <p:bldP spid="85" grpId="0"/>
          <p:bldP spid="85" grpId="1"/>
          <p:bldP spid="86" grpId="0"/>
          <p:bldP spid="86" grpId="1"/>
          <p:bldP spid="87" grpId="0" animBg="1"/>
          <p:bldP spid="87" grpId="1" animBg="1"/>
          <p:bldP spid="88" grpId="0" animBg="1"/>
          <p:bldP spid="89" grpId="0"/>
          <p:bldP spid="2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7" presetClass="entr" presetSubtype="0" repeatCount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25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7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2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3" dur="2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2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47" presetClass="entr" presetSubtype="0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5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3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6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25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25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3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8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9" dur="25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25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2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3" dur="2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2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25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25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1" dur="25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25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4" dur="2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2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7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8" dur="25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25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1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9" fill="hold">
                          <p:stCondLst>
                            <p:cond delay="indefinite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2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2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6" dur="2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2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9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7" fill="hold">
                          <p:stCondLst>
                            <p:cond delay="indefinite"/>
                          </p:stCondLst>
                          <p:childTnLst>
                            <p:par>
                              <p:cTn id="2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9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0" dur="2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1" dur="2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3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4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5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0" fill="hold">
                          <p:stCondLst>
                            <p:cond delay="indefinite"/>
                          </p:stCondLst>
                          <p:childTnLst>
                            <p:par>
                              <p:cTn id="2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3" dur="2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4" dur="2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6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4" fill="hold">
                          <p:stCondLst>
                            <p:cond delay="indefinite"/>
                          </p:stCondLst>
                          <p:childTnLst>
                            <p:par>
                              <p:cTn id="2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6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7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0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1" dur="2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2" dur="2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2" fill="hold">
                          <p:stCondLst>
                            <p:cond delay="indefinite"/>
                          </p:stCondLst>
                          <p:childTnLst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5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6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9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2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0" fill="hold">
                          <p:stCondLst>
                            <p:cond delay="indefinite"/>
                          </p:stCondLst>
                          <p:childTnLst>
                            <p:par>
                              <p:cTn id="3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3" dur="2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4" dur="2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7" dur="2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8" dur="2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3" fill="hold">
                          <p:stCondLst>
                            <p:cond delay="indefinite"/>
                          </p:stCondLst>
                          <p:childTnLst>
                            <p:par>
                              <p:cTn id="3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5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6" dur="2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7" dur="2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3" presetID="47" presetClass="entr" presetSubtype="0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8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6" fill="hold">
                          <p:stCondLst>
                            <p:cond delay="indefinite"/>
                          </p:stCondLst>
                          <p:childTnLst>
                            <p:par>
                              <p:cTn id="3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8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9" dur="2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0" dur="2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2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3" dur="2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4" dur="2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7" dur="2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8" dur="2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0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1" dur="2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2" dur="2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4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2" fill="hold">
                          <p:stCondLst>
                            <p:cond delay="indefinite"/>
                          </p:stCondLst>
                          <p:childTnLst>
                            <p:par>
                              <p:cTn id="3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5" dur="2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6" dur="2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9" dur="25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0" dur="25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2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0" fill="hold">
                          <p:stCondLst>
                            <p:cond delay="indefinite"/>
                          </p:stCondLst>
                          <p:childTnLst>
                            <p:par>
                              <p:cTn id="3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3" dur="25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4" dur="25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7" dur="25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8" dur="25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3" fill="hold">
                          <p:stCondLst>
                            <p:cond delay="indefinite"/>
                          </p:stCondLst>
                          <p:childTnLst>
                            <p:par>
                              <p:cTn id="3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5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6" dur="25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7" dur="25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3" presetID="47" presetClass="entr" presetSubtype="0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8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6" fill="hold">
                          <p:stCondLst>
                            <p:cond delay="indefinite"/>
                          </p:stCondLst>
                          <p:childTnLst>
                            <p:par>
                              <p:cTn id="4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8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9" dur="25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0" dur="25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2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3" dur="25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4" dur="25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7" dur="25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8" dur="25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0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1" dur="25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2" dur="25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4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2" fill="hold">
                          <p:stCondLst>
                            <p:cond delay="indefinite"/>
                          </p:stCondLst>
                          <p:childTnLst>
                            <p:par>
                              <p:cTn id="4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5" dur="25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6" dur="25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9" dur="25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0" dur="25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2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0" fill="hold">
                          <p:stCondLst>
                            <p:cond delay="indefinite"/>
                          </p:stCondLst>
                          <p:childTnLst>
                            <p:par>
                              <p:cTn id="4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3" dur="2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4" dur="2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6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7" dur="25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8" dur="25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0" presetID="47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7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8" fill="hold">
                          <p:stCondLst>
                            <p:cond delay="indefinite"/>
                          </p:stCondLst>
                          <p:childTnLst>
                            <p:par>
                              <p:cTn id="4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0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1" dur="25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2" dur="25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4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5" dur="25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6" dur="25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1" fill="hold">
                          <p:stCondLst>
                            <p:cond delay="indefinite"/>
                          </p:stCondLst>
                          <p:childTnLst>
                            <p:par>
                              <p:cTn id="4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3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4" dur="2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5" dur="2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0" fill="hold">
                          <p:stCondLst>
                            <p:cond delay="indefinite"/>
                          </p:stCondLst>
                          <p:childTnLst>
                            <p:par>
                              <p:cTn id="5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2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3" dur="25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4" dur="25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3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6" dur="2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7" dur="2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8" fill="hold">
                                <p:stCondLst>
                                  <p:cond delay="22000"/>
                                </p:stCondLst>
                                <p:childTnLst>
                                  <p:par>
                                    <p:cTn id="51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1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5455" numSld="999" showWhenStopped="0">
                    <p:cTn id="5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27" grpId="0"/>
          <p:bldP spid="27" grpId="1"/>
          <p:bldP spid="30" grpId="0" animBg="1"/>
          <p:bldP spid="35" grpId="0"/>
          <p:bldP spid="35" grpId="1"/>
          <p:bldP spid="36" grpId="0"/>
          <p:bldP spid="36" grpId="1"/>
          <p:bldP spid="37" grpId="0"/>
          <p:bldP spid="37" grpId="1"/>
          <p:bldP spid="38" grpId="0"/>
          <p:bldP spid="38" grpId="1"/>
          <p:bldP spid="39" grpId="0"/>
          <p:bldP spid="39" grpId="1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7" grpId="0" animBg="1"/>
          <p:bldP spid="47" grpId="1" animBg="1"/>
          <p:bldP spid="48" grpId="0"/>
          <p:bldP spid="48" grpId="1"/>
          <p:bldP spid="49" grpId="0"/>
          <p:bldP spid="49" grpId="1"/>
          <p:bldP spid="50" grpId="0"/>
          <p:bldP spid="50" grpId="1"/>
          <p:bldP spid="51" grpId="0"/>
          <p:bldP spid="51" grpId="1"/>
          <p:bldP spid="52" grpId="0"/>
          <p:bldP spid="52" grpId="1"/>
          <p:bldP spid="53" grpId="0"/>
          <p:bldP spid="53" grpId="1"/>
          <p:bldP spid="54" grpId="0"/>
          <p:bldP spid="54" grpId="1"/>
          <p:bldP spid="55" grpId="0"/>
          <p:bldP spid="55" grpId="1"/>
          <p:bldP spid="56" grpId="0"/>
          <p:bldP spid="56" grpId="1"/>
          <p:bldP spid="57" grpId="0"/>
          <p:bldP spid="57" grpId="1"/>
          <p:bldP spid="58" grpId="0"/>
          <p:bldP spid="58" grpId="1"/>
          <p:bldP spid="32" grpId="0"/>
          <p:bldP spid="32" grpId="1"/>
          <p:bldP spid="46" grpId="0"/>
          <p:bldP spid="46" grpId="1"/>
          <p:bldP spid="59" grpId="0"/>
          <p:bldP spid="59" grpId="1"/>
          <p:bldP spid="60" grpId="0"/>
          <p:bldP spid="60" grpId="1"/>
          <p:bldP spid="61" grpId="0"/>
          <p:bldP spid="61" grpId="1"/>
          <p:bldP spid="62" grpId="0"/>
          <p:bldP spid="62" grpId="1"/>
          <p:bldP spid="63" grpId="0"/>
          <p:bldP spid="63" grpId="1"/>
          <p:bldP spid="64" grpId="0"/>
          <p:bldP spid="64" grpId="1"/>
          <p:bldP spid="65" grpId="0"/>
          <p:bldP spid="65" grpId="1"/>
          <p:bldP spid="66" grpId="0"/>
          <p:bldP spid="66" grpId="1"/>
          <p:bldP spid="67" grpId="0" animBg="1"/>
          <p:bldP spid="67" grpId="1" animBg="1"/>
          <p:bldP spid="68" grpId="0"/>
          <p:bldP spid="68" grpId="1"/>
          <p:bldP spid="69" grpId="0"/>
          <p:bldP spid="69" grpId="1"/>
          <p:bldP spid="70" grpId="0"/>
          <p:bldP spid="70" grpId="1"/>
          <p:bldP spid="71" grpId="0"/>
          <p:bldP spid="71" grpId="1"/>
          <p:bldP spid="72" grpId="0"/>
          <p:bldP spid="72" grpId="1"/>
          <p:bldP spid="73" grpId="0"/>
          <p:bldP spid="73" grpId="1"/>
          <p:bldP spid="74" grpId="0"/>
          <p:bldP spid="74" grpId="1"/>
          <p:bldP spid="75" grpId="0"/>
          <p:bldP spid="75" grpId="1"/>
          <p:bldP spid="76" grpId="0" animBg="1"/>
          <p:bldP spid="76" grpId="1" animBg="1"/>
          <p:bldP spid="77" grpId="0"/>
          <p:bldP spid="77" grpId="1"/>
          <p:bldP spid="78" grpId="0"/>
          <p:bldP spid="78" grpId="1"/>
          <p:bldP spid="79" grpId="0"/>
          <p:bldP spid="79" grpId="1"/>
          <p:bldP spid="80" grpId="0"/>
          <p:bldP spid="80" grpId="1"/>
          <p:bldP spid="81" grpId="0"/>
          <p:bldP spid="81" grpId="1"/>
          <p:bldP spid="82" grpId="0"/>
          <p:bldP spid="82" grpId="1"/>
          <p:bldP spid="83" grpId="0"/>
          <p:bldP spid="83" grpId="1"/>
          <p:bldP spid="84" grpId="0"/>
          <p:bldP spid="84" grpId="1"/>
          <p:bldP spid="85" grpId="0"/>
          <p:bldP spid="85" grpId="1"/>
          <p:bldP spid="86" grpId="0"/>
          <p:bldP spid="86" grpId="1"/>
          <p:bldP spid="87" grpId="0" animBg="1"/>
          <p:bldP spid="87" grpId="1" animBg="1"/>
          <p:bldP spid="88" grpId="0" animBg="1"/>
          <p:bldP spid="89" grpId="0"/>
          <p:bldP spid="2" grpId="0" animBg="1"/>
          <p:bldP spid="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763176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315462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82861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420021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8121" y="1791621"/>
            <a:ext cx="6782938" cy="646331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৫৬৮১৮৭৩৪১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4271" y="2597165"/>
            <a:ext cx="6782938" cy="646331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৪৫৭৮৪১০২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0421" y="3402709"/>
            <a:ext cx="6782938" cy="646331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১১১১১১১১১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6571" y="4208253"/>
            <a:ext cx="6782938" cy="646331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১০০০০০০৯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2721" y="5013797"/>
            <a:ext cx="6782938" cy="646331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(ঙ) ৯৯৯৯৯৯৯৯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860" y="94596"/>
            <a:ext cx="3166281" cy="584775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267" y="740496"/>
            <a:ext cx="10954688" cy="646331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অঙ্কপাতন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267" y="2138387"/>
            <a:ext cx="10954688" cy="646331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৯০০২১০০৬৭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267" y="3552038"/>
            <a:ext cx="10954688" cy="646331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(,)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267" y="5382996"/>
            <a:ext cx="10954688" cy="646331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৯৮,৩০,৪৭,৩০১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267" y="1428922"/>
            <a:ext cx="10954688" cy="646331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অঙ্কপাতন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267" y="2842577"/>
            <a:ext cx="10954688" cy="646331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267" y="4240464"/>
            <a:ext cx="10954688" cy="1077218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(,)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267" y="6074591"/>
            <a:ext cx="10954688" cy="646331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আটানব্বই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সাতচল্লিশ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029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860" y="520270"/>
            <a:ext cx="3166281" cy="584775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428" y="2828836"/>
            <a:ext cx="10815145" cy="1200329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৭৩৪৫৫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অঙ্কগুলোকে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2465" r="12564" b="42869"/>
          <a:stretch>
            <a:fillRect/>
          </a:stretch>
        </p:blipFill>
        <p:spPr>
          <a:xfrm>
            <a:off x="6949361" y="1390031"/>
            <a:ext cx="3749040" cy="3749040"/>
          </a:xfrm>
          <a:custGeom>
            <a:avLst/>
            <a:gdLst>
              <a:gd name="connsiteX0" fmla="*/ 1874520 w 3749040"/>
              <a:gd name="connsiteY0" fmla="*/ 0 h 3749040"/>
              <a:gd name="connsiteX1" fmla="*/ 3749040 w 3749040"/>
              <a:gd name="connsiteY1" fmla="*/ 1874520 h 3749040"/>
              <a:gd name="connsiteX2" fmla="*/ 1874520 w 3749040"/>
              <a:gd name="connsiteY2" fmla="*/ 3749040 h 3749040"/>
              <a:gd name="connsiteX3" fmla="*/ 0 w 3749040"/>
              <a:gd name="connsiteY3" fmla="*/ 1874520 h 3749040"/>
              <a:gd name="connsiteX4" fmla="*/ 1874520 w 3749040"/>
              <a:gd name="connsiteY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040" h="3749040">
                <a:moveTo>
                  <a:pt x="1874520" y="0"/>
                </a:moveTo>
                <a:cubicBezTo>
                  <a:pt x="2909789" y="0"/>
                  <a:pt x="3749040" y="839251"/>
                  <a:pt x="3749040" y="1874520"/>
                </a:cubicBezTo>
                <a:cubicBezTo>
                  <a:pt x="3749040" y="2909789"/>
                  <a:pt x="2909789" y="3749040"/>
                  <a:pt x="1874520" y="3749040"/>
                </a:cubicBezTo>
                <a:cubicBezTo>
                  <a:pt x="839251" y="3749040"/>
                  <a:pt x="0" y="2909789"/>
                  <a:pt x="0" y="1874520"/>
                </a:cubicBezTo>
                <a:cubicBezTo>
                  <a:pt x="0" y="839251"/>
                  <a:pt x="839251" y="0"/>
                  <a:pt x="1874520" y="0"/>
                </a:cubicBezTo>
                <a:close/>
              </a:path>
            </a:pathLst>
          </a:custGeom>
        </p:spPr>
      </p:pic>
      <p:grpSp>
        <p:nvGrpSpPr>
          <p:cNvPr id="3" name="Group 2"/>
          <p:cNvGrpSpPr/>
          <p:nvPr/>
        </p:nvGrpSpPr>
        <p:grpSpPr>
          <a:xfrm>
            <a:off x="-659142" y="-356278"/>
            <a:ext cx="1609502" cy="1813420"/>
            <a:chOff x="-2714694" y="-35700"/>
            <a:chExt cx="1609502" cy="1813420"/>
          </a:xfrm>
        </p:grpSpPr>
        <p:sp>
          <p:nvSpPr>
            <p:cNvPr id="4" name="Freeform 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7201849">
            <a:off x="-635109" y="5491119"/>
            <a:ext cx="1609502" cy="1813420"/>
            <a:chOff x="-2714694" y="-35700"/>
            <a:chExt cx="1609502" cy="1813420"/>
          </a:xfrm>
        </p:grpSpPr>
        <p:sp>
          <p:nvSpPr>
            <p:cNvPr id="7" name="Freeform 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nut 8"/>
          <p:cNvSpPr/>
          <p:nvPr/>
        </p:nvSpPr>
        <p:spPr>
          <a:xfrm>
            <a:off x="6416525" y="1665583"/>
            <a:ext cx="457200" cy="4572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1427670" y="2249875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85770" y="3756992"/>
            <a:ext cx="1645920" cy="1645920"/>
            <a:chOff x="5885770" y="3756992"/>
            <a:chExt cx="1645920" cy="1645920"/>
          </a:xfrm>
        </p:grpSpPr>
        <p:sp>
          <p:nvSpPr>
            <p:cNvPr id="12" name="Donut 11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nut 14"/>
          <p:cNvSpPr/>
          <p:nvPr/>
        </p:nvSpPr>
        <p:spPr>
          <a:xfrm>
            <a:off x="10874031" y="3998106"/>
            <a:ext cx="457200" cy="4572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148544" y="911230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6291010" y="1459412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169269" y="106086"/>
            <a:ext cx="510434" cy="6377297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19" name="Freeform 18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9583879" y="1023172"/>
            <a:ext cx="1787153" cy="190678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nut 22"/>
          <p:cNvSpPr/>
          <p:nvPr/>
        </p:nvSpPr>
        <p:spPr>
          <a:xfrm>
            <a:off x="6794937" y="1243889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10850879" y="5349633"/>
            <a:ext cx="1920240" cy="184466"/>
            <a:chOff x="1271758" y="120710"/>
            <a:chExt cx="11923992" cy="184466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428957" y="1983460"/>
            <a:ext cx="5189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0070C0"/>
                </a:solidFill>
              </a:rPr>
              <a:t>শিক্ষক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</a:rPr>
              <a:t>পরিচিতি</a:t>
            </a:r>
            <a:endParaRPr lang="en-US" sz="4000" u="sng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</a:rPr>
              <a:t>মোঃ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নাজমুল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হক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     </a:t>
            </a:r>
            <a:r>
              <a:rPr lang="en-US" sz="2400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</a:rPr>
              <a:t>গণিত</a:t>
            </a:r>
            <a:r>
              <a:rPr lang="en-US" sz="24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cs typeface="NikoshBAN" panose="02000000000000000000" pitchFamily="2" charset="0"/>
                <a:hlinkClick r:id="rId3"/>
              </a:rPr>
              <a:t>nazhoq71@gmail.com</a:t>
            </a:r>
            <a:endParaRPr lang="en-US" sz="2400" dirty="0"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০১৭২৪-৬৬৭১৬৬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3" grpId="1" animBg="1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74913" y="-356278"/>
            <a:ext cx="1609502" cy="1813420"/>
            <a:chOff x="-2714694" y="-35700"/>
            <a:chExt cx="1609502" cy="1813420"/>
          </a:xfrm>
        </p:grpSpPr>
        <p:sp>
          <p:nvSpPr>
            <p:cNvPr id="4" name="Freeform 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7201849">
            <a:off x="-650880" y="5491119"/>
            <a:ext cx="1609502" cy="1813420"/>
            <a:chOff x="-2714694" y="-35700"/>
            <a:chExt cx="1609502" cy="1813420"/>
          </a:xfrm>
        </p:grpSpPr>
        <p:sp>
          <p:nvSpPr>
            <p:cNvPr id="7" name="Freeform 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nut 8"/>
          <p:cNvSpPr/>
          <p:nvPr/>
        </p:nvSpPr>
        <p:spPr>
          <a:xfrm>
            <a:off x="3674151" y="1737772"/>
            <a:ext cx="457200" cy="4572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685296" y="2322064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3396" y="3829181"/>
            <a:ext cx="1645920" cy="1645920"/>
            <a:chOff x="5885770" y="3756992"/>
            <a:chExt cx="1645920" cy="1645920"/>
          </a:xfrm>
        </p:grpSpPr>
        <p:sp>
          <p:nvSpPr>
            <p:cNvPr id="12" name="Donut 11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nut 14"/>
          <p:cNvSpPr/>
          <p:nvPr/>
        </p:nvSpPr>
        <p:spPr>
          <a:xfrm>
            <a:off x="8131657" y="4070295"/>
            <a:ext cx="457200" cy="4572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406170" y="983419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3548636" y="1531601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426895" y="178275"/>
            <a:ext cx="510434" cy="6377297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19" name="Freeform 18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6841505" y="1095361"/>
            <a:ext cx="1787153" cy="190678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nut 22"/>
          <p:cNvSpPr/>
          <p:nvPr/>
        </p:nvSpPr>
        <p:spPr>
          <a:xfrm>
            <a:off x="4052563" y="1316078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71758" y="57646"/>
            <a:ext cx="9601200" cy="184466"/>
            <a:chOff x="1271758" y="120710"/>
            <a:chExt cx="11923992" cy="18446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6200000" flipH="1">
            <a:off x="-1587596" y="3158749"/>
            <a:ext cx="3474720" cy="184466"/>
            <a:chOff x="1271758" y="120710"/>
            <a:chExt cx="11923992" cy="184466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V="1">
            <a:off x="1329563" y="6547789"/>
            <a:ext cx="9509760" cy="184466"/>
            <a:chOff x="1271758" y="120710"/>
            <a:chExt cx="11923992" cy="184466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flipH="1">
            <a:off x="11159744" y="-203878"/>
            <a:ext cx="1609502" cy="1813420"/>
            <a:chOff x="-2714694" y="-35700"/>
            <a:chExt cx="1609502" cy="1813420"/>
          </a:xfrm>
        </p:grpSpPr>
        <p:sp>
          <p:nvSpPr>
            <p:cNvPr id="46" name="Freeform 45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4398151" flipH="1">
            <a:off x="11183777" y="5643519"/>
            <a:ext cx="1609502" cy="1813420"/>
            <a:chOff x="-2714694" y="-35700"/>
            <a:chExt cx="1609502" cy="1813420"/>
          </a:xfrm>
        </p:grpSpPr>
        <p:sp>
          <p:nvSpPr>
            <p:cNvPr id="49" name="Freeform 48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 rot="5400000">
            <a:off x="10247061" y="3311149"/>
            <a:ext cx="3474720" cy="184466"/>
            <a:chOff x="1271758" y="120710"/>
            <a:chExt cx="11923992" cy="184466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635476" y="2913331"/>
            <a:ext cx="492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gradFill flip="none" rotWithShape="1">
                  <a:gsLst>
                    <a:gs pos="49000">
                      <a:srgbClr val="00B0F0"/>
                    </a:gs>
                    <a:gs pos="51000">
                      <a:srgbClr val="6C2E85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gradFill flip="none" rotWithShape="1">
                <a:gsLst>
                  <a:gs pos="49000">
                    <a:srgbClr val="00B0F0"/>
                  </a:gs>
                  <a:gs pos="51000">
                    <a:srgbClr val="6C2E85"/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912" y="1437846"/>
            <a:ext cx="2834640" cy="3595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4439" y="1261249"/>
            <a:ext cx="5497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00A7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u="sng" dirty="0" smtClean="0">
                <a:solidFill>
                  <a:srgbClr val="00A7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00A7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 smtClean="0">
              <a:solidFill>
                <a:srgbClr val="00A7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অঙ্কপাতন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১7-০৪-২০২০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59142" y="-356278"/>
            <a:ext cx="1609502" cy="1813420"/>
            <a:chOff x="-2714694" y="-35700"/>
            <a:chExt cx="1609502" cy="1813420"/>
          </a:xfrm>
        </p:grpSpPr>
        <p:sp>
          <p:nvSpPr>
            <p:cNvPr id="31" name="Freeform 30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A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FFC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17201849">
            <a:off x="-635109" y="5491119"/>
            <a:ext cx="1609502" cy="1813420"/>
            <a:chOff x="-2714694" y="-35700"/>
            <a:chExt cx="1609502" cy="1813420"/>
          </a:xfrm>
        </p:grpSpPr>
        <p:sp>
          <p:nvSpPr>
            <p:cNvPr id="34" name="Freeform 3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A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FFC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062863" y="70789"/>
            <a:ext cx="11923992" cy="184466"/>
            <a:chOff x="1271758" y="120710"/>
            <a:chExt cx="11923992" cy="184466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5400000">
            <a:off x="9052211" y="3174167"/>
            <a:ext cx="5760720" cy="184466"/>
            <a:chOff x="1271758" y="120710"/>
            <a:chExt cx="11923992" cy="184466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rot="16200000" flipH="1">
            <a:off x="-1661731" y="3385755"/>
            <a:ext cx="3657600" cy="184466"/>
            <a:chOff x="1271758" y="120710"/>
            <a:chExt cx="11923992" cy="184466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661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5135880" y="-8605782"/>
            <a:ext cx="1920240" cy="10241280"/>
            <a:chOff x="3169210" y="-3574178"/>
            <a:chExt cx="1909785" cy="7783573"/>
          </a:xfrm>
        </p:grpSpPr>
        <p:sp>
          <p:nvSpPr>
            <p:cNvPr id="56" name="Rounded Rectangle 55"/>
            <p:cNvSpPr/>
            <p:nvPr/>
          </p:nvSpPr>
          <p:spPr>
            <a:xfrm>
              <a:off x="4804675" y="-3568923"/>
              <a:ext cx="274320" cy="7778318"/>
            </a:xfrm>
            <a:prstGeom prst="roundRect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169210" y="-3574178"/>
              <a:ext cx="274320" cy="7778318"/>
            </a:xfrm>
            <a:prstGeom prst="roundRect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194558" y="3278786"/>
            <a:ext cx="2092738" cy="4297680"/>
            <a:chOff x="-162006" y="-3671977"/>
            <a:chExt cx="4474526" cy="9701838"/>
          </a:xfrm>
        </p:grpSpPr>
        <p:grpSp>
          <p:nvGrpSpPr>
            <p:cNvPr id="47" name="Group 46"/>
            <p:cNvGrpSpPr/>
            <p:nvPr/>
          </p:nvGrpSpPr>
          <p:grpSpPr>
            <a:xfrm>
              <a:off x="1149422" y="-1154998"/>
              <a:ext cx="3163098" cy="2369729"/>
              <a:chOff x="1117891" y="-1060405"/>
              <a:chExt cx="3163098" cy="2369729"/>
            </a:xfrm>
          </p:grpSpPr>
          <p:sp>
            <p:nvSpPr>
              <p:cNvPr id="41" name="Right Triangle 3"/>
              <p:cNvSpPr/>
              <p:nvPr/>
            </p:nvSpPr>
            <p:spPr>
              <a:xfrm rot="7913402" flipH="1">
                <a:off x="2126111" y="-2068625"/>
                <a:ext cx="1146658" cy="3163098"/>
              </a:xfrm>
              <a:custGeom>
                <a:avLst/>
                <a:gdLst>
                  <a:gd name="connsiteX0" fmla="*/ 0 w 595223"/>
                  <a:gd name="connsiteY0" fmla="*/ 1449237 h 1449237"/>
                  <a:gd name="connsiteX1" fmla="*/ 0 w 595223"/>
                  <a:gd name="connsiteY1" fmla="*/ 0 h 1449237"/>
                  <a:gd name="connsiteX2" fmla="*/ 595223 w 595223"/>
                  <a:gd name="connsiteY2" fmla="*/ 1449237 h 1449237"/>
                  <a:gd name="connsiteX3" fmla="*/ 0 w 595223"/>
                  <a:gd name="connsiteY3" fmla="*/ 1449237 h 1449237"/>
                  <a:gd name="connsiteX0" fmla="*/ 109783 w 595223"/>
                  <a:gd name="connsiteY0" fmla="*/ 1521944 h 1521944"/>
                  <a:gd name="connsiteX1" fmla="*/ 0 w 595223"/>
                  <a:gd name="connsiteY1" fmla="*/ 0 h 1521944"/>
                  <a:gd name="connsiteX2" fmla="*/ 595223 w 595223"/>
                  <a:gd name="connsiteY2" fmla="*/ 1449237 h 1521944"/>
                  <a:gd name="connsiteX3" fmla="*/ 109783 w 595223"/>
                  <a:gd name="connsiteY3" fmla="*/ 1521944 h 1521944"/>
                  <a:gd name="connsiteX0" fmla="*/ 109783 w 444954"/>
                  <a:gd name="connsiteY0" fmla="*/ 1521944 h 1521944"/>
                  <a:gd name="connsiteX1" fmla="*/ 0 w 444954"/>
                  <a:gd name="connsiteY1" fmla="*/ 0 h 1521944"/>
                  <a:gd name="connsiteX2" fmla="*/ 444954 w 444954"/>
                  <a:gd name="connsiteY2" fmla="*/ 1309725 h 1521944"/>
                  <a:gd name="connsiteX3" fmla="*/ 109783 w 444954"/>
                  <a:gd name="connsiteY3" fmla="*/ 1521944 h 1521944"/>
                  <a:gd name="connsiteX0" fmla="*/ 0 w 335171"/>
                  <a:gd name="connsiteY0" fmla="*/ 1653500 h 1653500"/>
                  <a:gd name="connsiteX1" fmla="*/ 9881 w 335171"/>
                  <a:gd name="connsiteY1" fmla="*/ 0 h 1653500"/>
                  <a:gd name="connsiteX2" fmla="*/ 335171 w 335171"/>
                  <a:gd name="connsiteY2" fmla="*/ 1441281 h 1653500"/>
                  <a:gd name="connsiteX3" fmla="*/ 0 w 335171"/>
                  <a:gd name="connsiteY3" fmla="*/ 1653500 h 1653500"/>
                  <a:gd name="connsiteX0" fmla="*/ 67412 w 402583"/>
                  <a:gd name="connsiteY0" fmla="*/ 1747292 h 1747292"/>
                  <a:gd name="connsiteX1" fmla="*/ 149 w 402583"/>
                  <a:gd name="connsiteY1" fmla="*/ 307556 h 1747292"/>
                  <a:gd name="connsiteX2" fmla="*/ 77293 w 402583"/>
                  <a:gd name="connsiteY2" fmla="*/ 93792 h 1747292"/>
                  <a:gd name="connsiteX3" fmla="*/ 402583 w 402583"/>
                  <a:gd name="connsiteY3" fmla="*/ 1535073 h 1747292"/>
                  <a:gd name="connsiteX4" fmla="*/ 67412 w 402583"/>
                  <a:gd name="connsiteY4" fmla="*/ 1747292 h 1747292"/>
                  <a:gd name="connsiteX0" fmla="*/ 67412 w 402583"/>
                  <a:gd name="connsiteY0" fmla="*/ 1715737 h 1715737"/>
                  <a:gd name="connsiteX1" fmla="*/ 149 w 402583"/>
                  <a:gd name="connsiteY1" fmla="*/ 276001 h 1715737"/>
                  <a:gd name="connsiteX2" fmla="*/ 77293 w 402583"/>
                  <a:gd name="connsiteY2" fmla="*/ 62237 h 1715737"/>
                  <a:gd name="connsiteX3" fmla="*/ 402583 w 402583"/>
                  <a:gd name="connsiteY3" fmla="*/ 1503518 h 1715737"/>
                  <a:gd name="connsiteX4" fmla="*/ 67412 w 402583"/>
                  <a:gd name="connsiteY4" fmla="*/ 1715737 h 1715737"/>
                  <a:gd name="connsiteX0" fmla="*/ 67412 w 402583"/>
                  <a:gd name="connsiteY0" fmla="*/ 1653500 h 1653500"/>
                  <a:gd name="connsiteX1" fmla="*/ 149 w 402583"/>
                  <a:gd name="connsiteY1" fmla="*/ 213764 h 1653500"/>
                  <a:gd name="connsiteX2" fmla="*/ 77293 w 402583"/>
                  <a:gd name="connsiteY2" fmla="*/ 0 h 1653500"/>
                  <a:gd name="connsiteX3" fmla="*/ 402583 w 402583"/>
                  <a:gd name="connsiteY3" fmla="*/ 1441281 h 1653500"/>
                  <a:gd name="connsiteX4" fmla="*/ 67412 w 402583"/>
                  <a:gd name="connsiteY4" fmla="*/ 1653500 h 1653500"/>
                  <a:gd name="connsiteX0" fmla="*/ 97478 w 432649"/>
                  <a:gd name="connsiteY0" fmla="*/ 1653500 h 1653500"/>
                  <a:gd name="connsiteX1" fmla="*/ 47 w 432649"/>
                  <a:gd name="connsiteY1" fmla="*/ 189717 h 1653500"/>
                  <a:gd name="connsiteX2" fmla="*/ 107359 w 432649"/>
                  <a:gd name="connsiteY2" fmla="*/ 0 h 1653500"/>
                  <a:gd name="connsiteX3" fmla="*/ 432649 w 432649"/>
                  <a:gd name="connsiteY3" fmla="*/ 1441281 h 1653500"/>
                  <a:gd name="connsiteX4" fmla="*/ 97478 w 432649"/>
                  <a:gd name="connsiteY4" fmla="*/ 1653500 h 1653500"/>
                  <a:gd name="connsiteX0" fmla="*/ 97478 w 432649"/>
                  <a:gd name="connsiteY0" fmla="*/ 1600214 h 1600214"/>
                  <a:gd name="connsiteX1" fmla="*/ 47 w 432649"/>
                  <a:gd name="connsiteY1" fmla="*/ 136431 h 1600214"/>
                  <a:gd name="connsiteX2" fmla="*/ 93152 w 432649"/>
                  <a:gd name="connsiteY2" fmla="*/ 0 h 1600214"/>
                  <a:gd name="connsiteX3" fmla="*/ 432649 w 432649"/>
                  <a:gd name="connsiteY3" fmla="*/ 1387995 h 1600214"/>
                  <a:gd name="connsiteX4" fmla="*/ 97478 w 432649"/>
                  <a:gd name="connsiteY4" fmla="*/ 1600214 h 1600214"/>
                  <a:gd name="connsiteX0" fmla="*/ 46846 w 434517"/>
                  <a:gd name="connsiteY0" fmla="*/ 1612882 h 1612882"/>
                  <a:gd name="connsiteX1" fmla="*/ 1915 w 434517"/>
                  <a:gd name="connsiteY1" fmla="*/ 136431 h 1612882"/>
                  <a:gd name="connsiteX2" fmla="*/ 95020 w 434517"/>
                  <a:gd name="connsiteY2" fmla="*/ 0 h 1612882"/>
                  <a:gd name="connsiteX3" fmla="*/ 434517 w 434517"/>
                  <a:gd name="connsiteY3" fmla="*/ 1387995 h 1612882"/>
                  <a:gd name="connsiteX4" fmla="*/ 46846 w 434517"/>
                  <a:gd name="connsiteY4" fmla="*/ 1612882 h 1612882"/>
                  <a:gd name="connsiteX0" fmla="*/ 45004 w 432675"/>
                  <a:gd name="connsiteY0" fmla="*/ 1612882 h 1612882"/>
                  <a:gd name="connsiteX1" fmla="*/ 73 w 432675"/>
                  <a:gd name="connsiteY1" fmla="*/ 136431 h 1612882"/>
                  <a:gd name="connsiteX2" fmla="*/ 93178 w 432675"/>
                  <a:gd name="connsiteY2" fmla="*/ 0 h 1612882"/>
                  <a:gd name="connsiteX3" fmla="*/ 432675 w 432675"/>
                  <a:gd name="connsiteY3" fmla="*/ 1387995 h 1612882"/>
                  <a:gd name="connsiteX4" fmla="*/ 45004 w 432675"/>
                  <a:gd name="connsiteY4" fmla="*/ 1612882 h 1612882"/>
                  <a:gd name="connsiteX0" fmla="*/ 45004 w 418146"/>
                  <a:gd name="connsiteY0" fmla="*/ 1612882 h 1612882"/>
                  <a:gd name="connsiteX1" fmla="*/ 73 w 418146"/>
                  <a:gd name="connsiteY1" fmla="*/ 136431 h 1612882"/>
                  <a:gd name="connsiteX2" fmla="*/ 93178 w 418146"/>
                  <a:gd name="connsiteY2" fmla="*/ 0 h 1612882"/>
                  <a:gd name="connsiteX3" fmla="*/ 418146 w 418146"/>
                  <a:gd name="connsiteY3" fmla="*/ 1398624 h 1612882"/>
                  <a:gd name="connsiteX4" fmla="*/ 45004 w 418146"/>
                  <a:gd name="connsiteY4" fmla="*/ 1612882 h 1612882"/>
                  <a:gd name="connsiteX0" fmla="*/ 45004 w 430687"/>
                  <a:gd name="connsiteY0" fmla="*/ 1612882 h 1612882"/>
                  <a:gd name="connsiteX1" fmla="*/ 73 w 430687"/>
                  <a:gd name="connsiteY1" fmla="*/ 136431 h 1612882"/>
                  <a:gd name="connsiteX2" fmla="*/ 93178 w 430687"/>
                  <a:gd name="connsiteY2" fmla="*/ 0 h 1612882"/>
                  <a:gd name="connsiteX3" fmla="*/ 430687 w 430687"/>
                  <a:gd name="connsiteY3" fmla="*/ 1468891 h 1612882"/>
                  <a:gd name="connsiteX4" fmla="*/ 45004 w 430687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74881 w 460564"/>
                  <a:gd name="connsiteY0" fmla="*/ 1631185 h 1631185"/>
                  <a:gd name="connsiteX1" fmla="*/ 35 w 460564"/>
                  <a:gd name="connsiteY1" fmla="*/ 101570 h 1631185"/>
                  <a:gd name="connsiteX2" fmla="*/ 97282 w 460564"/>
                  <a:gd name="connsiteY2" fmla="*/ 0 h 1631185"/>
                  <a:gd name="connsiteX3" fmla="*/ 460564 w 460564"/>
                  <a:gd name="connsiteY3" fmla="*/ 1487194 h 1631185"/>
                  <a:gd name="connsiteX4" fmla="*/ 74881 w 460564"/>
                  <a:gd name="connsiteY4" fmla="*/ 1631185 h 1631185"/>
                  <a:gd name="connsiteX0" fmla="*/ 84837 w 460560"/>
                  <a:gd name="connsiteY0" fmla="*/ 1623561 h 1623561"/>
                  <a:gd name="connsiteX1" fmla="*/ 31 w 460560"/>
                  <a:gd name="connsiteY1" fmla="*/ 101570 h 1623561"/>
                  <a:gd name="connsiteX2" fmla="*/ 97278 w 460560"/>
                  <a:gd name="connsiteY2" fmla="*/ 0 h 1623561"/>
                  <a:gd name="connsiteX3" fmla="*/ 460560 w 460560"/>
                  <a:gd name="connsiteY3" fmla="*/ 1487194 h 1623561"/>
                  <a:gd name="connsiteX4" fmla="*/ 84837 w 460560"/>
                  <a:gd name="connsiteY4" fmla="*/ 1623561 h 1623561"/>
                  <a:gd name="connsiteX0" fmla="*/ 84837 w 460560"/>
                  <a:gd name="connsiteY0" fmla="*/ 1623561 h 1705279"/>
                  <a:gd name="connsiteX1" fmla="*/ 31 w 460560"/>
                  <a:gd name="connsiteY1" fmla="*/ 101570 h 1705279"/>
                  <a:gd name="connsiteX2" fmla="*/ 97278 w 460560"/>
                  <a:gd name="connsiteY2" fmla="*/ 0 h 1705279"/>
                  <a:gd name="connsiteX3" fmla="*/ 460560 w 460560"/>
                  <a:gd name="connsiteY3" fmla="*/ 1487194 h 1705279"/>
                  <a:gd name="connsiteX4" fmla="*/ 138963 w 460560"/>
                  <a:gd name="connsiteY4" fmla="*/ 1705201 h 1705279"/>
                  <a:gd name="connsiteX5" fmla="*/ 84837 w 460560"/>
                  <a:gd name="connsiteY5" fmla="*/ 1623561 h 1705279"/>
                  <a:gd name="connsiteX0" fmla="*/ 84837 w 460560"/>
                  <a:gd name="connsiteY0" fmla="*/ 1623561 h 1705279"/>
                  <a:gd name="connsiteX1" fmla="*/ 31 w 460560"/>
                  <a:gd name="connsiteY1" fmla="*/ 101570 h 1705279"/>
                  <a:gd name="connsiteX2" fmla="*/ 97278 w 460560"/>
                  <a:gd name="connsiteY2" fmla="*/ 0 h 1705279"/>
                  <a:gd name="connsiteX3" fmla="*/ 460560 w 460560"/>
                  <a:gd name="connsiteY3" fmla="*/ 1487194 h 1705279"/>
                  <a:gd name="connsiteX4" fmla="*/ 138963 w 460560"/>
                  <a:gd name="connsiteY4" fmla="*/ 1705201 h 1705279"/>
                  <a:gd name="connsiteX5" fmla="*/ 84837 w 460560"/>
                  <a:gd name="connsiteY5" fmla="*/ 1623561 h 1705279"/>
                  <a:gd name="connsiteX0" fmla="*/ 84837 w 460560"/>
                  <a:gd name="connsiteY0" fmla="*/ 1623561 h 1714361"/>
                  <a:gd name="connsiteX1" fmla="*/ 31 w 460560"/>
                  <a:gd name="connsiteY1" fmla="*/ 101570 h 1714361"/>
                  <a:gd name="connsiteX2" fmla="*/ 97278 w 460560"/>
                  <a:gd name="connsiteY2" fmla="*/ 0 h 1714361"/>
                  <a:gd name="connsiteX3" fmla="*/ 460560 w 460560"/>
                  <a:gd name="connsiteY3" fmla="*/ 1487194 h 1714361"/>
                  <a:gd name="connsiteX4" fmla="*/ 99582 w 460560"/>
                  <a:gd name="connsiteY4" fmla="*/ 1714291 h 1714361"/>
                  <a:gd name="connsiteX5" fmla="*/ 84837 w 460560"/>
                  <a:gd name="connsiteY5" fmla="*/ 1623561 h 1714361"/>
                  <a:gd name="connsiteX0" fmla="*/ 84837 w 460560"/>
                  <a:gd name="connsiteY0" fmla="*/ 1623561 h 1701874"/>
                  <a:gd name="connsiteX1" fmla="*/ 31 w 460560"/>
                  <a:gd name="connsiteY1" fmla="*/ 101570 h 1701874"/>
                  <a:gd name="connsiteX2" fmla="*/ 97278 w 460560"/>
                  <a:gd name="connsiteY2" fmla="*/ 0 h 1701874"/>
                  <a:gd name="connsiteX3" fmla="*/ 460560 w 460560"/>
                  <a:gd name="connsiteY3" fmla="*/ 1487194 h 1701874"/>
                  <a:gd name="connsiteX4" fmla="*/ 153731 w 460560"/>
                  <a:gd name="connsiteY4" fmla="*/ 1701793 h 1701874"/>
                  <a:gd name="connsiteX5" fmla="*/ 84837 w 460560"/>
                  <a:gd name="connsiteY5" fmla="*/ 1623561 h 1701874"/>
                  <a:gd name="connsiteX0" fmla="*/ 84837 w 460560"/>
                  <a:gd name="connsiteY0" fmla="*/ 1623561 h 1714362"/>
                  <a:gd name="connsiteX1" fmla="*/ 31 w 460560"/>
                  <a:gd name="connsiteY1" fmla="*/ 101570 h 1714362"/>
                  <a:gd name="connsiteX2" fmla="*/ 97278 w 460560"/>
                  <a:gd name="connsiteY2" fmla="*/ 0 h 1714362"/>
                  <a:gd name="connsiteX3" fmla="*/ 460560 w 460560"/>
                  <a:gd name="connsiteY3" fmla="*/ 1487194 h 1714362"/>
                  <a:gd name="connsiteX4" fmla="*/ 99583 w 460560"/>
                  <a:gd name="connsiteY4" fmla="*/ 1714292 h 1714362"/>
                  <a:gd name="connsiteX5" fmla="*/ 84837 w 460560"/>
                  <a:gd name="connsiteY5" fmla="*/ 1623561 h 1714362"/>
                  <a:gd name="connsiteX0" fmla="*/ 84837 w 460560"/>
                  <a:gd name="connsiteY0" fmla="*/ 1623561 h 1688797"/>
                  <a:gd name="connsiteX1" fmla="*/ 31 w 460560"/>
                  <a:gd name="connsiteY1" fmla="*/ 101570 h 1688797"/>
                  <a:gd name="connsiteX2" fmla="*/ 97278 w 460560"/>
                  <a:gd name="connsiteY2" fmla="*/ 0 h 1688797"/>
                  <a:gd name="connsiteX3" fmla="*/ 460560 w 460560"/>
                  <a:gd name="connsiteY3" fmla="*/ 1487194 h 1688797"/>
                  <a:gd name="connsiteX4" fmla="*/ 156783 w 460560"/>
                  <a:gd name="connsiteY4" fmla="*/ 1688702 h 1688797"/>
                  <a:gd name="connsiteX5" fmla="*/ 84837 w 460560"/>
                  <a:gd name="connsiteY5" fmla="*/ 1623561 h 1688797"/>
                  <a:gd name="connsiteX0" fmla="*/ 84837 w 460560"/>
                  <a:gd name="connsiteY0" fmla="*/ 1623561 h 1672916"/>
                  <a:gd name="connsiteX1" fmla="*/ 31 w 460560"/>
                  <a:gd name="connsiteY1" fmla="*/ 101570 h 1672916"/>
                  <a:gd name="connsiteX2" fmla="*/ 97278 w 460560"/>
                  <a:gd name="connsiteY2" fmla="*/ 0 h 1672916"/>
                  <a:gd name="connsiteX3" fmla="*/ 460560 w 460560"/>
                  <a:gd name="connsiteY3" fmla="*/ 1487194 h 1672916"/>
                  <a:gd name="connsiteX4" fmla="*/ 225699 w 460560"/>
                  <a:gd name="connsiteY4" fmla="*/ 1672794 h 1672916"/>
                  <a:gd name="connsiteX5" fmla="*/ 84837 w 460560"/>
                  <a:gd name="connsiteY5" fmla="*/ 1623561 h 1672916"/>
                  <a:gd name="connsiteX0" fmla="*/ 84837 w 460560"/>
                  <a:gd name="connsiteY0" fmla="*/ 1623561 h 1685494"/>
                  <a:gd name="connsiteX1" fmla="*/ 31 w 460560"/>
                  <a:gd name="connsiteY1" fmla="*/ 101570 h 1685494"/>
                  <a:gd name="connsiteX2" fmla="*/ 97278 w 460560"/>
                  <a:gd name="connsiteY2" fmla="*/ 0 h 1685494"/>
                  <a:gd name="connsiteX3" fmla="*/ 460560 w 460560"/>
                  <a:gd name="connsiteY3" fmla="*/ 1487194 h 1685494"/>
                  <a:gd name="connsiteX4" fmla="*/ 225699 w 460560"/>
                  <a:gd name="connsiteY4" fmla="*/ 1672794 h 1685494"/>
                  <a:gd name="connsiteX5" fmla="*/ 84837 w 460560"/>
                  <a:gd name="connsiteY5" fmla="*/ 1623561 h 1685494"/>
                  <a:gd name="connsiteX0" fmla="*/ 84837 w 460560"/>
                  <a:gd name="connsiteY0" fmla="*/ 1623561 h 1701355"/>
                  <a:gd name="connsiteX1" fmla="*/ 31 w 460560"/>
                  <a:gd name="connsiteY1" fmla="*/ 101570 h 1701355"/>
                  <a:gd name="connsiteX2" fmla="*/ 97278 w 460560"/>
                  <a:gd name="connsiteY2" fmla="*/ 0 h 1701355"/>
                  <a:gd name="connsiteX3" fmla="*/ 460560 w 460560"/>
                  <a:gd name="connsiteY3" fmla="*/ 1487194 h 1701355"/>
                  <a:gd name="connsiteX4" fmla="*/ 177409 w 460560"/>
                  <a:gd name="connsiteY4" fmla="*/ 1690135 h 1701355"/>
                  <a:gd name="connsiteX5" fmla="*/ 84837 w 460560"/>
                  <a:gd name="connsiteY5" fmla="*/ 1623561 h 1701355"/>
                  <a:gd name="connsiteX0" fmla="*/ 84837 w 460560"/>
                  <a:gd name="connsiteY0" fmla="*/ 1623561 h 1690135"/>
                  <a:gd name="connsiteX1" fmla="*/ 31 w 460560"/>
                  <a:gd name="connsiteY1" fmla="*/ 101570 h 1690135"/>
                  <a:gd name="connsiteX2" fmla="*/ 97278 w 460560"/>
                  <a:gd name="connsiteY2" fmla="*/ 0 h 1690135"/>
                  <a:gd name="connsiteX3" fmla="*/ 460560 w 460560"/>
                  <a:gd name="connsiteY3" fmla="*/ 1487194 h 1690135"/>
                  <a:gd name="connsiteX4" fmla="*/ 177409 w 460560"/>
                  <a:gd name="connsiteY4" fmla="*/ 1690135 h 1690135"/>
                  <a:gd name="connsiteX5" fmla="*/ 84837 w 460560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51362 w 479746"/>
                  <a:gd name="connsiteY0" fmla="*/ 1476738 h 1690135"/>
                  <a:gd name="connsiteX1" fmla="*/ 16 w 479746"/>
                  <a:gd name="connsiteY1" fmla="*/ 44062 h 1690135"/>
                  <a:gd name="connsiteX2" fmla="*/ 116464 w 479746"/>
                  <a:gd name="connsiteY2" fmla="*/ 0 h 1690135"/>
                  <a:gd name="connsiteX3" fmla="*/ 479746 w 479746"/>
                  <a:gd name="connsiteY3" fmla="*/ 1487194 h 1690135"/>
                  <a:gd name="connsiteX4" fmla="*/ 196595 w 479746"/>
                  <a:gd name="connsiteY4" fmla="*/ 1690135 h 1690135"/>
                  <a:gd name="connsiteX5" fmla="*/ 151362 w 479746"/>
                  <a:gd name="connsiteY5" fmla="*/ 1476738 h 1690135"/>
                  <a:gd name="connsiteX0" fmla="*/ 151362 w 479844"/>
                  <a:gd name="connsiteY0" fmla="*/ 1476738 h 1664593"/>
                  <a:gd name="connsiteX1" fmla="*/ 16 w 479844"/>
                  <a:gd name="connsiteY1" fmla="*/ 44062 h 1664593"/>
                  <a:gd name="connsiteX2" fmla="*/ 116464 w 479844"/>
                  <a:gd name="connsiteY2" fmla="*/ 0 h 1664593"/>
                  <a:gd name="connsiteX3" fmla="*/ 479746 w 479844"/>
                  <a:gd name="connsiteY3" fmla="*/ 1487194 h 1664593"/>
                  <a:gd name="connsiteX4" fmla="*/ 151362 w 479844"/>
                  <a:gd name="connsiteY4" fmla="*/ 1476738 h 1664593"/>
                  <a:gd name="connsiteX0" fmla="*/ 36611 w 479899"/>
                  <a:gd name="connsiteY0" fmla="*/ 1402585 h 1633140"/>
                  <a:gd name="connsiteX1" fmla="*/ 103 w 479899"/>
                  <a:gd name="connsiteY1" fmla="*/ 44062 h 1633140"/>
                  <a:gd name="connsiteX2" fmla="*/ 116551 w 479899"/>
                  <a:gd name="connsiteY2" fmla="*/ 0 h 1633140"/>
                  <a:gd name="connsiteX3" fmla="*/ 479833 w 479899"/>
                  <a:gd name="connsiteY3" fmla="*/ 1487194 h 1633140"/>
                  <a:gd name="connsiteX4" fmla="*/ 36611 w 479899"/>
                  <a:gd name="connsiteY4" fmla="*/ 1402585 h 1633140"/>
                  <a:gd name="connsiteX0" fmla="*/ 36611 w 558064"/>
                  <a:gd name="connsiteY0" fmla="*/ 1402585 h 1729178"/>
                  <a:gd name="connsiteX1" fmla="*/ 103 w 558064"/>
                  <a:gd name="connsiteY1" fmla="*/ 44062 h 1729178"/>
                  <a:gd name="connsiteX2" fmla="*/ 116551 w 558064"/>
                  <a:gd name="connsiteY2" fmla="*/ 0 h 1729178"/>
                  <a:gd name="connsiteX3" fmla="*/ 558008 w 558064"/>
                  <a:gd name="connsiteY3" fmla="*/ 1622682 h 1729178"/>
                  <a:gd name="connsiteX4" fmla="*/ 36611 w 558064"/>
                  <a:gd name="connsiteY4" fmla="*/ 1402585 h 1729178"/>
                  <a:gd name="connsiteX0" fmla="*/ 36611 w 558064"/>
                  <a:gd name="connsiteY0" fmla="*/ 1402585 h 1729178"/>
                  <a:gd name="connsiteX1" fmla="*/ 103 w 558064"/>
                  <a:gd name="connsiteY1" fmla="*/ 44062 h 1729178"/>
                  <a:gd name="connsiteX2" fmla="*/ 116551 w 558064"/>
                  <a:gd name="connsiteY2" fmla="*/ 0 h 1729178"/>
                  <a:gd name="connsiteX3" fmla="*/ 558008 w 558064"/>
                  <a:gd name="connsiteY3" fmla="*/ 1622682 h 1729178"/>
                  <a:gd name="connsiteX4" fmla="*/ 36611 w 558064"/>
                  <a:gd name="connsiteY4" fmla="*/ 1402585 h 1729178"/>
                  <a:gd name="connsiteX0" fmla="*/ 10165 w 565127"/>
                  <a:gd name="connsiteY0" fmla="*/ 1392411 h 1726942"/>
                  <a:gd name="connsiteX1" fmla="*/ 7170 w 565127"/>
                  <a:gd name="connsiteY1" fmla="*/ 44062 h 1726942"/>
                  <a:gd name="connsiteX2" fmla="*/ 123618 w 565127"/>
                  <a:gd name="connsiteY2" fmla="*/ 0 h 1726942"/>
                  <a:gd name="connsiteX3" fmla="*/ 565075 w 565127"/>
                  <a:gd name="connsiteY3" fmla="*/ 1622682 h 1726942"/>
                  <a:gd name="connsiteX4" fmla="*/ 10165 w 565127"/>
                  <a:gd name="connsiteY4" fmla="*/ 1392411 h 172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127" h="1726942">
                    <a:moveTo>
                      <a:pt x="10165" y="1392411"/>
                    </a:moveTo>
                    <a:cubicBezTo>
                      <a:pt x="-9808" y="1149837"/>
                      <a:pt x="5523" y="319645"/>
                      <a:pt x="7170" y="44062"/>
                    </a:cubicBezTo>
                    <a:cubicBezTo>
                      <a:pt x="232927" y="-24534"/>
                      <a:pt x="-33156" y="32724"/>
                      <a:pt x="123618" y="0"/>
                    </a:cubicBezTo>
                    <a:cubicBezTo>
                      <a:pt x="270770" y="540894"/>
                      <a:pt x="338732" y="1037791"/>
                      <a:pt x="565075" y="1622682"/>
                    </a:cubicBezTo>
                    <a:cubicBezTo>
                      <a:pt x="570891" y="1868805"/>
                      <a:pt x="90120" y="1632933"/>
                      <a:pt x="10165" y="1392411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7842518">
                <a:off x="3715278" y="877267"/>
                <a:ext cx="318492" cy="545621"/>
              </a:xfrm>
              <a:custGeom>
                <a:avLst/>
                <a:gdLst>
                  <a:gd name="connsiteX0" fmla="*/ 0 w 318492"/>
                  <a:gd name="connsiteY0" fmla="*/ 0 h 529929"/>
                  <a:gd name="connsiteX1" fmla="*/ 318492 w 318492"/>
                  <a:gd name="connsiteY1" fmla="*/ 0 h 529929"/>
                  <a:gd name="connsiteX2" fmla="*/ 318492 w 318492"/>
                  <a:gd name="connsiteY2" fmla="*/ 529929 h 529929"/>
                  <a:gd name="connsiteX3" fmla="*/ 0 w 318492"/>
                  <a:gd name="connsiteY3" fmla="*/ 529929 h 529929"/>
                  <a:gd name="connsiteX4" fmla="*/ 0 w 318492"/>
                  <a:gd name="connsiteY4" fmla="*/ 0 h 529929"/>
                  <a:gd name="connsiteX0" fmla="*/ 0 w 318492"/>
                  <a:gd name="connsiteY0" fmla="*/ 0 h 529929"/>
                  <a:gd name="connsiteX1" fmla="*/ 318492 w 318492"/>
                  <a:gd name="connsiteY1" fmla="*/ 0 h 529929"/>
                  <a:gd name="connsiteX2" fmla="*/ 318492 w 318492"/>
                  <a:gd name="connsiteY2" fmla="*/ 529929 h 529929"/>
                  <a:gd name="connsiteX3" fmla="*/ 11288 w 318492"/>
                  <a:gd name="connsiteY3" fmla="*/ 476601 h 529929"/>
                  <a:gd name="connsiteX4" fmla="*/ 0 w 318492"/>
                  <a:gd name="connsiteY4" fmla="*/ 0 h 529929"/>
                  <a:gd name="connsiteX0" fmla="*/ 0 w 318492"/>
                  <a:gd name="connsiteY0" fmla="*/ 0 h 531513"/>
                  <a:gd name="connsiteX1" fmla="*/ 318492 w 318492"/>
                  <a:gd name="connsiteY1" fmla="*/ 0 h 531513"/>
                  <a:gd name="connsiteX2" fmla="*/ 318492 w 318492"/>
                  <a:gd name="connsiteY2" fmla="*/ 529929 h 531513"/>
                  <a:gd name="connsiteX3" fmla="*/ 11288 w 318492"/>
                  <a:gd name="connsiteY3" fmla="*/ 476601 h 531513"/>
                  <a:gd name="connsiteX4" fmla="*/ 0 w 318492"/>
                  <a:gd name="connsiteY4" fmla="*/ 0 h 531513"/>
                  <a:gd name="connsiteX0" fmla="*/ 0 w 318492"/>
                  <a:gd name="connsiteY0" fmla="*/ 0 h 545621"/>
                  <a:gd name="connsiteX1" fmla="*/ 318492 w 318492"/>
                  <a:gd name="connsiteY1" fmla="*/ 0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  <a:gd name="connsiteX0" fmla="*/ 0 w 318492"/>
                  <a:gd name="connsiteY0" fmla="*/ 0 h 545621"/>
                  <a:gd name="connsiteX1" fmla="*/ 300988 w 318492"/>
                  <a:gd name="connsiteY1" fmla="*/ 88132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  <a:gd name="connsiteX0" fmla="*/ 0 w 318492"/>
                  <a:gd name="connsiteY0" fmla="*/ 0 h 545621"/>
                  <a:gd name="connsiteX1" fmla="*/ 300988 w 318492"/>
                  <a:gd name="connsiteY1" fmla="*/ 88132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  <a:gd name="connsiteX0" fmla="*/ 0 w 318492"/>
                  <a:gd name="connsiteY0" fmla="*/ 0 h 545621"/>
                  <a:gd name="connsiteX1" fmla="*/ 300988 w 318492"/>
                  <a:gd name="connsiteY1" fmla="*/ 88132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492" h="545621">
                    <a:moveTo>
                      <a:pt x="0" y="0"/>
                    </a:moveTo>
                    <a:cubicBezTo>
                      <a:pt x="189563" y="67093"/>
                      <a:pt x="204631" y="20018"/>
                      <a:pt x="300988" y="88132"/>
                    </a:cubicBezTo>
                    <a:lnTo>
                      <a:pt x="318492" y="529929"/>
                    </a:lnTo>
                    <a:cubicBezTo>
                      <a:pt x="199770" y="547508"/>
                      <a:pt x="146173" y="569649"/>
                      <a:pt x="11288" y="4766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-162006" y="-3671977"/>
              <a:ext cx="2560032" cy="9701838"/>
              <a:chOff x="-162006" y="-3640446"/>
              <a:chExt cx="2560032" cy="9701838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-162006" y="-3640446"/>
                <a:ext cx="2560032" cy="9701838"/>
                <a:chOff x="-162006" y="-3640446"/>
                <a:chExt cx="2560032" cy="9701838"/>
              </a:xfrm>
            </p:grpSpPr>
            <p:sp>
              <p:nvSpPr>
                <p:cNvPr id="33" name="Right Triangle 3"/>
                <p:cNvSpPr/>
                <p:nvPr/>
              </p:nvSpPr>
              <p:spPr>
                <a:xfrm rot="11445718">
                  <a:off x="1416466" y="2723621"/>
                  <a:ext cx="911979" cy="2645569"/>
                </a:xfrm>
                <a:custGeom>
                  <a:avLst/>
                  <a:gdLst>
                    <a:gd name="connsiteX0" fmla="*/ 0 w 595223"/>
                    <a:gd name="connsiteY0" fmla="*/ 1449237 h 1449237"/>
                    <a:gd name="connsiteX1" fmla="*/ 0 w 595223"/>
                    <a:gd name="connsiteY1" fmla="*/ 0 h 1449237"/>
                    <a:gd name="connsiteX2" fmla="*/ 595223 w 595223"/>
                    <a:gd name="connsiteY2" fmla="*/ 1449237 h 1449237"/>
                    <a:gd name="connsiteX3" fmla="*/ 0 w 595223"/>
                    <a:gd name="connsiteY3" fmla="*/ 1449237 h 1449237"/>
                    <a:gd name="connsiteX0" fmla="*/ 109783 w 595223"/>
                    <a:gd name="connsiteY0" fmla="*/ 1521944 h 1521944"/>
                    <a:gd name="connsiteX1" fmla="*/ 0 w 595223"/>
                    <a:gd name="connsiteY1" fmla="*/ 0 h 1521944"/>
                    <a:gd name="connsiteX2" fmla="*/ 595223 w 595223"/>
                    <a:gd name="connsiteY2" fmla="*/ 1449237 h 1521944"/>
                    <a:gd name="connsiteX3" fmla="*/ 109783 w 595223"/>
                    <a:gd name="connsiteY3" fmla="*/ 1521944 h 1521944"/>
                    <a:gd name="connsiteX0" fmla="*/ 109783 w 444954"/>
                    <a:gd name="connsiteY0" fmla="*/ 1521944 h 1521944"/>
                    <a:gd name="connsiteX1" fmla="*/ 0 w 444954"/>
                    <a:gd name="connsiteY1" fmla="*/ 0 h 1521944"/>
                    <a:gd name="connsiteX2" fmla="*/ 444954 w 444954"/>
                    <a:gd name="connsiteY2" fmla="*/ 1309725 h 1521944"/>
                    <a:gd name="connsiteX3" fmla="*/ 109783 w 444954"/>
                    <a:gd name="connsiteY3" fmla="*/ 1521944 h 1521944"/>
                    <a:gd name="connsiteX0" fmla="*/ 0 w 335171"/>
                    <a:gd name="connsiteY0" fmla="*/ 1653500 h 1653500"/>
                    <a:gd name="connsiteX1" fmla="*/ 9881 w 335171"/>
                    <a:gd name="connsiteY1" fmla="*/ 0 h 1653500"/>
                    <a:gd name="connsiteX2" fmla="*/ 335171 w 335171"/>
                    <a:gd name="connsiteY2" fmla="*/ 1441281 h 1653500"/>
                    <a:gd name="connsiteX3" fmla="*/ 0 w 335171"/>
                    <a:gd name="connsiteY3" fmla="*/ 1653500 h 1653500"/>
                    <a:gd name="connsiteX0" fmla="*/ 67412 w 402583"/>
                    <a:gd name="connsiteY0" fmla="*/ 1747292 h 1747292"/>
                    <a:gd name="connsiteX1" fmla="*/ 149 w 402583"/>
                    <a:gd name="connsiteY1" fmla="*/ 307556 h 1747292"/>
                    <a:gd name="connsiteX2" fmla="*/ 77293 w 402583"/>
                    <a:gd name="connsiteY2" fmla="*/ 93792 h 1747292"/>
                    <a:gd name="connsiteX3" fmla="*/ 402583 w 402583"/>
                    <a:gd name="connsiteY3" fmla="*/ 1535073 h 1747292"/>
                    <a:gd name="connsiteX4" fmla="*/ 67412 w 402583"/>
                    <a:gd name="connsiteY4" fmla="*/ 1747292 h 1747292"/>
                    <a:gd name="connsiteX0" fmla="*/ 67412 w 402583"/>
                    <a:gd name="connsiteY0" fmla="*/ 1715737 h 1715737"/>
                    <a:gd name="connsiteX1" fmla="*/ 149 w 402583"/>
                    <a:gd name="connsiteY1" fmla="*/ 276001 h 1715737"/>
                    <a:gd name="connsiteX2" fmla="*/ 77293 w 402583"/>
                    <a:gd name="connsiteY2" fmla="*/ 62237 h 1715737"/>
                    <a:gd name="connsiteX3" fmla="*/ 402583 w 402583"/>
                    <a:gd name="connsiteY3" fmla="*/ 1503518 h 1715737"/>
                    <a:gd name="connsiteX4" fmla="*/ 67412 w 402583"/>
                    <a:gd name="connsiteY4" fmla="*/ 1715737 h 1715737"/>
                    <a:gd name="connsiteX0" fmla="*/ 67412 w 402583"/>
                    <a:gd name="connsiteY0" fmla="*/ 1653500 h 1653500"/>
                    <a:gd name="connsiteX1" fmla="*/ 149 w 402583"/>
                    <a:gd name="connsiteY1" fmla="*/ 213764 h 1653500"/>
                    <a:gd name="connsiteX2" fmla="*/ 77293 w 402583"/>
                    <a:gd name="connsiteY2" fmla="*/ 0 h 1653500"/>
                    <a:gd name="connsiteX3" fmla="*/ 402583 w 402583"/>
                    <a:gd name="connsiteY3" fmla="*/ 1441281 h 1653500"/>
                    <a:gd name="connsiteX4" fmla="*/ 67412 w 402583"/>
                    <a:gd name="connsiteY4" fmla="*/ 1653500 h 1653500"/>
                    <a:gd name="connsiteX0" fmla="*/ 97478 w 432649"/>
                    <a:gd name="connsiteY0" fmla="*/ 1653500 h 1653500"/>
                    <a:gd name="connsiteX1" fmla="*/ 47 w 432649"/>
                    <a:gd name="connsiteY1" fmla="*/ 189717 h 1653500"/>
                    <a:gd name="connsiteX2" fmla="*/ 107359 w 432649"/>
                    <a:gd name="connsiteY2" fmla="*/ 0 h 1653500"/>
                    <a:gd name="connsiteX3" fmla="*/ 432649 w 432649"/>
                    <a:gd name="connsiteY3" fmla="*/ 1441281 h 1653500"/>
                    <a:gd name="connsiteX4" fmla="*/ 97478 w 432649"/>
                    <a:gd name="connsiteY4" fmla="*/ 1653500 h 1653500"/>
                    <a:gd name="connsiteX0" fmla="*/ 97478 w 432649"/>
                    <a:gd name="connsiteY0" fmla="*/ 1600214 h 1600214"/>
                    <a:gd name="connsiteX1" fmla="*/ 47 w 432649"/>
                    <a:gd name="connsiteY1" fmla="*/ 136431 h 1600214"/>
                    <a:gd name="connsiteX2" fmla="*/ 93152 w 432649"/>
                    <a:gd name="connsiteY2" fmla="*/ 0 h 1600214"/>
                    <a:gd name="connsiteX3" fmla="*/ 432649 w 432649"/>
                    <a:gd name="connsiteY3" fmla="*/ 1387995 h 1600214"/>
                    <a:gd name="connsiteX4" fmla="*/ 97478 w 432649"/>
                    <a:gd name="connsiteY4" fmla="*/ 1600214 h 1600214"/>
                    <a:gd name="connsiteX0" fmla="*/ 46846 w 434517"/>
                    <a:gd name="connsiteY0" fmla="*/ 1612882 h 1612882"/>
                    <a:gd name="connsiteX1" fmla="*/ 1915 w 434517"/>
                    <a:gd name="connsiteY1" fmla="*/ 136431 h 1612882"/>
                    <a:gd name="connsiteX2" fmla="*/ 95020 w 434517"/>
                    <a:gd name="connsiteY2" fmla="*/ 0 h 1612882"/>
                    <a:gd name="connsiteX3" fmla="*/ 434517 w 434517"/>
                    <a:gd name="connsiteY3" fmla="*/ 1387995 h 1612882"/>
                    <a:gd name="connsiteX4" fmla="*/ 46846 w 434517"/>
                    <a:gd name="connsiteY4" fmla="*/ 1612882 h 1612882"/>
                    <a:gd name="connsiteX0" fmla="*/ 45004 w 432675"/>
                    <a:gd name="connsiteY0" fmla="*/ 1612882 h 1612882"/>
                    <a:gd name="connsiteX1" fmla="*/ 73 w 432675"/>
                    <a:gd name="connsiteY1" fmla="*/ 136431 h 1612882"/>
                    <a:gd name="connsiteX2" fmla="*/ 93178 w 432675"/>
                    <a:gd name="connsiteY2" fmla="*/ 0 h 1612882"/>
                    <a:gd name="connsiteX3" fmla="*/ 432675 w 432675"/>
                    <a:gd name="connsiteY3" fmla="*/ 1387995 h 1612882"/>
                    <a:gd name="connsiteX4" fmla="*/ 45004 w 432675"/>
                    <a:gd name="connsiteY4" fmla="*/ 1612882 h 1612882"/>
                    <a:gd name="connsiteX0" fmla="*/ 45004 w 418146"/>
                    <a:gd name="connsiteY0" fmla="*/ 1612882 h 1612882"/>
                    <a:gd name="connsiteX1" fmla="*/ 73 w 418146"/>
                    <a:gd name="connsiteY1" fmla="*/ 136431 h 1612882"/>
                    <a:gd name="connsiteX2" fmla="*/ 93178 w 418146"/>
                    <a:gd name="connsiteY2" fmla="*/ 0 h 1612882"/>
                    <a:gd name="connsiteX3" fmla="*/ 418146 w 418146"/>
                    <a:gd name="connsiteY3" fmla="*/ 1398624 h 1612882"/>
                    <a:gd name="connsiteX4" fmla="*/ 45004 w 418146"/>
                    <a:gd name="connsiteY4" fmla="*/ 1612882 h 1612882"/>
                    <a:gd name="connsiteX0" fmla="*/ 45004 w 430687"/>
                    <a:gd name="connsiteY0" fmla="*/ 1612882 h 1612882"/>
                    <a:gd name="connsiteX1" fmla="*/ 73 w 430687"/>
                    <a:gd name="connsiteY1" fmla="*/ 136431 h 1612882"/>
                    <a:gd name="connsiteX2" fmla="*/ 93178 w 430687"/>
                    <a:gd name="connsiteY2" fmla="*/ 0 h 1612882"/>
                    <a:gd name="connsiteX3" fmla="*/ 430687 w 430687"/>
                    <a:gd name="connsiteY3" fmla="*/ 1468891 h 1612882"/>
                    <a:gd name="connsiteX4" fmla="*/ 45004 w 430687"/>
                    <a:gd name="connsiteY4" fmla="*/ 1612882 h 1612882"/>
                    <a:gd name="connsiteX0" fmla="*/ 66367 w 452050"/>
                    <a:gd name="connsiteY0" fmla="*/ 1612882 h 1612882"/>
                    <a:gd name="connsiteX1" fmla="*/ 41 w 452050"/>
                    <a:gd name="connsiteY1" fmla="*/ 84351 h 1612882"/>
                    <a:gd name="connsiteX2" fmla="*/ 114541 w 452050"/>
                    <a:gd name="connsiteY2" fmla="*/ 0 h 1612882"/>
                    <a:gd name="connsiteX3" fmla="*/ 452050 w 452050"/>
                    <a:gd name="connsiteY3" fmla="*/ 1468891 h 1612882"/>
                    <a:gd name="connsiteX4" fmla="*/ 66367 w 452050"/>
                    <a:gd name="connsiteY4" fmla="*/ 1612882 h 1612882"/>
                    <a:gd name="connsiteX0" fmla="*/ 66367 w 452050"/>
                    <a:gd name="connsiteY0" fmla="*/ 1612882 h 1612882"/>
                    <a:gd name="connsiteX1" fmla="*/ 41 w 452050"/>
                    <a:gd name="connsiteY1" fmla="*/ 84351 h 1612882"/>
                    <a:gd name="connsiteX2" fmla="*/ 114541 w 452050"/>
                    <a:gd name="connsiteY2" fmla="*/ 0 h 1612882"/>
                    <a:gd name="connsiteX3" fmla="*/ 452050 w 452050"/>
                    <a:gd name="connsiteY3" fmla="*/ 1468891 h 1612882"/>
                    <a:gd name="connsiteX4" fmla="*/ 66367 w 452050"/>
                    <a:gd name="connsiteY4" fmla="*/ 1612882 h 1612882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74881 w 460564"/>
                    <a:gd name="connsiteY0" fmla="*/ 1631185 h 1631185"/>
                    <a:gd name="connsiteX1" fmla="*/ 35 w 460564"/>
                    <a:gd name="connsiteY1" fmla="*/ 101570 h 1631185"/>
                    <a:gd name="connsiteX2" fmla="*/ 97282 w 460564"/>
                    <a:gd name="connsiteY2" fmla="*/ 0 h 1631185"/>
                    <a:gd name="connsiteX3" fmla="*/ 460564 w 460564"/>
                    <a:gd name="connsiteY3" fmla="*/ 1487194 h 1631185"/>
                    <a:gd name="connsiteX4" fmla="*/ 74881 w 460564"/>
                    <a:gd name="connsiteY4" fmla="*/ 1631185 h 1631185"/>
                    <a:gd name="connsiteX0" fmla="*/ 84837 w 460560"/>
                    <a:gd name="connsiteY0" fmla="*/ 1623561 h 1623561"/>
                    <a:gd name="connsiteX1" fmla="*/ 31 w 460560"/>
                    <a:gd name="connsiteY1" fmla="*/ 101570 h 1623561"/>
                    <a:gd name="connsiteX2" fmla="*/ 97278 w 460560"/>
                    <a:gd name="connsiteY2" fmla="*/ 0 h 1623561"/>
                    <a:gd name="connsiteX3" fmla="*/ 460560 w 460560"/>
                    <a:gd name="connsiteY3" fmla="*/ 1487194 h 1623561"/>
                    <a:gd name="connsiteX4" fmla="*/ 84837 w 460560"/>
                    <a:gd name="connsiteY4" fmla="*/ 1623561 h 1623561"/>
                    <a:gd name="connsiteX0" fmla="*/ 84837 w 460560"/>
                    <a:gd name="connsiteY0" fmla="*/ 1623561 h 1705279"/>
                    <a:gd name="connsiteX1" fmla="*/ 31 w 460560"/>
                    <a:gd name="connsiteY1" fmla="*/ 101570 h 1705279"/>
                    <a:gd name="connsiteX2" fmla="*/ 97278 w 460560"/>
                    <a:gd name="connsiteY2" fmla="*/ 0 h 1705279"/>
                    <a:gd name="connsiteX3" fmla="*/ 460560 w 460560"/>
                    <a:gd name="connsiteY3" fmla="*/ 1487194 h 1705279"/>
                    <a:gd name="connsiteX4" fmla="*/ 138963 w 460560"/>
                    <a:gd name="connsiteY4" fmla="*/ 1705201 h 1705279"/>
                    <a:gd name="connsiteX5" fmla="*/ 84837 w 460560"/>
                    <a:gd name="connsiteY5" fmla="*/ 1623561 h 1705279"/>
                    <a:gd name="connsiteX0" fmla="*/ 84837 w 460560"/>
                    <a:gd name="connsiteY0" fmla="*/ 1623561 h 1705279"/>
                    <a:gd name="connsiteX1" fmla="*/ 31 w 460560"/>
                    <a:gd name="connsiteY1" fmla="*/ 101570 h 1705279"/>
                    <a:gd name="connsiteX2" fmla="*/ 97278 w 460560"/>
                    <a:gd name="connsiteY2" fmla="*/ 0 h 1705279"/>
                    <a:gd name="connsiteX3" fmla="*/ 460560 w 460560"/>
                    <a:gd name="connsiteY3" fmla="*/ 1487194 h 1705279"/>
                    <a:gd name="connsiteX4" fmla="*/ 138963 w 460560"/>
                    <a:gd name="connsiteY4" fmla="*/ 1705201 h 1705279"/>
                    <a:gd name="connsiteX5" fmla="*/ 84837 w 460560"/>
                    <a:gd name="connsiteY5" fmla="*/ 1623561 h 1705279"/>
                    <a:gd name="connsiteX0" fmla="*/ 84837 w 460560"/>
                    <a:gd name="connsiteY0" fmla="*/ 1623561 h 1714361"/>
                    <a:gd name="connsiteX1" fmla="*/ 31 w 460560"/>
                    <a:gd name="connsiteY1" fmla="*/ 101570 h 1714361"/>
                    <a:gd name="connsiteX2" fmla="*/ 97278 w 460560"/>
                    <a:gd name="connsiteY2" fmla="*/ 0 h 1714361"/>
                    <a:gd name="connsiteX3" fmla="*/ 460560 w 460560"/>
                    <a:gd name="connsiteY3" fmla="*/ 1487194 h 1714361"/>
                    <a:gd name="connsiteX4" fmla="*/ 99582 w 460560"/>
                    <a:gd name="connsiteY4" fmla="*/ 1714291 h 1714361"/>
                    <a:gd name="connsiteX5" fmla="*/ 84837 w 460560"/>
                    <a:gd name="connsiteY5" fmla="*/ 1623561 h 1714361"/>
                    <a:gd name="connsiteX0" fmla="*/ 84837 w 460560"/>
                    <a:gd name="connsiteY0" fmla="*/ 1623561 h 1701874"/>
                    <a:gd name="connsiteX1" fmla="*/ 31 w 460560"/>
                    <a:gd name="connsiteY1" fmla="*/ 101570 h 1701874"/>
                    <a:gd name="connsiteX2" fmla="*/ 97278 w 460560"/>
                    <a:gd name="connsiteY2" fmla="*/ 0 h 1701874"/>
                    <a:gd name="connsiteX3" fmla="*/ 460560 w 460560"/>
                    <a:gd name="connsiteY3" fmla="*/ 1487194 h 1701874"/>
                    <a:gd name="connsiteX4" fmla="*/ 153731 w 460560"/>
                    <a:gd name="connsiteY4" fmla="*/ 1701793 h 1701874"/>
                    <a:gd name="connsiteX5" fmla="*/ 84837 w 460560"/>
                    <a:gd name="connsiteY5" fmla="*/ 1623561 h 1701874"/>
                    <a:gd name="connsiteX0" fmla="*/ 84837 w 460560"/>
                    <a:gd name="connsiteY0" fmla="*/ 1623561 h 1714362"/>
                    <a:gd name="connsiteX1" fmla="*/ 31 w 460560"/>
                    <a:gd name="connsiteY1" fmla="*/ 101570 h 1714362"/>
                    <a:gd name="connsiteX2" fmla="*/ 97278 w 460560"/>
                    <a:gd name="connsiteY2" fmla="*/ 0 h 1714362"/>
                    <a:gd name="connsiteX3" fmla="*/ 460560 w 460560"/>
                    <a:gd name="connsiteY3" fmla="*/ 1487194 h 1714362"/>
                    <a:gd name="connsiteX4" fmla="*/ 99583 w 460560"/>
                    <a:gd name="connsiteY4" fmla="*/ 1714292 h 1714362"/>
                    <a:gd name="connsiteX5" fmla="*/ 84837 w 460560"/>
                    <a:gd name="connsiteY5" fmla="*/ 1623561 h 1714362"/>
                    <a:gd name="connsiteX0" fmla="*/ 84837 w 460560"/>
                    <a:gd name="connsiteY0" fmla="*/ 1623561 h 1688797"/>
                    <a:gd name="connsiteX1" fmla="*/ 31 w 460560"/>
                    <a:gd name="connsiteY1" fmla="*/ 101570 h 1688797"/>
                    <a:gd name="connsiteX2" fmla="*/ 97278 w 460560"/>
                    <a:gd name="connsiteY2" fmla="*/ 0 h 1688797"/>
                    <a:gd name="connsiteX3" fmla="*/ 460560 w 460560"/>
                    <a:gd name="connsiteY3" fmla="*/ 1487194 h 1688797"/>
                    <a:gd name="connsiteX4" fmla="*/ 156783 w 460560"/>
                    <a:gd name="connsiteY4" fmla="*/ 1688702 h 1688797"/>
                    <a:gd name="connsiteX5" fmla="*/ 84837 w 460560"/>
                    <a:gd name="connsiteY5" fmla="*/ 1623561 h 1688797"/>
                    <a:gd name="connsiteX0" fmla="*/ 84837 w 460560"/>
                    <a:gd name="connsiteY0" fmla="*/ 1623561 h 1672916"/>
                    <a:gd name="connsiteX1" fmla="*/ 31 w 460560"/>
                    <a:gd name="connsiteY1" fmla="*/ 101570 h 1672916"/>
                    <a:gd name="connsiteX2" fmla="*/ 97278 w 460560"/>
                    <a:gd name="connsiteY2" fmla="*/ 0 h 1672916"/>
                    <a:gd name="connsiteX3" fmla="*/ 460560 w 460560"/>
                    <a:gd name="connsiteY3" fmla="*/ 1487194 h 1672916"/>
                    <a:gd name="connsiteX4" fmla="*/ 225699 w 460560"/>
                    <a:gd name="connsiteY4" fmla="*/ 1672794 h 1672916"/>
                    <a:gd name="connsiteX5" fmla="*/ 84837 w 460560"/>
                    <a:gd name="connsiteY5" fmla="*/ 1623561 h 1672916"/>
                    <a:gd name="connsiteX0" fmla="*/ 84837 w 460560"/>
                    <a:gd name="connsiteY0" fmla="*/ 1623561 h 1685494"/>
                    <a:gd name="connsiteX1" fmla="*/ 31 w 460560"/>
                    <a:gd name="connsiteY1" fmla="*/ 101570 h 1685494"/>
                    <a:gd name="connsiteX2" fmla="*/ 97278 w 460560"/>
                    <a:gd name="connsiteY2" fmla="*/ 0 h 1685494"/>
                    <a:gd name="connsiteX3" fmla="*/ 460560 w 460560"/>
                    <a:gd name="connsiteY3" fmla="*/ 1487194 h 1685494"/>
                    <a:gd name="connsiteX4" fmla="*/ 225699 w 460560"/>
                    <a:gd name="connsiteY4" fmla="*/ 1672794 h 1685494"/>
                    <a:gd name="connsiteX5" fmla="*/ 84837 w 460560"/>
                    <a:gd name="connsiteY5" fmla="*/ 1623561 h 1685494"/>
                    <a:gd name="connsiteX0" fmla="*/ 84837 w 460560"/>
                    <a:gd name="connsiteY0" fmla="*/ 1623561 h 1701355"/>
                    <a:gd name="connsiteX1" fmla="*/ 31 w 460560"/>
                    <a:gd name="connsiteY1" fmla="*/ 101570 h 1701355"/>
                    <a:gd name="connsiteX2" fmla="*/ 97278 w 460560"/>
                    <a:gd name="connsiteY2" fmla="*/ 0 h 1701355"/>
                    <a:gd name="connsiteX3" fmla="*/ 460560 w 460560"/>
                    <a:gd name="connsiteY3" fmla="*/ 1487194 h 1701355"/>
                    <a:gd name="connsiteX4" fmla="*/ 177409 w 460560"/>
                    <a:gd name="connsiteY4" fmla="*/ 1690135 h 1701355"/>
                    <a:gd name="connsiteX5" fmla="*/ 84837 w 460560"/>
                    <a:gd name="connsiteY5" fmla="*/ 1623561 h 1701355"/>
                    <a:gd name="connsiteX0" fmla="*/ 84837 w 460560"/>
                    <a:gd name="connsiteY0" fmla="*/ 1623561 h 1690135"/>
                    <a:gd name="connsiteX1" fmla="*/ 31 w 460560"/>
                    <a:gd name="connsiteY1" fmla="*/ 101570 h 1690135"/>
                    <a:gd name="connsiteX2" fmla="*/ 97278 w 460560"/>
                    <a:gd name="connsiteY2" fmla="*/ 0 h 1690135"/>
                    <a:gd name="connsiteX3" fmla="*/ 460560 w 460560"/>
                    <a:gd name="connsiteY3" fmla="*/ 1487194 h 1690135"/>
                    <a:gd name="connsiteX4" fmla="*/ 177409 w 460560"/>
                    <a:gd name="connsiteY4" fmla="*/ 1690135 h 1690135"/>
                    <a:gd name="connsiteX5" fmla="*/ 84837 w 460560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9753" h="1690135">
                      <a:moveTo>
                        <a:pt x="104030" y="1623561"/>
                      </a:moveTo>
                      <a:cubicBezTo>
                        <a:pt x="84057" y="1380987"/>
                        <a:pt x="-1624" y="319645"/>
                        <a:pt x="23" y="44062"/>
                      </a:cubicBezTo>
                      <a:cubicBezTo>
                        <a:pt x="225780" y="-24534"/>
                        <a:pt x="-40303" y="32724"/>
                        <a:pt x="116471" y="0"/>
                      </a:cubicBezTo>
                      <a:lnTo>
                        <a:pt x="479753" y="1487194"/>
                      </a:lnTo>
                      <a:cubicBezTo>
                        <a:pt x="375333" y="1664520"/>
                        <a:pt x="306838" y="1647735"/>
                        <a:pt x="196602" y="1690135"/>
                      </a:cubicBezTo>
                      <a:cubicBezTo>
                        <a:pt x="92299" y="1676640"/>
                        <a:pt x="119035" y="1620505"/>
                        <a:pt x="104030" y="1623561"/>
                      </a:cubicBezTo>
                      <a:close/>
                    </a:path>
                  </a:pathLst>
                </a:custGeom>
                <a:solidFill>
                  <a:srgbClr val="1C1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ounded Rectangle 4"/>
                <p:cNvSpPr/>
                <p:nvPr/>
              </p:nvSpPr>
              <p:spPr>
                <a:xfrm rot="18648393" flipH="1">
                  <a:off x="526302" y="3884602"/>
                  <a:ext cx="567857" cy="769108"/>
                </a:xfrm>
                <a:custGeom>
                  <a:avLst/>
                  <a:gdLst>
                    <a:gd name="connsiteX0" fmla="*/ 0 w 497800"/>
                    <a:gd name="connsiteY0" fmla="*/ 0 h 1707488"/>
                    <a:gd name="connsiteX1" fmla="*/ 0 w 497800"/>
                    <a:gd name="connsiteY1" fmla="*/ 0 h 1707488"/>
                    <a:gd name="connsiteX2" fmla="*/ 497800 w 497800"/>
                    <a:gd name="connsiteY2" fmla="*/ 0 h 1707488"/>
                    <a:gd name="connsiteX3" fmla="*/ 497800 w 497800"/>
                    <a:gd name="connsiteY3" fmla="*/ 0 h 1707488"/>
                    <a:gd name="connsiteX4" fmla="*/ 497800 w 497800"/>
                    <a:gd name="connsiteY4" fmla="*/ 1707488 h 1707488"/>
                    <a:gd name="connsiteX5" fmla="*/ 497800 w 497800"/>
                    <a:gd name="connsiteY5" fmla="*/ 1707488 h 1707488"/>
                    <a:gd name="connsiteX6" fmla="*/ 0 w 497800"/>
                    <a:gd name="connsiteY6" fmla="*/ 1707488 h 1707488"/>
                    <a:gd name="connsiteX7" fmla="*/ 0 w 497800"/>
                    <a:gd name="connsiteY7" fmla="*/ 1707488 h 1707488"/>
                    <a:gd name="connsiteX8" fmla="*/ 0 w 497800"/>
                    <a:gd name="connsiteY8" fmla="*/ 0 h 1707488"/>
                    <a:gd name="connsiteX0" fmla="*/ 0 w 497800"/>
                    <a:gd name="connsiteY0" fmla="*/ 0 h 1758445"/>
                    <a:gd name="connsiteX1" fmla="*/ 0 w 497800"/>
                    <a:gd name="connsiteY1" fmla="*/ 0 h 1758445"/>
                    <a:gd name="connsiteX2" fmla="*/ 497800 w 497800"/>
                    <a:gd name="connsiteY2" fmla="*/ 0 h 1758445"/>
                    <a:gd name="connsiteX3" fmla="*/ 497800 w 497800"/>
                    <a:gd name="connsiteY3" fmla="*/ 0 h 1758445"/>
                    <a:gd name="connsiteX4" fmla="*/ 497800 w 497800"/>
                    <a:gd name="connsiteY4" fmla="*/ 1707488 h 1758445"/>
                    <a:gd name="connsiteX5" fmla="*/ 497800 w 497800"/>
                    <a:gd name="connsiteY5" fmla="*/ 1707488 h 1758445"/>
                    <a:gd name="connsiteX6" fmla="*/ 0 w 497800"/>
                    <a:gd name="connsiteY6" fmla="*/ 1707488 h 1758445"/>
                    <a:gd name="connsiteX7" fmla="*/ 80250 w 497800"/>
                    <a:gd name="connsiteY7" fmla="*/ 1758445 h 1758445"/>
                    <a:gd name="connsiteX8" fmla="*/ 0 w 497800"/>
                    <a:gd name="connsiteY8" fmla="*/ 0 h 1758445"/>
                    <a:gd name="connsiteX0" fmla="*/ 0 w 497800"/>
                    <a:gd name="connsiteY0" fmla="*/ 0 h 1758445"/>
                    <a:gd name="connsiteX1" fmla="*/ 0 w 497800"/>
                    <a:gd name="connsiteY1" fmla="*/ 0 h 1758445"/>
                    <a:gd name="connsiteX2" fmla="*/ 497800 w 497800"/>
                    <a:gd name="connsiteY2" fmla="*/ 0 h 1758445"/>
                    <a:gd name="connsiteX3" fmla="*/ 497800 w 497800"/>
                    <a:gd name="connsiteY3" fmla="*/ 0 h 1758445"/>
                    <a:gd name="connsiteX4" fmla="*/ 497800 w 497800"/>
                    <a:gd name="connsiteY4" fmla="*/ 1707488 h 1758445"/>
                    <a:gd name="connsiteX5" fmla="*/ 457106 w 497800"/>
                    <a:gd name="connsiteY5" fmla="*/ 1640955 h 1758445"/>
                    <a:gd name="connsiteX6" fmla="*/ 0 w 497800"/>
                    <a:gd name="connsiteY6" fmla="*/ 1707488 h 1758445"/>
                    <a:gd name="connsiteX7" fmla="*/ 80250 w 497800"/>
                    <a:gd name="connsiteY7" fmla="*/ 1758445 h 1758445"/>
                    <a:gd name="connsiteX8" fmla="*/ 0 w 497800"/>
                    <a:gd name="connsiteY8" fmla="*/ 0 h 1758445"/>
                    <a:gd name="connsiteX0" fmla="*/ 0 w 497800"/>
                    <a:gd name="connsiteY0" fmla="*/ 0 h 1815523"/>
                    <a:gd name="connsiteX1" fmla="*/ 0 w 497800"/>
                    <a:gd name="connsiteY1" fmla="*/ 0 h 1815523"/>
                    <a:gd name="connsiteX2" fmla="*/ 497800 w 497800"/>
                    <a:gd name="connsiteY2" fmla="*/ 0 h 1815523"/>
                    <a:gd name="connsiteX3" fmla="*/ 497800 w 497800"/>
                    <a:gd name="connsiteY3" fmla="*/ 0 h 1815523"/>
                    <a:gd name="connsiteX4" fmla="*/ 497800 w 497800"/>
                    <a:gd name="connsiteY4" fmla="*/ 1707488 h 1815523"/>
                    <a:gd name="connsiteX5" fmla="*/ 457106 w 497800"/>
                    <a:gd name="connsiteY5" fmla="*/ 1640955 h 1815523"/>
                    <a:gd name="connsiteX6" fmla="*/ 124153 w 497800"/>
                    <a:gd name="connsiteY6" fmla="*/ 1815523 h 1815523"/>
                    <a:gd name="connsiteX7" fmla="*/ 80250 w 497800"/>
                    <a:gd name="connsiteY7" fmla="*/ 1758445 h 1815523"/>
                    <a:gd name="connsiteX8" fmla="*/ 0 w 497800"/>
                    <a:gd name="connsiteY8" fmla="*/ 0 h 1815523"/>
                    <a:gd name="connsiteX0" fmla="*/ 0 w 497800"/>
                    <a:gd name="connsiteY0" fmla="*/ 0 h 1815523"/>
                    <a:gd name="connsiteX1" fmla="*/ 0 w 497800"/>
                    <a:gd name="connsiteY1" fmla="*/ 0 h 1815523"/>
                    <a:gd name="connsiteX2" fmla="*/ 497800 w 497800"/>
                    <a:gd name="connsiteY2" fmla="*/ 0 h 1815523"/>
                    <a:gd name="connsiteX3" fmla="*/ 497800 w 497800"/>
                    <a:gd name="connsiteY3" fmla="*/ 0 h 1815523"/>
                    <a:gd name="connsiteX4" fmla="*/ 497800 w 497800"/>
                    <a:gd name="connsiteY4" fmla="*/ 1707488 h 1815523"/>
                    <a:gd name="connsiteX5" fmla="*/ 457106 w 497800"/>
                    <a:gd name="connsiteY5" fmla="*/ 1640955 h 1815523"/>
                    <a:gd name="connsiteX6" fmla="*/ 124153 w 497800"/>
                    <a:gd name="connsiteY6" fmla="*/ 1815523 h 1815523"/>
                    <a:gd name="connsiteX7" fmla="*/ 58214 w 497800"/>
                    <a:gd name="connsiteY7" fmla="*/ 1745696 h 1815523"/>
                    <a:gd name="connsiteX8" fmla="*/ 0 w 497800"/>
                    <a:gd name="connsiteY8" fmla="*/ 0 h 1815523"/>
                    <a:gd name="connsiteX0" fmla="*/ 0 w 497800"/>
                    <a:gd name="connsiteY0" fmla="*/ 0 h 1794964"/>
                    <a:gd name="connsiteX1" fmla="*/ 0 w 497800"/>
                    <a:gd name="connsiteY1" fmla="*/ 0 h 1794964"/>
                    <a:gd name="connsiteX2" fmla="*/ 497800 w 497800"/>
                    <a:gd name="connsiteY2" fmla="*/ 0 h 1794964"/>
                    <a:gd name="connsiteX3" fmla="*/ 497800 w 497800"/>
                    <a:gd name="connsiteY3" fmla="*/ 0 h 1794964"/>
                    <a:gd name="connsiteX4" fmla="*/ 497800 w 497800"/>
                    <a:gd name="connsiteY4" fmla="*/ 1707488 h 1794964"/>
                    <a:gd name="connsiteX5" fmla="*/ 457106 w 497800"/>
                    <a:gd name="connsiteY5" fmla="*/ 1640955 h 1794964"/>
                    <a:gd name="connsiteX6" fmla="*/ 117948 w 497800"/>
                    <a:gd name="connsiteY6" fmla="*/ 1794964 h 1794964"/>
                    <a:gd name="connsiteX7" fmla="*/ 58214 w 497800"/>
                    <a:gd name="connsiteY7" fmla="*/ 1745696 h 1794964"/>
                    <a:gd name="connsiteX8" fmla="*/ 0 w 497800"/>
                    <a:gd name="connsiteY8" fmla="*/ 0 h 1794964"/>
                    <a:gd name="connsiteX0" fmla="*/ 55345 w 497800"/>
                    <a:gd name="connsiteY0" fmla="*/ 0 h 1810455"/>
                    <a:gd name="connsiteX1" fmla="*/ 0 w 497800"/>
                    <a:gd name="connsiteY1" fmla="*/ 15491 h 1810455"/>
                    <a:gd name="connsiteX2" fmla="*/ 497800 w 497800"/>
                    <a:gd name="connsiteY2" fmla="*/ 15491 h 1810455"/>
                    <a:gd name="connsiteX3" fmla="*/ 497800 w 497800"/>
                    <a:gd name="connsiteY3" fmla="*/ 15491 h 1810455"/>
                    <a:gd name="connsiteX4" fmla="*/ 497800 w 497800"/>
                    <a:gd name="connsiteY4" fmla="*/ 1722979 h 1810455"/>
                    <a:gd name="connsiteX5" fmla="*/ 457106 w 497800"/>
                    <a:gd name="connsiteY5" fmla="*/ 1656446 h 1810455"/>
                    <a:gd name="connsiteX6" fmla="*/ 117948 w 497800"/>
                    <a:gd name="connsiteY6" fmla="*/ 1810455 h 1810455"/>
                    <a:gd name="connsiteX7" fmla="*/ 58214 w 497800"/>
                    <a:gd name="connsiteY7" fmla="*/ 1761187 h 1810455"/>
                    <a:gd name="connsiteX8" fmla="*/ 55345 w 497800"/>
                    <a:gd name="connsiteY8" fmla="*/ 0 h 1810455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97800 w 497800"/>
                    <a:gd name="connsiteY4" fmla="*/ 1732818 h 1820294"/>
                    <a:gd name="connsiteX5" fmla="*/ 457106 w 497800"/>
                    <a:gd name="connsiteY5" fmla="*/ 1666285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97800 w 497800"/>
                    <a:gd name="connsiteY4" fmla="*/ 1732818 h 1820294"/>
                    <a:gd name="connsiteX5" fmla="*/ 393655 w 497800"/>
                    <a:gd name="connsiteY5" fmla="*/ 1721206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67785 w 497800"/>
                    <a:gd name="connsiteY4" fmla="*/ 1735814 h 1820294"/>
                    <a:gd name="connsiteX5" fmla="*/ 393655 w 497800"/>
                    <a:gd name="connsiteY5" fmla="*/ 1721206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1 w 442456"/>
                    <a:gd name="connsiteY0" fmla="*/ 9839 h 1820294"/>
                    <a:gd name="connsiteX1" fmla="*/ 73532 w 442456"/>
                    <a:gd name="connsiteY1" fmla="*/ 23690 h 1820294"/>
                    <a:gd name="connsiteX2" fmla="*/ 442456 w 442456"/>
                    <a:gd name="connsiteY2" fmla="*/ 25330 h 1820294"/>
                    <a:gd name="connsiteX3" fmla="*/ 429962 w 442456"/>
                    <a:gd name="connsiteY3" fmla="*/ 0 h 1820294"/>
                    <a:gd name="connsiteX4" fmla="*/ 412441 w 442456"/>
                    <a:gd name="connsiteY4" fmla="*/ 1735814 h 1820294"/>
                    <a:gd name="connsiteX5" fmla="*/ 338311 w 442456"/>
                    <a:gd name="connsiteY5" fmla="*/ 1721206 h 1820294"/>
                    <a:gd name="connsiteX6" fmla="*/ 62604 w 442456"/>
                    <a:gd name="connsiteY6" fmla="*/ 1820294 h 1820294"/>
                    <a:gd name="connsiteX7" fmla="*/ 2870 w 442456"/>
                    <a:gd name="connsiteY7" fmla="*/ 1771026 h 1820294"/>
                    <a:gd name="connsiteX8" fmla="*/ 1 w 442456"/>
                    <a:gd name="connsiteY8" fmla="*/ 9839 h 1820294"/>
                    <a:gd name="connsiteX0" fmla="*/ 1 w 442456"/>
                    <a:gd name="connsiteY0" fmla="*/ 395361 h 2205816"/>
                    <a:gd name="connsiteX1" fmla="*/ 15006 w 442456"/>
                    <a:gd name="connsiteY1" fmla="*/ 1 h 2205816"/>
                    <a:gd name="connsiteX2" fmla="*/ 442456 w 442456"/>
                    <a:gd name="connsiteY2" fmla="*/ 410852 h 2205816"/>
                    <a:gd name="connsiteX3" fmla="*/ 429962 w 442456"/>
                    <a:gd name="connsiteY3" fmla="*/ 385522 h 2205816"/>
                    <a:gd name="connsiteX4" fmla="*/ 412441 w 442456"/>
                    <a:gd name="connsiteY4" fmla="*/ 2121336 h 2205816"/>
                    <a:gd name="connsiteX5" fmla="*/ 338311 w 442456"/>
                    <a:gd name="connsiteY5" fmla="*/ 2106728 h 2205816"/>
                    <a:gd name="connsiteX6" fmla="*/ 62604 w 442456"/>
                    <a:gd name="connsiteY6" fmla="*/ 2205816 h 2205816"/>
                    <a:gd name="connsiteX7" fmla="*/ 2870 w 442456"/>
                    <a:gd name="connsiteY7" fmla="*/ 2156548 h 2205816"/>
                    <a:gd name="connsiteX8" fmla="*/ 1 w 442456"/>
                    <a:gd name="connsiteY8" fmla="*/ 395361 h 2205816"/>
                    <a:gd name="connsiteX0" fmla="*/ 26071 w 465657"/>
                    <a:gd name="connsiteY0" fmla="*/ 2156548 h 2205816"/>
                    <a:gd name="connsiteX1" fmla="*/ 38207 w 465657"/>
                    <a:gd name="connsiteY1" fmla="*/ 1 h 2205816"/>
                    <a:gd name="connsiteX2" fmla="*/ 465657 w 465657"/>
                    <a:gd name="connsiteY2" fmla="*/ 410852 h 2205816"/>
                    <a:gd name="connsiteX3" fmla="*/ 453163 w 465657"/>
                    <a:gd name="connsiteY3" fmla="*/ 385522 h 2205816"/>
                    <a:gd name="connsiteX4" fmla="*/ 435642 w 465657"/>
                    <a:gd name="connsiteY4" fmla="*/ 2121336 h 2205816"/>
                    <a:gd name="connsiteX5" fmla="*/ 361512 w 465657"/>
                    <a:gd name="connsiteY5" fmla="*/ 2106728 h 2205816"/>
                    <a:gd name="connsiteX6" fmla="*/ 85805 w 465657"/>
                    <a:gd name="connsiteY6" fmla="*/ 2205816 h 2205816"/>
                    <a:gd name="connsiteX7" fmla="*/ 26071 w 465657"/>
                    <a:gd name="connsiteY7" fmla="*/ 2156548 h 2205816"/>
                    <a:gd name="connsiteX0" fmla="*/ 2240 w 441826"/>
                    <a:gd name="connsiteY0" fmla="*/ 1771026 h 1820294"/>
                    <a:gd name="connsiteX1" fmla="*/ 78014 w 441826"/>
                    <a:gd name="connsiteY1" fmla="*/ 246924 h 1820294"/>
                    <a:gd name="connsiteX2" fmla="*/ 441826 w 441826"/>
                    <a:gd name="connsiteY2" fmla="*/ 25330 h 1820294"/>
                    <a:gd name="connsiteX3" fmla="*/ 429332 w 441826"/>
                    <a:gd name="connsiteY3" fmla="*/ 0 h 1820294"/>
                    <a:gd name="connsiteX4" fmla="*/ 411811 w 441826"/>
                    <a:gd name="connsiteY4" fmla="*/ 1735814 h 1820294"/>
                    <a:gd name="connsiteX5" fmla="*/ 337681 w 441826"/>
                    <a:gd name="connsiteY5" fmla="*/ 1721206 h 1820294"/>
                    <a:gd name="connsiteX6" fmla="*/ 61974 w 441826"/>
                    <a:gd name="connsiteY6" fmla="*/ 1820294 h 1820294"/>
                    <a:gd name="connsiteX7" fmla="*/ 2240 w 441826"/>
                    <a:gd name="connsiteY7" fmla="*/ 1771026 h 1820294"/>
                    <a:gd name="connsiteX0" fmla="*/ 2240 w 441826"/>
                    <a:gd name="connsiteY0" fmla="*/ 1771026 h 1771025"/>
                    <a:gd name="connsiteX1" fmla="*/ 78014 w 441826"/>
                    <a:gd name="connsiteY1" fmla="*/ 246924 h 1771025"/>
                    <a:gd name="connsiteX2" fmla="*/ 441826 w 441826"/>
                    <a:gd name="connsiteY2" fmla="*/ 25330 h 1771025"/>
                    <a:gd name="connsiteX3" fmla="*/ 429332 w 441826"/>
                    <a:gd name="connsiteY3" fmla="*/ 0 h 1771025"/>
                    <a:gd name="connsiteX4" fmla="*/ 411811 w 441826"/>
                    <a:gd name="connsiteY4" fmla="*/ 1735814 h 1771025"/>
                    <a:gd name="connsiteX5" fmla="*/ 337681 w 441826"/>
                    <a:gd name="connsiteY5" fmla="*/ 1721206 h 1771025"/>
                    <a:gd name="connsiteX6" fmla="*/ 2240 w 441826"/>
                    <a:gd name="connsiteY6" fmla="*/ 1771026 h 1771025"/>
                    <a:gd name="connsiteX0" fmla="*/ 553 w 508666"/>
                    <a:gd name="connsiteY0" fmla="*/ 1663735 h 1735814"/>
                    <a:gd name="connsiteX1" fmla="*/ 144854 w 508666"/>
                    <a:gd name="connsiteY1" fmla="*/ 246924 h 1735814"/>
                    <a:gd name="connsiteX2" fmla="*/ 508666 w 508666"/>
                    <a:gd name="connsiteY2" fmla="*/ 25330 h 1735814"/>
                    <a:gd name="connsiteX3" fmla="*/ 496172 w 508666"/>
                    <a:gd name="connsiteY3" fmla="*/ 0 h 1735814"/>
                    <a:gd name="connsiteX4" fmla="*/ 478651 w 508666"/>
                    <a:gd name="connsiteY4" fmla="*/ 1735814 h 1735814"/>
                    <a:gd name="connsiteX5" fmla="*/ 404521 w 508666"/>
                    <a:gd name="connsiteY5" fmla="*/ 1721206 h 1735814"/>
                    <a:gd name="connsiteX6" fmla="*/ 553 w 508666"/>
                    <a:gd name="connsiteY6" fmla="*/ 1663735 h 1735814"/>
                    <a:gd name="connsiteX0" fmla="*/ 553 w 508666"/>
                    <a:gd name="connsiteY0" fmla="*/ 1663735 h 1735814"/>
                    <a:gd name="connsiteX1" fmla="*/ 144854 w 508666"/>
                    <a:gd name="connsiteY1" fmla="*/ 246924 h 1735814"/>
                    <a:gd name="connsiteX2" fmla="*/ 508666 w 508666"/>
                    <a:gd name="connsiteY2" fmla="*/ 25330 h 1735814"/>
                    <a:gd name="connsiteX3" fmla="*/ 496172 w 508666"/>
                    <a:gd name="connsiteY3" fmla="*/ 0 h 1735814"/>
                    <a:gd name="connsiteX4" fmla="*/ 478651 w 508666"/>
                    <a:gd name="connsiteY4" fmla="*/ 1735814 h 1735814"/>
                    <a:gd name="connsiteX5" fmla="*/ 553 w 508666"/>
                    <a:gd name="connsiteY5" fmla="*/ 1663735 h 1735814"/>
                    <a:gd name="connsiteX0" fmla="*/ 553 w 508666"/>
                    <a:gd name="connsiteY0" fmla="*/ 1663735 h 1663736"/>
                    <a:gd name="connsiteX1" fmla="*/ 144854 w 508666"/>
                    <a:gd name="connsiteY1" fmla="*/ 246924 h 1663736"/>
                    <a:gd name="connsiteX2" fmla="*/ 508666 w 508666"/>
                    <a:gd name="connsiteY2" fmla="*/ 25330 h 1663736"/>
                    <a:gd name="connsiteX3" fmla="*/ 496172 w 508666"/>
                    <a:gd name="connsiteY3" fmla="*/ 0 h 1663736"/>
                    <a:gd name="connsiteX4" fmla="*/ 225475 w 508666"/>
                    <a:gd name="connsiteY4" fmla="*/ 1376175 h 1663736"/>
                    <a:gd name="connsiteX5" fmla="*/ 553 w 508666"/>
                    <a:gd name="connsiteY5" fmla="*/ 1663735 h 1663736"/>
                    <a:gd name="connsiteX0" fmla="*/ 553 w 508666"/>
                    <a:gd name="connsiteY0" fmla="*/ 1638406 h 1638407"/>
                    <a:gd name="connsiteX1" fmla="*/ 144854 w 508666"/>
                    <a:gd name="connsiteY1" fmla="*/ 221595 h 1638407"/>
                    <a:gd name="connsiteX2" fmla="*/ 508666 w 508666"/>
                    <a:gd name="connsiteY2" fmla="*/ 1 h 1638407"/>
                    <a:gd name="connsiteX3" fmla="*/ 225475 w 508666"/>
                    <a:gd name="connsiteY3" fmla="*/ 1350846 h 1638407"/>
                    <a:gd name="connsiteX4" fmla="*/ 553 w 508666"/>
                    <a:gd name="connsiteY4" fmla="*/ 1638406 h 1638407"/>
                    <a:gd name="connsiteX0" fmla="*/ 553 w 626070"/>
                    <a:gd name="connsiteY0" fmla="*/ 1437537 h 1437538"/>
                    <a:gd name="connsiteX1" fmla="*/ 144854 w 626070"/>
                    <a:gd name="connsiteY1" fmla="*/ 20726 h 1437538"/>
                    <a:gd name="connsiteX2" fmla="*/ 626070 w 626070"/>
                    <a:gd name="connsiteY2" fmla="*/ -2 h 1437538"/>
                    <a:gd name="connsiteX3" fmla="*/ 225475 w 626070"/>
                    <a:gd name="connsiteY3" fmla="*/ 1149977 h 1437538"/>
                    <a:gd name="connsiteX4" fmla="*/ 553 w 626070"/>
                    <a:gd name="connsiteY4" fmla="*/ 1437537 h 1437538"/>
                    <a:gd name="connsiteX0" fmla="*/ 553 w 468472"/>
                    <a:gd name="connsiteY0" fmla="*/ 1634413 h 1634414"/>
                    <a:gd name="connsiteX1" fmla="*/ 144854 w 468472"/>
                    <a:gd name="connsiteY1" fmla="*/ 217602 h 1634414"/>
                    <a:gd name="connsiteX2" fmla="*/ 468473 w 468472"/>
                    <a:gd name="connsiteY2" fmla="*/ -2 h 1634414"/>
                    <a:gd name="connsiteX3" fmla="*/ 225475 w 468472"/>
                    <a:gd name="connsiteY3" fmla="*/ 1346853 h 1634414"/>
                    <a:gd name="connsiteX4" fmla="*/ 553 w 468472"/>
                    <a:gd name="connsiteY4" fmla="*/ 1634413 h 1634414"/>
                    <a:gd name="connsiteX0" fmla="*/ 553 w 604343"/>
                    <a:gd name="connsiteY0" fmla="*/ 1634417 h 1634418"/>
                    <a:gd name="connsiteX1" fmla="*/ 144854 w 604343"/>
                    <a:gd name="connsiteY1" fmla="*/ 217606 h 1634418"/>
                    <a:gd name="connsiteX2" fmla="*/ 468473 w 604343"/>
                    <a:gd name="connsiteY2" fmla="*/ 2 h 1634418"/>
                    <a:gd name="connsiteX3" fmla="*/ 603010 w 604343"/>
                    <a:gd name="connsiteY3" fmla="*/ 281021 h 1634418"/>
                    <a:gd name="connsiteX4" fmla="*/ 225475 w 604343"/>
                    <a:gd name="connsiteY4" fmla="*/ 1346857 h 1634418"/>
                    <a:gd name="connsiteX5" fmla="*/ 553 w 604343"/>
                    <a:gd name="connsiteY5" fmla="*/ 1634417 h 1634418"/>
                    <a:gd name="connsiteX0" fmla="*/ 553 w 604549"/>
                    <a:gd name="connsiteY0" fmla="*/ 1634413 h 1634414"/>
                    <a:gd name="connsiteX1" fmla="*/ 144854 w 604549"/>
                    <a:gd name="connsiteY1" fmla="*/ 217602 h 1634414"/>
                    <a:gd name="connsiteX2" fmla="*/ 468473 w 604549"/>
                    <a:gd name="connsiteY2" fmla="*/ -2 h 1634414"/>
                    <a:gd name="connsiteX3" fmla="*/ 603010 w 604549"/>
                    <a:gd name="connsiteY3" fmla="*/ 281017 h 1634414"/>
                    <a:gd name="connsiteX4" fmla="*/ 225475 w 604549"/>
                    <a:gd name="connsiteY4" fmla="*/ 1346853 h 1634414"/>
                    <a:gd name="connsiteX5" fmla="*/ 553 w 604549"/>
                    <a:gd name="connsiteY5" fmla="*/ 1634413 h 1634414"/>
                    <a:gd name="connsiteX0" fmla="*/ 693 w 587015"/>
                    <a:gd name="connsiteY0" fmla="*/ 1667342 h 1667343"/>
                    <a:gd name="connsiteX1" fmla="*/ 127320 w 587015"/>
                    <a:gd name="connsiteY1" fmla="*/ 217606 h 1667343"/>
                    <a:gd name="connsiteX2" fmla="*/ 450939 w 587015"/>
                    <a:gd name="connsiteY2" fmla="*/ 2 h 1667343"/>
                    <a:gd name="connsiteX3" fmla="*/ 585476 w 587015"/>
                    <a:gd name="connsiteY3" fmla="*/ 281021 h 1667343"/>
                    <a:gd name="connsiteX4" fmla="*/ 207941 w 587015"/>
                    <a:gd name="connsiteY4" fmla="*/ 1346857 h 1667343"/>
                    <a:gd name="connsiteX5" fmla="*/ 693 w 587015"/>
                    <a:gd name="connsiteY5" fmla="*/ 1667342 h 1667343"/>
                    <a:gd name="connsiteX0" fmla="*/ 0 w 586322"/>
                    <a:gd name="connsiteY0" fmla="*/ 1667338 h 1667339"/>
                    <a:gd name="connsiteX1" fmla="*/ 126627 w 586322"/>
                    <a:gd name="connsiteY1" fmla="*/ 217602 h 1667339"/>
                    <a:gd name="connsiteX2" fmla="*/ 450246 w 586322"/>
                    <a:gd name="connsiteY2" fmla="*/ -2 h 1667339"/>
                    <a:gd name="connsiteX3" fmla="*/ 584783 w 586322"/>
                    <a:gd name="connsiteY3" fmla="*/ 281017 h 1667339"/>
                    <a:gd name="connsiteX4" fmla="*/ 207248 w 586322"/>
                    <a:gd name="connsiteY4" fmla="*/ 1346853 h 1667339"/>
                    <a:gd name="connsiteX5" fmla="*/ 0 w 586322"/>
                    <a:gd name="connsiteY5" fmla="*/ 1667338 h 1667339"/>
                    <a:gd name="connsiteX0" fmla="*/ 0 w 586322"/>
                    <a:gd name="connsiteY0" fmla="*/ 1667342 h 1667343"/>
                    <a:gd name="connsiteX1" fmla="*/ 126627 w 586322"/>
                    <a:gd name="connsiteY1" fmla="*/ 217606 h 1667343"/>
                    <a:gd name="connsiteX2" fmla="*/ 450246 w 586322"/>
                    <a:gd name="connsiteY2" fmla="*/ 2 h 1667343"/>
                    <a:gd name="connsiteX3" fmla="*/ 584783 w 586322"/>
                    <a:gd name="connsiteY3" fmla="*/ 281021 h 1667343"/>
                    <a:gd name="connsiteX4" fmla="*/ 207248 w 586322"/>
                    <a:gd name="connsiteY4" fmla="*/ 1346857 h 1667343"/>
                    <a:gd name="connsiteX5" fmla="*/ 0 w 586322"/>
                    <a:gd name="connsiteY5" fmla="*/ 1667342 h 1667343"/>
                    <a:gd name="connsiteX0" fmla="*/ 0 w 563415"/>
                    <a:gd name="connsiteY0" fmla="*/ 1717641 h 1717642"/>
                    <a:gd name="connsiteX1" fmla="*/ 103720 w 563415"/>
                    <a:gd name="connsiteY1" fmla="*/ 217602 h 1717642"/>
                    <a:gd name="connsiteX2" fmla="*/ 427339 w 563415"/>
                    <a:gd name="connsiteY2" fmla="*/ -2 h 1717642"/>
                    <a:gd name="connsiteX3" fmla="*/ 561876 w 563415"/>
                    <a:gd name="connsiteY3" fmla="*/ 281017 h 1717642"/>
                    <a:gd name="connsiteX4" fmla="*/ 184341 w 563415"/>
                    <a:gd name="connsiteY4" fmla="*/ 1346853 h 1717642"/>
                    <a:gd name="connsiteX5" fmla="*/ 0 w 563415"/>
                    <a:gd name="connsiteY5" fmla="*/ 1717641 h 1717642"/>
                    <a:gd name="connsiteX0" fmla="*/ 0 w 602914"/>
                    <a:gd name="connsiteY0" fmla="*/ 1646624 h 1646622"/>
                    <a:gd name="connsiteX1" fmla="*/ 143219 w 602914"/>
                    <a:gd name="connsiteY1" fmla="*/ 217606 h 1646622"/>
                    <a:gd name="connsiteX2" fmla="*/ 466838 w 602914"/>
                    <a:gd name="connsiteY2" fmla="*/ 2 h 1646622"/>
                    <a:gd name="connsiteX3" fmla="*/ 601375 w 602914"/>
                    <a:gd name="connsiteY3" fmla="*/ 281021 h 1646622"/>
                    <a:gd name="connsiteX4" fmla="*/ 223840 w 602914"/>
                    <a:gd name="connsiteY4" fmla="*/ 1346857 h 1646622"/>
                    <a:gd name="connsiteX5" fmla="*/ 0 w 602914"/>
                    <a:gd name="connsiteY5" fmla="*/ 1646624 h 1646622"/>
                    <a:gd name="connsiteX0" fmla="*/ 0 w 602914"/>
                    <a:gd name="connsiteY0" fmla="*/ 1646620 h 1646622"/>
                    <a:gd name="connsiteX1" fmla="*/ 143219 w 602914"/>
                    <a:gd name="connsiteY1" fmla="*/ 217602 h 1646622"/>
                    <a:gd name="connsiteX2" fmla="*/ 466838 w 602914"/>
                    <a:gd name="connsiteY2" fmla="*/ -2 h 1646622"/>
                    <a:gd name="connsiteX3" fmla="*/ 601375 w 602914"/>
                    <a:gd name="connsiteY3" fmla="*/ 281017 h 1646622"/>
                    <a:gd name="connsiteX4" fmla="*/ 223840 w 602914"/>
                    <a:gd name="connsiteY4" fmla="*/ 1346853 h 1646622"/>
                    <a:gd name="connsiteX5" fmla="*/ 0 w 602914"/>
                    <a:gd name="connsiteY5" fmla="*/ 1646620 h 1646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2914" h="1646622">
                      <a:moveTo>
                        <a:pt x="0" y="1646620"/>
                      </a:moveTo>
                      <a:cubicBezTo>
                        <a:pt x="58736" y="1199636"/>
                        <a:pt x="140457" y="596624"/>
                        <a:pt x="143219" y="217602"/>
                      </a:cubicBezTo>
                      <a:lnTo>
                        <a:pt x="466838" y="-2"/>
                      </a:lnTo>
                      <a:cubicBezTo>
                        <a:pt x="473722" y="136603"/>
                        <a:pt x="619373" y="175496"/>
                        <a:pt x="601375" y="281017"/>
                      </a:cubicBezTo>
                      <a:lnTo>
                        <a:pt x="223840" y="1346853"/>
                      </a:lnTo>
                      <a:cubicBezTo>
                        <a:pt x="149227" y="1446775"/>
                        <a:pt x="101860" y="1645790"/>
                        <a:pt x="0" y="1646620"/>
                      </a:cubicBezTo>
                      <a:close/>
                    </a:path>
                  </a:pathLst>
                </a:custGeom>
                <a:solidFill>
                  <a:srgbClr val="1C1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4"/>
                <p:cNvSpPr/>
                <p:nvPr/>
              </p:nvSpPr>
              <p:spPr>
                <a:xfrm rot="19194919" flipH="1">
                  <a:off x="1965133" y="5384589"/>
                  <a:ext cx="432893" cy="676803"/>
                </a:xfrm>
                <a:custGeom>
                  <a:avLst/>
                  <a:gdLst>
                    <a:gd name="connsiteX0" fmla="*/ 0 w 497800"/>
                    <a:gd name="connsiteY0" fmla="*/ 0 h 1707488"/>
                    <a:gd name="connsiteX1" fmla="*/ 0 w 497800"/>
                    <a:gd name="connsiteY1" fmla="*/ 0 h 1707488"/>
                    <a:gd name="connsiteX2" fmla="*/ 497800 w 497800"/>
                    <a:gd name="connsiteY2" fmla="*/ 0 h 1707488"/>
                    <a:gd name="connsiteX3" fmla="*/ 497800 w 497800"/>
                    <a:gd name="connsiteY3" fmla="*/ 0 h 1707488"/>
                    <a:gd name="connsiteX4" fmla="*/ 497800 w 497800"/>
                    <a:gd name="connsiteY4" fmla="*/ 1707488 h 1707488"/>
                    <a:gd name="connsiteX5" fmla="*/ 497800 w 497800"/>
                    <a:gd name="connsiteY5" fmla="*/ 1707488 h 1707488"/>
                    <a:gd name="connsiteX6" fmla="*/ 0 w 497800"/>
                    <a:gd name="connsiteY6" fmla="*/ 1707488 h 1707488"/>
                    <a:gd name="connsiteX7" fmla="*/ 0 w 497800"/>
                    <a:gd name="connsiteY7" fmla="*/ 1707488 h 1707488"/>
                    <a:gd name="connsiteX8" fmla="*/ 0 w 497800"/>
                    <a:gd name="connsiteY8" fmla="*/ 0 h 1707488"/>
                    <a:gd name="connsiteX0" fmla="*/ 0 w 497800"/>
                    <a:gd name="connsiteY0" fmla="*/ 0 h 1758445"/>
                    <a:gd name="connsiteX1" fmla="*/ 0 w 497800"/>
                    <a:gd name="connsiteY1" fmla="*/ 0 h 1758445"/>
                    <a:gd name="connsiteX2" fmla="*/ 497800 w 497800"/>
                    <a:gd name="connsiteY2" fmla="*/ 0 h 1758445"/>
                    <a:gd name="connsiteX3" fmla="*/ 497800 w 497800"/>
                    <a:gd name="connsiteY3" fmla="*/ 0 h 1758445"/>
                    <a:gd name="connsiteX4" fmla="*/ 497800 w 497800"/>
                    <a:gd name="connsiteY4" fmla="*/ 1707488 h 1758445"/>
                    <a:gd name="connsiteX5" fmla="*/ 497800 w 497800"/>
                    <a:gd name="connsiteY5" fmla="*/ 1707488 h 1758445"/>
                    <a:gd name="connsiteX6" fmla="*/ 0 w 497800"/>
                    <a:gd name="connsiteY6" fmla="*/ 1707488 h 1758445"/>
                    <a:gd name="connsiteX7" fmla="*/ 80250 w 497800"/>
                    <a:gd name="connsiteY7" fmla="*/ 1758445 h 1758445"/>
                    <a:gd name="connsiteX8" fmla="*/ 0 w 497800"/>
                    <a:gd name="connsiteY8" fmla="*/ 0 h 1758445"/>
                    <a:gd name="connsiteX0" fmla="*/ 0 w 497800"/>
                    <a:gd name="connsiteY0" fmla="*/ 0 h 1758445"/>
                    <a:gd name="connsiteX1" fmla="*/ 0 w 497800"/>
                    <a:gd name="connsiteY1" fmla="*/ 0 h 1758445"/>
                    <a:gd name="connsiteX2" fmla="*/ 497800 w 497800"/>
                    <a:gd name="connsiteY2" fmla="*/ 0 h 1758445"/>
                    <a:gd name="connsiteX3" fmla="*/ 497800 w 497800"/>
                    <a:gd name="connsiteY3" fmla="*/ 0 h 1758445"/>
                    <a:gd name="connsiteX4" fmla="*/ 497800 w 497800"/>
                    <a:gd name="connsiteY4" fmla="*/ 1707488 h 1758445"/>
                    <a:gd name="connsiteX5" fmla="*/ 457106 w 497800"/>
                    <a:gd name="connsiteY5" fmla="*/ 1640955 h 1758445"/>
                    <a:gd name="connsiteX6" fmla="*/ 0 w 497800"/>
                    <a:gd name="connsiteY6" fmla="*/ 1707488 h 1758445"/>
                    <a:gd name="connsiteX7" fmla="*/ 80250 w 497800"/>
                    <a:gd name="connsiteY7" fmla="*/ 1758445 h 1758445"/>
                    <a:gd name="connsiteX8" fmla="*/ 0 w 497800"/>
                    <a:gd name="connsiteY8" fmla="*/ 0 h 1758445"/>
                    <a:gd name="connsiteX0" fmla="*/ 0 w 497800"/>
                    <a:gd name="connsiteY0" fmla="*/ 0 h 1815523"/>
                    <a:gd name="connsiteX1" fmla="*/ 0 w 497800"/>
                    <a:gd name="connsiteY1" fmla="*/ 0 h 1815523"/>
                    <a:gd name="connsiteX2" fmla="*/ 497800 w 497800"/>
                    <a:gd name="connsiteY2" fmla="*/ 0 h 1815523"/>
                    <a:gd name="connsiteX3" fmla="*/ 497800 w 497800"/>
                    <a:gd name="connsiteY3" fmla="*/ 0 h 1815523"/>
                    <a:gd name="connsiteX4" fmla="*/ 497800 w 497800"/>
                    <a:gd name="connsiteY4" fmla="*/ 1707488 h 1815523"/>
                    <a:gd name="connsiteX5" fmla="*/ 457106 w 497800"/>
                    <a:gd name="connsiteY5" fmla="*/ 1640955 h 1815523"/>
                    <a:gd name="connsiteX6" fmla="*/ 124153 w 497800"/>
                    <a:gd name="connsiteY6" fmla="*/ 1815523 h 1815523"/>
                    <a:gd name="connsiteX7" fmla="*/ 80250 w 497800"/>
                    <a:gd name="connsiteY7" fmla="*/ 1758445 h 1815523"/>
                    <a:gd name="connsiteX8" fmla="*/ 0 w 497800"/>
                    <a:gd name="connsiteY8" fmla="*/ 0 h 1815523"/>
                    <a:gd name="connsiteX0" fmla="*/ 0 w 497800"/>
                    <a:gd name="connsiteY0" fmla="*/ 0 h 1815523"/>
                    <a:gd name="connsiteX1" fmla="*/ 0 w 497800"/>
                    <a:gd name="connsiteY1" fmla="*/ 0 h 1815523"/>
                    <a:gd name="connsiteX2" fmla="*/ 497800 w 497800"/>
                    <a:gd name="connsiteY2" fmla="*/ 0 h 1815523"/>
                    <a:gd name="connsiteX3" fmla="*/ 497800 w 497800"/>
                    <a:gd name="connsiteY3" fmla="*/ 0 h 1815523"/>
                    <a:gd name="connsiteX4" fmla="*/ 497800 w 497800"/>
                    <a:gd name="connsiteY4" fmla="*/ 1707488 h 1815523"/>
                    <a:gd name="connsiteX5" fmla="*/ 457106 w 497800"/>
                    <a:gd name="connsiteY5" fmla="*/ 1640955 h 1815523"/>
                    <a:gd name="connsiteX6" fmla="*/ 124153 w 497800"/>
                    <a:gd name="connsiteY6" fmla="*/ 1815523 h 1815523"/>
                    <a:gd name="connsiteX7" fmla="*/ 58214 w 497800"/>
                    <a:gd name="connsiteY7" fmla="*/ 1745696 h 1815523"/>
                    <a:gd name="connsiteX8" fmla="*/ 0 w 497800"/>
                    <a:gd name="connsiteY8" fmla="*/ 0 h 1815523"/>
                    <a:gd name="connsiteX0" fmla="*/ 0 w 497800"/>
                    <a:gd name="connsiteY0" fmla="*/ 0 h 1794964"/>
                    <a:gd name="connsiteX1" fmla="*/ 0 w 497800"/>
                    <a:gd name="connsiteY1" fmla="*/ 0 h 1794964"/>
                    <a:gd name="connsiteX2" fmla="*/ 497800 w 497800"/>
                    <a:gd name="connsiteY2" fmla="*/ 0 h 1794964"/>
                    <a:gd name="connsiteX3" fmla="*/ 497800 w 497800"/>
                    <a:gd name="connsiteY3" fmla="*/ 0 h 1794964"/>
                    <a:gd name="connsiteX4" fmla="*/ 497800 w 497800"/>
                    <a:gd name="connsiteY4" fmla="*/ 1707488 h 1794964"/>
                    <a:gd name="connsiteX5" fmla="*/ 457106 w 497800"/>
                    <a:gd name="connsiteY5" fmla="*/ 1640955 h 1794964"/>
                    <a:gd name="connsiteX6" fmla="*/ 117948 w 497800"/>
                    <a:gd name="connsiteY6" fmla="*/ 1794964 h 1794964"/>
                    <a:gd name="connsiteX7" fmla="*/ 58214 w 497800"/>
                    <a:gd name="connsiteY7" fmla="*/ 1745696 h 1794964"/>
                    <a:gd name="connsiteX8" fmla="*/ 0 w 497800"/>
                    <a:gd name="connsiteY8" fmla="*/ 0 h 1794964"/>
                    <a:gd name="connsiteX0" fmla="*/ 55345 w 497800"/>
                    <a:gd name="connsiteY0" fmla="*/ 0 h 1810455"/>
                    <a:gd name="connsiteX1" fmla="*/ 0 w 497800"/>
                    <a:gd name="connsiteY1" fmla="*/ 15491 h 1810455"/>
                    <a:gd name="connsiteX2" fmla="*/ 497800 w 497800"/>
                    <a:gd name="connsiteY2" fmla="*/ 15491 h 1810455"/>
                    <a:gd name="connsiteX3" fmla="*/ 497800 w 497800"/>
                    <a:gd name="connsiteY3" fmla="*/ 15491 h 1810455"/>
                    <a:gd name="connsiteX4" fmla="*/ 497800 w 497800"/>
                    <a:gd name="connsiteY4" fmla="*/ 1722979 h 1810455"/>
                    <a:gd name="connsiteX5" fmla="*/ 457106 w 497800"/>
                    <a:gd name="connsiteY5" fmla="*/ 1656446 h 1810455"/>
                    <a:gd name="connsiteX6" fmla="*/ 117948 w 497800"/>
                    <a:gd name="connsiteY6" fmla="*/ 1810455 h 1810455"/>
                    <a:gd name="connsiteX7" fmla="*/ 58214 w 497800"/>
                    <a:gd name="connsiteY7" fmla="*/ 1761187 h 1810455"/>
                    <a:gd name="connsiteX8" fmla="*/ 55345 w 497800"/>
                    <a:gd name="connsiteY8" fmla="*/ 0 h 1810455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97800 w 497800"/>
                    <a:gd name="connsiteY4" fmla="*/ 1732818 h 1820294"/>
                    <a:gd name="connsiteX5" fmla="*/ 457106 w 497800"/>
                    <a:gd name="connsiteY5" fmla="*/ 1666285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97800 w 497800"/>
                    <a:gd name="connsiteY4" fmla="*/ 1732818 h 1820294"/>
                    <a:gd name="connsiteX5" fmla="*/ 393655 w 497800"/>
                    <a:gd name="connsiteY5" fmla="*/ 1721206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67785 w 497800"/>
                    <a:gd name="connsiteY4" fmla="*/ 1735814 h 1820294"/>
                    <a:gd name="connsiteX5" fmla="*/ 393655 w 497800"/>
                    <a:gd name="connsiteY5" fmla="*/ 1721206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1 w 442456"/>
                    <a:gd name="connsiteY0" fmla="*/ 9839 h 1820294"/>
                    <a:gd name="connsiteX1" fmla="*/ 73532 w 442456"/>
                    <a:gd name="connsiteY1" fmla="*/ 23690 h 1820294"/>
                    <a:gd name="connsiteX2" fmla="*/ 442456 w 442456"/>
                    <a:gd name="connsiteY2" fmla="*/ 25330 h 1820294"/>
                    <a:gd name="connsiteX3" fmla="*/ 429962 w 442456"/>
                    <a:gd name="connsiteY3" fmla="*/ 0 h 1820294"/>
                    <a:gd name="connsiteX4" fmla="*/ 412441 w 442456"/>
                    <a:gd name="connsiteY4" fmla="*/ 1735814 h 1820294"/>
                    <a:gd name="connsiteX5" fmla="*/ 338311 w 442456"/>
                    <a:gd name="connsiteY5" fmla="*/ 1721206 h 1820294"/>
                    <a:gd name="connsiteX6" fmla="*/ 62604 w 442456"/>
                    <a:gd name="connsiteY6" fmla="*/ 1820294 h 1820294"/>
                    <a:gd name="connsiteX7" fmla="*/ 2870 w 442456"/>
                    <a:gd name="connsiteY7" fmla="*/ 1771026 h 1820294"/>
                    <a:gd name="connsiteX8" fmla="*/ 1 w 442456"/>
                    <a:gd name="connsiteY8" fmla="*/ 9839 h 1820294"/>
                    <a:gd name="connsiteX0" fmla="*/ 1 w 442456"/>
                    <a:gd name="connsiteY0" fmla="*/ 395361 h 2205816"/>
                    <a:gd name="connsiteX1" fmla="*/ 15006 w 442456"/>
                    <a:gd name="connsiteY1" fmla="*/ 1 h 2205816"/>
                    <a:gd name="connsiteX2" fmla="*/ 442456 w 442456"/>
                    <a:gd name="connsiteY2" fmla="*/ 410852 h 2205816"/>
                    <a:gd name="connsiteX3" fmla="*/ 429962 w 442456"/>
                    <a:gd name="connsiteY3" fmla="*/ 385522 h 2205816"/>
                    <a:gd name="connsiteX4" fmla="*/ 412441 w 442456"/>
                    <a:gd name="connsiteY4" fmla="*/ 2121336 h 2205816"/>
                    <a:gd name="connsiteX5" fmla="*/ 338311 w 442456"/>
                    <a:gd name="connsiteY5" fmla="*/ 2106728 h 2205816"/>
                    <a:gd name="connsiteX6" fmla="*/ 62604 w 442456"/>
                    <a:gd name="connsiteY6" fmla="*/ 2205816 h 2205816"/>
                    <a:gd name="connsiteX7" fmla="*/ 2870 w 442456"/>
                    <a:gd name="connsiteY7" fmla="*/ 2156548 h 2205816"/>
                    <a:gd name="connsiteX8" fmla="*/ 1 w 442456"/>
                    <a:gd name="connsiteY8" fmla="*/ 395361 h 2205816"/>
                    <a:gd name="connsiteX0" fmla="*/ 26071 w 465657"/>
                    <a:gd name="connsiteY0" fmla="*/ 2156548 h 2205816"/>
                    <a:gd name="connsiteX1" fmla="*/ 38207 w 465657"/>
                    <a:gd name="connsiteY1" fmla="*/ 1 h 2205816"/>
                    <a:gd name="connsiteX2" fmla="*/ 465657 w 465657"/>
                    <a:gd name="connsiteY2" fmla="*/ 410852 h 2205816"/>
                    <a:gd name="connsiteX3" fmla="*/ 453163 w 465657"/>
                    <a:gd name="connsiteY3" fmla="*/ 385522 h 2205816"/>
                    <a:gd name="connsiteX4" fmla="*/ 435642 w 465657"/>
                    <a:gd name="connsiteY4" fmla="*/ 2121336 h 2205816"/>
                    <a:gd name="connsiteX5" fmla="*/ 361512 w 465657"/>
                    <a:gd name="connsiteY5" fmla="*/ 2106728 h 2205816"/>
                    <a:gd name="connsiteX6" fmla="*/ 85805 w 465657"/>
                    <a:gd name="connsiteY6" fmla="*/ 2205816 h 2205816"/>
                    <a:gd name="connsiteX7" fmla="*/ 26071 w 465657"/>
                    <a:gd name="connsiteY7" fmla="*/ 2156548 h 2205816"/>
                    <a:gd name="connsiteX0" fmla="*/ 2240 w 441826"/>
                    <a:gd name="connsiteY0" fmla="*/ 1771026 h 1820294"/>
                    <a:gd name="connsiteX1" fmla="*/ 78014 w 441826"/>
                    <a:gd name="connsiteY1" fmla="*/ 246924 h 1820294"/>
                    <a:gd name="connsiteX2" fmla="*/ 441826 w 441826"/>
                    <a:gd name="connsiteY2" fmla="*/ 25330 h 1820294"/>
                    <a:gd name="connsiteX3" fmla="*/ 429332 w 441826"/>
                    <a:gd name="connsiteY3" fmla="*/ 0 h 1820294"/>
                    <a:gd name="connsiteX4" fmla="*/ 411811 w 441826"/>
                    <a:gd name="connsiteY4" fmla="*/ 1735814 h 1820294"/>
                    <a:gd name="connsiteX5" fmla="*/ 337681 w 441826"/>
                    <a:gd name="connsiteY5" fmla="*/ 1721206 h 1820294"/>
                    <a:gd name="connsiteX6" fmla="*/ 61974 w 441826"/>
                    <a:gd name="connsiteY6" fmla="*/ 1820294 h 1820294"/>
                    <a:gd name="connsiteX7" fmla="*/ 2240 w 441826"/>
                    <a:gd name="connsiteY7" fmla="*/ 1771026 h 1820294"/>
                    <a:gd name="connsiteX0" fmla="*/ 2240 w 441826"/>
                    <a:gd name="connsiteY0" fmla="*/ 1771026 h 1771025"/>
                    <a:gd name="connsiteX1" fmla="*/ 78014 w 441826"/>
                    <a:gd name="connsiteY1" fmla="*/ 246924 h 1771025"/>
                    <a:gd name="connsiteX2" fmla="*/ 441826 w 441826"/>
                    <a:gd name="connsiteY2" fmla="*/ 25330 h 1771025"/>
                    <a:gd name="connsiteX3" fmla="*/ 429332 w 441826"/>
                    <a:gd name="connsiteY3" fmla="*/ 0 h 1771025"/>
                    <a:gd name="connsiteX4" fmla="*/ 411811 w 441826"/>
                    <a:gd name="connsiteY4" fmla="*/ 1735814 h 1771025"/>
                    <a:gd name="connsiteX5" fmla="*/ 337681 w 441826"/>
                    <a:gd name="connsiteY5" fmla="*/ 1721206 h 1771025"/>
                    <a:gd name="connsiteX6" fmla="*/ 2240 w 441826"/>
                    <a:gd name="connsiteY6" fmla="*/ 1771026 h 1771025"/>
                    <a:gd name="connsiteX0" fmla="*/ 553 w 508666"/>
                    <a:gd name="connsiteY0" fmla="*/ 1663735 h 1735814"/>
                    <a:gd name="connsiteX1" fmla="*/ 144854 w 508666"/>
                    <a:gd name="connsiteY1" fmla="*/ 246924 h 1735814"/>
                    <a:gd name="connsiteX2" fmla="*/ 508666 w 508666"/>
                    <a:gd name="connsiteY2" fmla="*/ 25330 h 1735814"/>
                    <a:gd name="connsiteX3" fmla="*/ 496172 w 508666"/>
                    <a:gd name="connsiteY3" fmla="*/ 0 h 1735814"/>
                    <a:gd name="connsiteX4" fmla="*/ 478651 w 508666"/>
                    <a:gd name="connsiteY4" fmla="*/ 1735814 h 1735814"/>
                    <a:gd name="connsiteX5" fmla="*/ 404521 w 508666"/>
                    <a:gd name="connsiteY5" fmla="*/ 1721206 h 1735814"/>
                    <a:gd name="connsiteX6" fmla="*/ 553 w 508666"/>
                    <a:gd name="connsiteY6" fmla="*/ 1663735 h 1735814"/>
                    <a:gd name="connsiteX0" fmla="*/ 553 w 508666"/>
                    <a:gd name="connsiteY0" fmla="*/ 1663735 h 1735814"/>
                    <a:gd name="connsiteX1" fmla="*/ 144854 w 508666"/>
                    <a:gd name="connsiteY1" fmla="*/ 246924 h 1735814"/>
                    <a:gd name="connsiteX2" fmla="*/ 508666 w 508666"/>
                    <a:gd name="connsiteY2" fmla="*/ 25330 h 1735814"/>
                    <a:gd name="connsiteX3" fmla="*/ 496172 w 508666"/>
                    <a:gd name="connsiteY3" fmla="*/ 0 h 1735814"/>
                    <a:gd name="connsiteX4" fmla="*/ 478651 w 508666"/>
                    <a:gd name="connsiteY4" fmla="*/ 1735814 h 1735814"/>
                    <a:gd name="connsiteX5" fmla="*/ 553 w 508666"/>
                    <a:gd name="connsiteY5" fmla="*/ 1663735 h 1735814"/>
                    <a:gd name="connsiteX0" fmla="*/ 553 w 508666"/>
                    <a:gd name="connsiteY0" fmla="*/ 1663735 h 1663736"/>
                    <a:gd name="connsiteX1" fmla="*/ 144854 w 508666"/>
                    <a:gd name="connsiteY1" fmla="*/ 246924 h 1663736"/>
                    <a:gd name="connsiteX2" fmla="*/ 508666 w 508666"/>
                    <a:gd name="connsiteY2" fmla="*/ 25330 h 1663736"/>
                    <a:gd name="connsiteX3" fmla="*/ 496172 w 508666"/>
                    <a:gd name="connsiteY3" fmla="*/ 0 h 1663736"/>
                    <a:gd name="connsiteX4" fmla="*/ 225475 w 508666"/>
                    <a:gd name="connsiteY4" fmla="*/ 1376175 h 1663736"/>
                    <a:gd name="connsiteX5" fmla="*/ 553 w 508666"/>
                    <a:gd name="connsiteY5" fmla="*/ 1663735 h 1663736"/>
                    <a:gd name="connsiteX0" fmla="*/ 553 w 508666"/>
                    <a:gd name="connsiteY0" fmla="*/ 1638406 h 1638407"/>
                    <a:gd name="connsiteX1" fmla="*/ 144854 w 508666"/>
                    <a:gd name="connsiteY1" fmla="*/ 221595 h 1638407"/>
                    <a:gd name="connsiteX2" fmla="*/ 508666 w 508666"/>
                    <a:gd name="connsiteY2" fmla="*/ 1 h 1638407"/>
                    <a:gd name="connsiteX3" fmla="*/ 225475 w 508666"/>
                    <a:gd name="connsiteY3" fmla="*/ 1350846 h 1638407"/>
                    <a:gd name="connsiteX4" fmla="*/ 553 w 508666"/>
                    <a:gd name="connsiteY4" fmla="*/ 1638406 h 1638407"/>
                    <a:gd name="connsiteX0" fmla="*/ 553 w 626070"/>
                    <a:gd name="connsiteY0" fmla="*/ 1437537 h 1437538"/>
                    <a:gd name="connsiteX1" fmla="*/ 144854 w 626070"/>
                    <a:gd name="connsiteY1" fmla="*/ 20726 h 1437538"/>
                    <a:gd name="connsiteX2" fmla="*/ 626070 w 626070"/>
                    <a:gd name="connsiteY2" fmla="*/ -2 h 1437538"/>
                    <a:gd name="connsiteX3" fmla="*/ 225475 w 626070"/>
                    <a:gd name="connsiteY3" fmla="*/ 1149977 h 1437538"/>
                    <a:gd name="connsiteX4" fmla="*/ 553 w 626070"/>
                    <a:gd name="connsiteY4" fmla="*/ 1437537 h 1437538"/>
                    <a:gd name="connsiteX0" fmla="*/ 553 w 468472"/>
                    <a:gd name="connsiteY0" fmla="*/ 1634413 h 1634414"/>
                    <a:gd name="connsiteX1" fmla="*/ 144854 w 468472"/>
                    <a:gd name="connsiteY1" fmla="*/ 217602 h 1634414"/>
                    <a:gd name="connsiteX2" fmla="*/ 468473 w 468472"/>
                    <a:gd name="connsiteY2" fmla="*/ -2 h 1634414"/>
                    <a:gd name="connsiteX3" fmla="*/ 225475 w 468472"/>
                    <a:gd name="connsiteY3" fmla="*/ 1346853 h 1634414"/>
                    <a:gd name="connsiteX4" fmla="*/ 553 w 468472"/>
                    <a:gd name="connsiteY4" fmla="*/ 1634413 h 1634414"/>
                    <a:gd name="connsiteX0" fmla="*/ 553 w 604343"/>
                    <a:gd name="connsiteY0" fmla="*/ 1634417 h 1634418"/>
                    <a:gd name="connsiteX1" fmla="*/ 144854 w 604343"/>
                    <a:gd name="connsiteY1" fmla="*/ 217606 h 1634418"/>
                    <a:gd name="connsiteX2" fmla="*/ 468473 w 604343"/>
                    <a:gd name="connsiteY2" fmla="*/ 2 h 1634418"/>
                    <a:gd name="connsiteX3" fmla="*/ 603010 w 604343"/>
                    <a:gd name="connsiteY3" fmla="*/ 281021 h 1634418"/>
                    <a:gd name="connsiteX4" fmla="*/ 225475 w 604343"/>
                    <a:gd name="connsiteY4" fmla="*/ 1346857 h 1634418"/>
                    <a:gd name="connsiteX5" fmla="*/ 553 w 604343"/>
                    <a:gd name="connsiteY5" fmla="*/ 1634417 h 1634418"/>
                    <a:gd name="connsiteX0" fmla="*/ 553 w 604549"/>
                    <a:gd name="connsiteY0" fmla="*/ 1634413 h 1634414"/>
                    <a:gd name="connsiteX1" fmla="*/ 144854 w 604549"/>
                    <a:gd name="connsiteY1" fmla="*/ 217602 h 1634414"/>
                    <a:gd name="connsiteX2" fmla="*/ 468473 w 604549"/>
                    <a:gd name="connsiteY2" fmla="*/ -2 h 1634414"/>
                    <a:gd name="connsiteX3" fmla="*/ 603010 w 604549"/>
                    <a:gd name="connsiteY3" fmla="*/ 281017 h 1634414"/>
                    <a:gd name="connsiteX4" fmla="*/ 225475 w 604549"/>
                    <a:gd name="connsiteY4" fmla="*/ 1346853 h 1634414"/>
                    <a:gd name="connsiteX5" fmla="*/ 553 w 604549"/>
                    <a:gd name="connsiteY5" fmla="*/ 1634413 h 1634414"/>
                    <a:gd name="connsiteX0" fmla="*/ 693 w 587015"/>
                    <a:gd name="connsiteY0" fmla="*/ 1667342 h 1667343"/>
                    <a:gd name="connsiteX1" fmla="*/ 127320 w 587015"/>
                    <a:gd name="connsiteY1" fmla="*/ 217606 h 1667343"/>
                    <a:gd name="connsiteX2" fmla="*/ 450939 w 587015"/>
                    <a:gd name="connsiteY2" fmla="*/ 2 h 1667343"/>
                    <a:gd name="connsiteX3" fmla="*/ 585476 w 587015"/>
                    <a:gd name="connsiteY3" fmla="*/ 281021 h 1667343"/>
                    <a:gd name="connsiteX4" fmla="*/ 207941 w 587015"/>
                    <a:gd name="connsiteY4" fmla="*/ 1346857 h 1667343"/>
                    <a:gd name="connsiteX5" fmla="*/ 693 w 587015"/>
                    <a:gd name="connsiteY5" fmla="*/ 1667342 h 1667343"/>
                    <a:gd name="connsiteX0" fmla="*/ 0 w 586322"/>
                    <a:gd name="connsiteY0" fmla="*/ 1667338 h 1667339"/>
                    <a:gd name="connsiteX1" fmla="*/ 126627 w 586322"/>
                    <a:gd name="connsiteY1" fmla="*/ 217602 h 1667339"/>
                    <a:gd name="connsiteX2" fmla="*/ 450246 w 586322"/>
                    <a:gd name="connsiteY2" fmla="*/ -2 h 1667339"/>
                    <a:gd name="connsiteX3" fmla="*/ 584783 w 586322"/>
                    <a:gd name="connsiteY3" fmla="*/ 281017 h 1667339"/>
                    <a:gd name="connsiteX4" fmla="*/ 207248 w 586322"/>
                    <a:gd name="connsiteY4" fmla="*/ 1346853 h 1667339"/>
                    <a:gd name="connsiteX5" fmla="*/ 0 w 586322"/>
                    <a:gd name="connsiteY5" fmla="*/ 1667338 h 1667339"/>
                    <a:gd name="connsiteX0" fmla="*/ 0 w 586322"/>
                    <a:gd name="connsiteY0" fmla="*/ 1667342 h 1667343"/>
                    <a:gd name="connsiteX1" fmla="*/ 126627 w 586322"/>
                    <a:gd name="connsiteY1" fmla="*/ 217606 h 1667343"/>
                    <a:gd name="connsiteX2" fmla="*/ 450246 w 586322"/>
                    <a:gd name="connsiteY2" fmla="*/ 2 h 1667343"/>
                    <a:gd name="connsiteX3" fmla="*/ 584783 w 586322"/>
                    <a:gd name="connsiteY3" fmla="*/ 281021 h 1667343"/>
                    <a:gd name="connsiteX4" fmla="*/ 207248 w 586322"/>
                    <a:gd name="connsiteY4" fmla="*/ 1346857 h 1667343"/>
                    <a:gd name="connsiteX5" fmla="*/ 0 w 586322"/>
                    <a:gd name="connsiteY5" fmla="*/ 1667342 h 1667343"/>
                    <a:gd name="connsiteX0" fmla="*/ 0 w 563415"/>
                    <a:gd name="connsiteY0" fmla="*/ 1717641 h 1717642"/>
                    <a:gd name="connsiteX1" fmla="*/ 103720 w 563415"/>
                    <a:gd name="connsiteY1" fmla="*/ 217602 h 1717642"/>
                    <a:gd name="connsiteX2" fmla="*/ 427339 w 563415"/>
                    <a:gd name="connsiteY2" fmla="*/ -2 h 1717642"/>
                    <a:gd name="connsiteX3" fmla="*/ 561876 w 563415"/>
                    <a:gd name="connsiteY3" fmla="*/ 281017 h 1717642"/>
                    <a:gd name="connsiteX4" fmla="*/ 184341 w 563415"/>
                    <a:gd name="connsiteY4" fmla="*/ 1346853 h 1717642"/>
                    <a:gd name="connsiteX5" fmla="*/ 0 w 563415"/>
                    <a:gd name="connsiteY5" fmla="*/ 1717641 h 1717642"/>
                    <a:gd name="connsiteX0" fmla="*/ 0 w 602914"/>
                    <a:gd name="connsiteY0" fmla="*/ 1646624 h 1646622"/>
                    <a:gd name="connsiteX1" fmla="*/ 143219 w 602914"/>
                    <a:gd name="connsiteY1" fmla="*/ 217606 h 1646622"/>
                    <a:gd name="connsiteX2" fmla="*/ 466838 w 602914"/>
                    <a:gd name="connsiteY2" fmla="*/ 2 h 1646622"/>
                    <a:gd name="connsiteX3" fmla="*/ 601375 w 602914"/>
                    <a:gd name="connsiteY3" fmla="*/ 281021 h 1646622"/>
                    <a:gd name="connsiteX4" fmla="*/ 223840 w 602914"/>
                    <a:gd name="connsiteY4" fmla="*/ 1346857 h 1646622"/>
                    <a:gd name="connsiteX5" fmla="*/ 0 w 602914"/>
                    <a:gd name="connsiteY5" fmla="*/ 1646624 h 1646622"/>
                    <a:gd name="connsiteX0" fmla="*/ 0 w 602914"/>
                    <a:gd name="connsiteY0" fmla="*/ 1646620 h 1646622"/>
                    <a:gd name="connsiteX1" fmla="*/ 143219 w 602914"/>
                    <a:gd name="connsiteY1" fmla="*/ 217602 h 1646622"/>
                    <a:gd name="connsiteX2" fmla="*/ 466838 w 602914"/>
                    <a:gd name="connsiteY2" fmla="*/ -2 h 1646622"/>
                    <a:gd name="connsiteX3" fmla="*/ 601375 w 602914"/>
                    <a:gd name="connsiteY3" fmla="*/ 281017 h 1646622"/>
                    <a:gd name="connsiteX4" fmla="*/ 223840 w 602914"/>
                    <a:gd name="connsiteY4" fmla="*/ 1346853 h 1646622"/>
                    <a:gd name="connsiteX5" fmla="*/ 0 w 602914"/>
                    <a:gd name="connsiteY5" fmla="*/ 1646620 h 1646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2914" h="1646622">
                      <a:moveTo>
                        <a:pt x="0" y="1646620"/>
                      </a:moveTo>
                      <a:cubicBezTo>
                        <a:pt x="58736" y="1199636"/>
                        <a:pt x="140457" y="596624"/>
                        <a:pt x="143219" y="217602"/>
                      </a:cubicBezTo>
                      <a:lnTo>
                        <a:pt x="466838" y="-2"/>
                      </a:lnTo>
                      <a:cubicBezTo>
                        <a:pt x="473722" y="136603"/>
                        <a:pt x="619373" y="175496"/>
                        <a:pt x="601375" y="281017"/>
                      </a:cubicBezTo>
                      <a:lnTo>
                        <a:pt x="223840" y="1346853"/>
                      </a:lnTo>
                      <a:cubicBezTo>
                        <a:pt x="149227" y="1446775"/>
                        <a:pt x="101860" y="1645790"/>
                        <a:pt x="0" y="1646620"/>
                      </a:cubicBezTo>
                      <a:close/>
                    </a:path>
                  </a:pathLst>
                </a:custGeom>
                <a:solidFill>
                  <a:srgbClr val="1C1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"/>
                <p:cNvSpPr/>
                <p:nvPr/>
              </p:nvSpPr>
              <p:spPr>
                <a:xfrm rot="11948109">
                  <a:off x="23231" y="2495251"/>
                  <a:ext cx="880561" cy="1446926"/>
                </a:xfrm>
                <a:custGeom>
                  <a:avLst/>
                  <a:gdLst>
                    <a:gd name="connsiteX0" fmla="*/ 0 w 595223"/>
                    <a:gd name="connsiteY0" fmla="*/ 1449237 h 1449237"/>
                    <a:gd name="connsiteX1" fmla="*/ 0 w 595223"/>
                    <a:gd name="connsiteY1" fmla="*/ 0 h 1449237"/>
                    <a:gd name="connsiteX2" fmla="*/ 595223 w 595223"/>
                    <a:gd name="connsiteY2" fmla="*/ 1449237 h 1449237"/>
                    <a:gd name="connsiteX3" fmla="*/ 0 w 595223"/>
                    <a:gd name="connsiteY3" fmla="*/ 1449237 h 1449237"/>
                    <a:gd name="connsiteX0" fmla="*/ 109783 w 595223"/>
                    <a:gd name="connsiteY0" fmla="*/ 1521944 h 1521944"/>
                    <a:gd name="connsiteX1" fmla="*/ 0 w 595223"/>
                    <a:gd name="connsiteY1" fmla="*/ 0 h 1521944"/>
                    <a:gd name="connsiteX2" fmla="*/ 595223 w 595223"/>
                    <a:gd name="connsiteY2" fmla="*/ 1449237 h 1521944"/>
                    <a:gd name="connsiteX3" fmla="*/ 109783 w 595223"/>
                    <a:gd name="connsiteY3" fmla="*/ 1521944 h 1521944"/>
                    <a:gd name="connsiteX0" fmla="*/ 109783 w 444954"/>
                    <a:gd name="connsiteY0" fmla="*/ 1521944 h 1521944"/>
                    <a:gd name="connsiteX1" fmla="*/ 0 w 444954"/>
                    <a:gd name="connsiteY1" fmla="*/ 0 h 1521944"/>
                    <a:gd name="connsiteX2" fmla="*/ 444954 w 444954"/>
                    <a:gd name="connsiteY2" fmla="*/ 1309725 h 1521944"/>
                    <a:gd name="connsiteX3" fmla="*/ 109783 w 444954"/>
                    <a:gd name="connsiteY3" fmla="*/ 1521944 h 1521944"/>
                    <a:gd name="connsiteX0" fmla="*/ 0 w 335171"/>
                    <a:gd name="connsiteY0" fmla="*/ 1653500 h 1653500"/>
                    <a:gd name="connsiteX1" fmla="*/ 9881 w 335171"/>
                    <a:gd name="connsiteY1" fmla="*/ 0 h 1653500"/>
                    <a:gd name="connsiteX2" fmla="*/ 335171 w 335171"/>
                    <a:gd name="connsiteY2" fmla="*/ 1441281 h 1653500"/>
                    <a:gd name="connsiteX3" fmla="*/ 0 w 335171"/>
                    <a:gd name="connsiteY3" fmla="*/ 1653500 h 1653500"/>
                    <a:gd name="connsiteX0" fmla="*/ 67412 w 402583"/>
                    <a:gd name="connsiteY0" fmla="*/ 1747292 h 1747292"/>
                    <a:gd name="connsiteX1" fmla="*/ 149 w 402583"/>
                    <a:gd name="connsiteY1" fmla="*/ 307556 h 1747292"/>
                    <a:gd name="connsiteX2" fmla="*/ 77293 w 402583"/>
                    <a:gd name="connsiteY2" fmla="*/ 93792 h 1747292"/>
                    <a:gd name="connsiteX3" fmla="*/ 402583 w 402583"/>
                    <a:gd name="connsiteY3" fmla="*/ 1535073 h 1747292"/>
                    <a:gd name="connsiteX4" fmla="*/ 67412 w 402583"/>
                    <a:gd name="connsiteY4" fmla="*/ 1747292 h 1747292"/>
                    <a:gd name="connsiteX0" fmla="*/ 67412 w 402583"/>
                    <a:gd name="connsiteY0" fmla="*/ 1715737 h 1715737"/>
                    <a:gd name="connsiteX1" fmla="*/ 149 w 402583"/>
                    <a:gd name="connsiteY1" fmla="*/ 276001 h 1715737"/>
                    <a:gd name="connsiteX2" fmla="*/ 77293 w 402583"/>
                    <a:gd name="connsiteY2" fmla="*/ 62237 h 1715737"/>
                    <a:gd name="connsiteX3" fmla="*/ 402583 w 402583"/>
                    <a:gd name="connsiteY3" fmla="*/ 1503518 h 1715737"/>
                    <a:gd name="connsiteX4" fmla="*/ 67412 w 402583"/>
                    <a:gd name="connsiteY4" fmla="*/ 1715737 h 1715737"/>
                    <a:gd name="connsiteX0" fmla="*/ 67412 w 402583"/>
                    <a:gd name="connsiteY0" fmla="*/ 1653500 h 1653500"/>
                    <a:gd name="connsiteX1" fmla="*/ 149 w 402583"/>
                    <a:gd name="connsiteY1" fmla="*/ 213764 h 1653500"/>
                    <a:gd name="connsiteX2" fmla="*/ 77293 w 402583"/>
                    <a:gd name="connsiteY2" fmla="*/ 0 h 1653500"/>
                    <a:gd name="connsiteX3" fmla="*/ 402583 w 402583"/>
                    <a:gd name="connsiteY3" fmla="*/ 1441281 h 1653500"/>
                    <a:gd name="connsiteX4" fmla="*/ 67412 w 402583"/>
                    <a:gd name="connsiteY4" fmla="*/ 1653500 h 1653500"/>
                    <a:gd name="connsiteX0" fmla="*/ 97478 w 432649"/>
                    <a:gd name="connsiteY0" fmla="*/ 1653500 h 1653500"/>
                    <a:gd name="connsiteX1" fmla="*/ 47 w 432649"/>
                    <a:gd name="connsiteY1" fmla="*/ 189717 h 1653500"/>
                    <a:gd name="connsiteX2" fmla="*/ 107359 w 432649"/>
                    <a:gd name="connsiteY2" fmla="*/ 0 h 1653500"/>
                    <a:gd name="connsiteX3" fmla="*/ 432649 w 432649"/>
                    <a:gd name="connsiteY3" fmla="*/ 1441281 h 1653500"/>
                    <a:gd name="connsiteX4" fmla="*/ 97478 w 432649"/>
                    <a:gd name="connsiteY4" fmla="*/ 1653500 h 1653500"/>
                    <a:gd name="connsiteX0" fmla="*/ 97478 w 432649"/>
                    <a:gd name="connsiteY0" fmla="*/ 1600214 h 1600214"/>
                    <a:gd name="connsiteX1" fmla="*/ 47 w 432649"/>
                    <a:gd name="connsiteY1" fmla="*/ 136431 h 1600214"/>
                    <a:gd name="connsiteX2" fmla="*/ 93152 w 432649"/>
                    <a:gd name="connsiteY2" fmla="*/ 0 h 1600214"/>
                    <a:gd name="connsiteX3" fmla="*/ 432649 w 432649"/>
                    <a:gd name="connsiteY3" fmla="*/ 1387995 h 1600214"/>
                    <a:gd name="connsiteX4" fmla="*/ 97478 w 432649"/>
                    <a:gd name="connsiteY4" fmla="*/ 1600214 h 1600214"/>
                    <a:gd name="connsiteX0" fmla="*/ 46846 w 434517"/>
                    <a:gd name="connsiteY0" fmla="*/ 1612882 h 1612882"/>
                    <a:gd name="connsiteX1" fmla="*/ 1915 w 434517"/>
                    <a:gd name="connsiteY1" fmla="*/ 136431 h 1612882"/>
                    <a:gd name="connsiteX2" fmla="*/ 95020 w 434517"/>
                    <a:gd name="connsiteY2" fmla="*/ 0 h 1612882"/>
                    <a:gd name="connsiteX3" fmla="*/ 434517 w 434517"/>
                    <a:gd name="connsiteY3" fmla="*/ 1387995 h 1612882"/>
                    <a:gd name="connsiteX4" fmla="*/ 46846 w 434517"/>
                    <a:gd name="connsiteY4" fmla="*/ 1612882 h 1612882"/>
                    <a:gd name="connsiteX0" fmla="*/ 45004 w 432675"/>
                    <a:gd name="connsiteY0" fmla="*/ 1612882 h 1612882"/>
                    <a:gd name="connsiteX1" fmla="*/ 73 w 432675"/>
                    <a:gd name="connsiteY1" fmla="*/ 136431 h 1612882"/>
                    <a:gd name="connsiteX2" fmla="*/ 93178 w 432675"/>
                    <a:gd name="connsiteY2" fmla="*/ 0 h 1612882"/>
                    <a:gd name="connsiteX3" fmla="*/ 432675 w 432675"/>
                    <a:gd name="connsiteY3" fmla="*/ 1387995 h 1612882"/>
                    <a:gd name="connsiteX4" fmla="*/ 45004 w 432675"/>
                    <a:gd name="connsiteY4" fmla="*/ 1612882 h 1612882"/>
                    <a:gd name="connsiteX0" fmla="*/ 45004 w 418146"/>
                    <a:gd name="connsiteY0" fmla="*/ 1612882 h 1612882"/>
                    <a:gd name="connsiteX1" fmla="*/ 73 w 418146"/>
                    <a:gd name="connsiteY1" fmla="*/ 136431 h 1612882"/>
                    <a:gd name="connsiteX2" fmla="*/ 93178 w 418146"/>
                    <a:gd name="connsiteY2" fmla="*/ 0 h 1612882"/>
                    <a:gd name="connsiteX3" fmla="*/ 418146 w 418146"/>
                    <a:gd name="connsiteY3" fmla="*/ 1398624 h 1612882"/>
                    <a:gd name="connsiteX4" fmla="*/ 45004 w 418146"/>
                    <a:gd name="connsiteY4" fmla="*/ 1612882 h 1612882"/>
                    <a:gd name="connsiteX0" fmla="*/ 138998 w 512140"/>
                    <a:gd name="connsiteY0" fmla="*/ 1612882 h 1612882"/>
                    <a:gd name="connsiteX1" fmla="*/ 16 w 512140"/>
                    <a:gd name="connsiteY1" fmla="*/ 380197 h 1612882"/>
                    <a:gd name="connsiteX2" fmla="*/ 187172 w 512140"/>
                    <a:gd name="connsiteY2" fmla="*/ 0 h 1612882"/>
                    <a:gd name="connsiteX3" fmla="*/ 512140 w 512140"/>
                    <a:gd name="connsiteY3" fmla="*/ 1398624 h 1612882"/>
                    <a:gd name="connsiteX4" fmla="*/ 138998 w 512140"/>
                    <a:gd name="connsiteY4" fmla="*/ 1612882 h 1612882"/>
                    <a:gd name="connsiteX0" fmla="*/ 138998 w 512140"/>
                    <a:gd name="connsiteY0" fmla="*/ 1412570 h 1412570"/>
                    <a:gd name="connsiteX1" fmla="*/ 16 w 512140"/>
                    <a:gd name="connsiteY1" fmla="*/ 179885 h 1412570"/>
                    <a:gd name="connsiteX2" fmla="*/ 199792 w 512140"/>
                    <a:gd name="connsiteY2" fmla="*/ 0 h 1412570"/>
                    <a:gd name="connsiteX3" fmla="*/ 512140 w 512140"/>
                    <a:gd name="connsiteY3" fmla="*/ 1198312 h 1412570"/>
                    <a:gd name="connsiteX4" fmla="*/ 138998 w 512140"/>
                    <a:gd name="connsiteY4" fmla="*/ 1412570 h 1412570"/>
                    <a:gd name="connsiteX0" fmla="*/ 138998 w 512140"/>
                    <a:gd name="connsiteY0" fmla="*/ 1412570 h 1412570"/>
                    <a:gd name="connsiteX1" fmla="*/ 16 w 512140"/>
                    <a:gd name="connsiteY1" fmla="*/ 179885 h 1412570"/>
                    <a:gd name="connsiteX2" fmla="*/ 199792 w 512140"/>
                    <a:gd name="connsiteY2" fmla="*/ 0 h 1412570"/>
                    <a:gd name="connsiteX3" fmla="*/ 512140 w 512140"/>
                    <a:gd name="connsiteY3" fmla="*/ 1198312 h 1412570"/>
                    <a:gd name="connsiteX4" fmla="*/ 138998 w 512140"/>
                    <a:gd name="connsiteY4" fmla="*/ 1412570 h 1412570"/>
                    <a:gd name="connsiteX0" fmla="*/ 267056 w 640198"/>
                    <a:gd name="connsiteY0" fmla="*/ 1412570 h 1412570"/>
                    <a:gd name="connsiteX1" fmla="*/ 8 w 640198"/>
                    <a:gd name="connsiteY1" fmla="*/ 249824 h 1412570"/>
                    <a:gd name="connsiteX2" fmla="*/ 327850 w 640198"/>
                    <a:gd name="connsiteY2" fmla="*/ 0 h 1412570"/>
                    <a:gd name="connsiteX3" fmla="*/ 640198 w 640198"/>
                    <a:gd name="connsiteY3" fmla="*/ 1198312 h 1412570"/>
                    <a:gd name="connsiteX4" fmla="*/ 267056 w 640198"/>
                    <a:gd name="connsiteY4" fmla="*/ 1412570 h 1412570"/>
                    <a:gd name="connsiteX0" fmla="*/ 281073 w 654215"/>
                    <a:gd name="connsiteY0" fmla="*/ 1412570 h 1412570"/>
                    <a:gd name="connsiteX1" fmla="*/ 14025 w 654215"/>
                    <a:gd name="connsiteY1" fmla="*/ 249824 h 1412570"/>
                    <a:gd name="connsiteX2" fmla="*/ 341867 w 654215"/>
                    <a:gd name="connsiteY2" fmla="*/ 0 h 1412570"/>
                    <a:gd name="connsiteX3" fmla="*/ 654215 w 654215"/>
                    <a:gd name="connsiteY3" fmla="*/ 1198312 h 1412570"/>
                    <a:gd name="connsiteX4" fmla="*/ 281073 w 654215"/>
                    <a:gd name="connsiteY4" fmla="*/ 1412570 h 1412570"/>
                    <a:gd name="connsiteX0" fmla="*/ 249808 w 622950"/>
                    <a:gd name="connsiteY0" fmla="*/ 1412570 h 1412570"/>
                    <a:gd name="connsiteX1" fmla="*/ 38789 w 622950"/>
                    <a:gd name="connsiteY1" fmla="*/ 219225 h 1412570"/>
                    <a:gd name="connsiteX2" fmla="*/ 310602 w 622950"/>
                    <a:gd name="connsiteY2" fmla="*/ 0 h 1412570"/>
                    <a:gd name="connsiteX3" fmla="*/ 622950 w 622950"/>
                    <a:gd name="connsiteY3" fmla="*/ 1198312 h 1412570"/>
                    <a:gd name="connsiteX4" fmla="*/ 249808 w 622950"/>
                    <a:gd name="connsiteY4" fmla="*/ 1412570 h 1412570"/>
                    <a:gd name="connsiteX0" fmla="*/ 223758 w 596900"/>
                    <a:gd name="connsiteY0" fmla="*/ 1412570 h 1412570"/>
                    <a:gd name="connsiteX1" fmla="*/ 68768 w 596900"/>
                    <a:gd name="connsiteY1" fmla="*/ 188627 h 1412570"/>
                    <a:gd name="connsiteX2" fmla="*/ 284552 w 596900"/>
                    <a:gd name="connsiteY2" fmla="*/ 0 h 1412570"/>
                    <a:gd name="connsiteX3" fmla="*/ 596900 w 596900"/>
                    <a:gd name="connsiteY3" fmla="*/ 1198312 h 1412570"/>
                    <a:gd name="connsiteX4" fmla="*/ 223758 w 596900"/>
                    <a:gd name="connsiteY4" fmla="*/ 1412570 h 1412570"/>
                    <a:gd name="connsiteX0" fmla="*/ 266450 w 639592"/>
                    <a:gd name="connsiteY0" fmla="*/ 1315373 h 1315373"/>
                    <a:gd name="connsiteX1" fmla="*/ 111460 w 639592"/>
                    <a:gd name="connsiteY1" fmla="*/ 91430 h 1315373"/>
                    <a:gd name="connsiteX2" fmla="*/ 257669 w 639592"/>
                    <a:gd name="connsiteY2" fmla="*/ 0 h 1315373"/>
                    <a:gd name="connsiteX3" fmla="*/ 639592 w 639592"/>
                    <a:gd name="connsiteY3" fmla="*/ 1101115 h 1315373"/>
                    <a:gd name="connsiteX4" fmla="*/ 266450 w 639592"/>
                    <a:gd name="connsiteY4" fmla="*/ 1315373 h 1315373"/>
                    <a:gd name="connsiteX0" fmla="*/ 155005 w 528147"/>
                    <a:gd name="connsiteY0" fmla="*/ 1315373 h 1315373"/>
                    <a:gd name="connsiteX1" fmla="*/ 15 w 528147"/>
                    <a:gd name="connsiteY1" fmla="*/ 91430 h 1315373"/>
                    <a:gd name="connsiteX2" fmla="*/ 146224 w 528147"/>
                    <a:gd name="connsiteY2" fmla="*/ 0 h 1315373"/>
                    <a:gd name="connsiteX3" fmla="*/ 528147 w 528147"/>
                    <a:gd name="connsiteY3" fmla="*/ 1101115 h 1315373"/>
                    <a:gd name="connsiteX4" fmla="*/ 155005 w 528147"/>
                    <a:gd name="connsiteY4" fmla="*/ 1315373 h 1315373"/>
                    <a:gd name="connsiteX0" fmla="*/ 155005 w 528147"/>
                    <a:gd name="connsiteY0" fmla="*/ 1315373 h 1315373"/>
                    <a:gd name="connsiteX1" fmla="*/ 15 w 528147"/>
                    <a:gd name="connsiteY1" fmla="*/ 91430 h 1315373"/>
                    <a:gd name="connsiteX2" fmla="*/ 146224 w 528147"/>
                    <a:gd name="connsiteY2" fmla="*/ 0 h 1315373"/>
                    <a:gd name="connsiteX3" fmla="*/ 528147 w 528147"/>
                    <a:gd name="connsiteY3" fmla="*/ 1101115 h 1315373"/>
                    <a:gd name="connsiteX4" fmla="*/ 155005 w 528147"/>
                    <a:gd name="connsiteY4" fmla="*/ 1315373 h 1315373"/>
                    <a:gd name="connsiteX0" fmla="*/ 154990 w 528132"/>
                    <a:gd name="connsiteY0" fmla="*/ 1315373 h 1315373"/>
                    <a:gd name="connsiteX1" fmla="*/ 0 w 528132"/>
                    <a:gd name="connsiteY1" fmla="*/ 91430 h 1315373"/>
                    <a:gd name="connsiteX2" fmla="*/ 146209 w 528132"/>
                    <a:gd name="connsiteY2" fmla="*/ 0 h 1315373"/>
                    <a:gd name="connsiteX3" fmla="*/ 528132 w 528132"/>
                    <a:gd name="connsiteY3" fmla="*/ 1101115 h 1315373"/>
                    <a:gd name="connsiteX4" fmla="*/ 154990 w 528132"/>
                    <a:gd name="connsiteY4" fmla="*/ 1315373 h 1315373"/>
                    <a:gd name="connsiteX0" fmla="*/ 133594 w 506736"/>
                    <a:gd name="connsiteY0" fmla="*/ 1336697 h 1336697"/>
                    <a:gd name="connsiteX1" fmla="*/ 0 w 506736"/>
                    <a:gd name="connsiteY1" fmla="*/ 86269 h 1336697"/>
                    <a:gd name="connsiteX2" fmla="*/ 124813 w 506736"/>
                    <a:gd name="connsiteY2" fmla="*/ 21324 h 1336697"/>
                    <a:gd name="connsiteX3" fmla="*/ 506736 w 506736"/>
                    <a:gd name="connsiteY3" fmla="*/ 1122439 h 1336697"/>
                    <a:gd name="connsiteX4" fmla="*/ 133594 w 506736"/>
                    <a:gd name="connsiteY4" fmla="*/ 1336697 h 1336697"/>
                    <a:gd name="connsiteX0" fmla="*/ 133594 w 506736"/>
                    <a:gd name="connsiteY0" fmla="*/ 1369368 h 1369368"/>
                    <a:gd name="connsiteX1" fmla="*/ 0 w 506736"/>
                    <a:gd name="connsiteY1" fmla="*/ 118940 h 1369368"/>
                    <a:gd name="connsiteX2" fmla="*/ 124813 w 506736"/>
                    <a:gd name="connsiteY2" fmla="*/ 53995 h 1369368"/>
                    <a:gd name="connsiteX3" fmla="*/ 506736 w 506736"/>
                    <a:gd name="connsiteY3" fmla="*/ 1155110 h 1369368"/>
                    <a:gd name="connsiteX4" fmla="*/ 133594 w 506736"/>
                    <a:gd name="connsiteY4" fmla="*/ 1369368 h 1369368"/>
                    <a:gd name="connsiteX0" fmla="*/ 133594 w 506736"/>
                    <a:gd name="connsiteY0" fmla="*/ 1411928 h 1411928"/>
                    <a:gd name="connsiteX1" fmla="*/ 0 w 506736"/>
                    <a:gd name="connsiteY1" fmla="*/ 161500 h 1411928"/>
                    <a:gd name="connsiteX2" fmla="*/ 124813 w 506736"/>
                    <a:gd name="connsiteY2" fmla="*/ 96555 h 1411928"/>
                    <a:gd name="connsiteX3" fmla="*/ 506736 w 506736"/>
                    <a:gd name="connsiteY3" fmla="*/ 1197670 h 1411928"/>
                    <a:gd name="connsiteX4" fmla="*/ 133594 w 506736"/>
                    <a:gd name="connsiteY4" fmla="*/ 1411928 h 1411928"/>
                    <a:gd name="connsiteX0" fmla="*/ 133594 w 506736"/>
                    <a:gd name="connsiteY0" fmla="*/ 1315373 h 1315373"/>
                    <a:gd name="connsiteX1" fmla="*/ 0 w 506736"/>
                    <a:gd name="connsiteY1" fmla="*/ 64945 h 1315373"/>
                    <a:gd name="connsiteX2" fmla="*/ 124813 w 506736"/>
                    <a:gd name="connsiteY2" fmla="*/ 0 h 1315373"/>
                    <a:gd name="connsiteX3" fmla="*/ 506736 w 506736"/>
                    <a:gd name="connsiteY3" fmla="*/ 1101115 h 1315373"/>
                    <a:gd name="connsiteX4" fmla="*/ 133594 w 506736"/>
                    <a:gd name="connsiteY4" fmla="*/ 1315373 h 1315373"/>
                    <a:gd name="connsiteX0" fmla="*/ 136674 w 506736"/>
                    <a:gd name="connsiteY0" fmla="*/ 1195287 h 1195287"/>
                    <a:gd name="connsiteX1" fmla="*/ 0 w 506736"/>
                    <a:gd name="connsiteY1" fmla="*/ 64945 h 1195287"/>
                    <a:gd name="connsiteX2" fmla="*/ 124813 w 506736"/>
                    <a:gd name="connsiteY2" fmla="*/ 0 h 1195287"/>
                    <a:gd name="connsiteX3" fmla="*/ 506736 w 506736"/>
                    <a:gd name="connsiteY3" fmla="*/ 1101115 h 1195287"/>
                    <a:gd name="connsiteX4" fmla="*/ 136674 w 506736"/>
                    <a:gd name="connsiteY4" fmla="*/ 1195287 h 1195287"/>
                    <a:gd name="connsiteX0" fmla="*/ 120356 w 506736"/>
                    <a:gd name="connsiteY0" fmla="*/ 1292999 h 1292999"/>
                    <a:gd name="connsiteX1" fmla="*/ 0 w 506736"/>
                    <a:gd name="connsiteY1" fmla="*/ 64945 h 1292999"/>
                    <a:gd name="connsiteX2" fmla="*/ 124813 w 506736"/>
                    <a:gd name="connsiteY2" fmla="*/ 0 h 1292999"/>
                    <a:gd name="connsiteX3" fmla="*/ 506736 w 506736"/>
                    <a:gd name="connsiteY3" fmla="*/ 1101115 h 1292999"/>
                    <a:gd name="connsiteX4" fmla="*/ 120356 w 506736"/>
                    <a:gd name="connsiteY4" fmla="*/ 1292999 h 1292999"/>
                    <a:gd name="connsiteX0" fmla="*/ 120356 w 490882"/>
                    <a:gd name="connsiteY0" fmla="*/ 1292999 h 1292999"/>
                    <a:gd name="connsiteX1" fmla="*/ 0 w 490882"/>
                    <a:gd name="connsiteY1" fmla="*/ 64945 h 1292999"/>
                    <a:gd name="connsiteX2" fmla="*/ 124813 w 490882"/>
                    <a:gd name="connsiteY2" fmla="*/ 0 h 1292999"/>
                    <a:gd name="connsiteX3" fmla="*/ 490882 w 490882"/>
                    <a:gd name="connsiteY3" fmla="*/ 1065372 h 1292999"/>
                    <a:gd name="connsiteX4" fmla="*/ 120356 w 490882"/>
                    <a:gd name="connsiteY4" fmla="*/ 1292999 h 1292999"/>
                    <a:gd name="connsiteX0" fmla="*/ 120356 w 490882"/>
                    <a:gd name="connsiteY0" fmla="*/ 1292999 h 1317646"/>
                    <a:gd name="connsiteX1" fmla="*/ 0 w 490882"/>
                    <a:gd name="connsiteY1" fmla="*/ 64945 h 1317646"/>
                    <a:gd name="connsiteX2" fmla="*/ 124813 w 490882"/>
                    <a:gd name="connsiteY2" fmla="*/ 0 h 1317646"/>
                    <a:gd name="connsiteX3" fmla="*/ 490882 w 490882"/>
                    <a:gd name="connsiteY3" fmla="*/ 1065372 h 1317646"/>
                    <a:gd name="connsiteX4" fmla="*/ 320322 w 490882"/>
                    <a:gd name="connsiteY4" fmla="*/ 1311149 h 1317646"/>
                    <a:gd name="connsiteX5" fmla="*/ 120356 w 490882"/>
                    <a:gd name="connsiteY5" fmla="*/ 1292999 h 1317646"/>
                    <a:gd name="connsiteX0" fmla="*/ 120356 w 490882"/>
                    <a:gd name="connsiteY0" fmla="*/ 1292999 h 1358574"/>
                    <a:gd name="connsiteX1" fmla="*/ 0 w 490882"/>
                    <a:gd name="connsiteY1" fmla="*/ 64945 h 1358574"/>
                    <a:gd name="connsiteX2" fmla="*/ 124813 w 490882"/>
                    <a:gd name="connsiteY2" fmla="*/ 0 h 1358574"/>
                    <a:gd name="connsiteX3" fmla="*/ 490882 w 490882"/>
                    <a:gd name="connsiteY3" fmla="*/ 1065372 h 1358574"/>
                    <a:gd name="connsiteX4" fmla="*/ 120356 w 490882"/>
                    <a:gd name="connsiteY4" fmla="*/ 1292999 h 1358574"/>
                    <a:gd name="connsiteX0" fmla="*/ 156581 w 527107"/>
                    <a:gd name="connsiteY0" fmla="*/ 1292999 h 1358574"/>
                    <a:gd name="connsiteX1" fmla="*/ 0 w 527107"/>
                    <a:gd name="connsiteY1" fmla="*/ 103458 h 1358574"/>
                    <a:gd name="connsiteX2" fmla="*/ 161038 w 527107"/>
                    <a:gd name="connsiteY2" fmla="*/ 0 h 1358574"/>
                    <a:gd name="connsiteX3" fmla="*/ 527107 w 527107"/>
                    <a:gd name="connsiteY3" fmla="*/ 1065372 h 1358574"/>
                    <a:gd name="connsiteX4" fmla="*/ 156581 w 527107"/>
                    <a:gd name="connsiteY4" fmla="*/ 1292999 h 1358574"/>
                    <a:gd name="connsiteX0" fmla="*/ 156581 w 527107"/>
                    <a:gd name="connsiteY0" fmla="*/ 1292999 h 1358574"/>
                    <a:gd name="connsiteX1" fmla="*/ 0 w 527107"/>
                    <a:gd name="connsiteY1" fmla="*/ 103458 h 1358574"/>
                    <a:gd name="connsiteX2" fmla="*/ 161038 w 527107"/>
                    <a:gd name="connsiteY2" fmla="*/ 0 h 1358574"/>
                    <a:gd name="connsiteX3" fmla="*/ 411508 w 527107"/>
                    <a:gd name="connsiteY3" fmla="*/ 807967 h 1358574"/>
                    <a:gd name="connsiteX4" fmla="*/ 527107 w 527107"/>
                    <a:gd name="connsiteY4" fmla="*/ 1065372 h 1358574"/>
                    <a:gd name="connsiteX5" fmla="*/ 156581 w 527107"/>
                    <a:gd name="connsiteY5" fmla="*/ 1292999 h 1358574"/>
                    <a:gd name="connsiteX0" fmla="*/ 156581 w 527108"/>
                    <a:gd name="connsiteY0" fmla="*/ 1292999 h 1358574"/>
                    <a:gd name="connsiteX1" fmla="*/ 0 w 527108"/>
                    <a:gd name="connsiteY1" fmla="*/ 103458 h 1358574"/>
                    <a:gd name="connsiteX2" fmla="*/ 161038 w 527108"/>
                    <a:gd name="connsiteY2" fmla="*/ 0 h 1358574"/>
                    <a:gd name="connsiteX3" fmla="*/ 527107 w 527108"/>
                    <a:gd name="connsiteY3" fmla="*/ 1065372 h 1358574"/>
                    <a:gd name="connsiteX4" fmla="*/ 156581 w 527108"/>
                    <a:gd name="connsiteY4" fmla="*/ 1292999 h 1358574"/>
                    <a:gd name="connsiteX0" fmla="*/ 156581 w 536843"/>
                    <a:gd name="connsiteY0" fmla="*/ 1292999 h 1358574"/>
                    <a:gd name="connsiteX1" fmla="*/ 0 w 536843"/>
                    <a:gd name="connsiteY1" fmla="*/ 103458 h 1358574"/>
                    <a:gd name="connsiteX2" fmla="*/ 161038 w 536843"/>
                    <a:gd name="connsiteY2" fmla="*/ 0 h 1358574"/>
                    <a:gd name="connsiteX3" fmla="*/ 374520 w 536843"/>
                    <a:gd name="connsiteY3" fmla="*/ 726293 h 1358574"/>
                    <a:gd name="connsiteX4" fmla="*/ 527107 w 536843"/>
                    <a:gd name="connsiteY4" fmla="*/ 1065372 h 1358574"/>
                    <a:gd name="connsiteX5" fmla="*/ 156581 w 536843"/>
                    <a:gd name="connsiteY5" fmla="*/ 1292999 h 1358574"/>
                    <a:gd name="connsiteX0" fmla="*/ 156581 w 527107"/>
                    <a:gd name="connsiteY0" fmla="*/ 1292999 h 1358574"/>
                    <a:gd name="connsiteX1" fmla="*/ 0 w 527107"/>
                    <a:gd name="connsiteY1" fmla="*/ 103458 h 1358574"/>
                    <a:gd name="connsiteX2" fmla="*/ 161038 w 527107"/>
                    <a:gd name="connsiteY2" fmla="*/ 0 h 1358574"/>
                    <a:gd name="connsiteX3" fmla="*/ 374520 w 527107"/>
                    <a:gd name="connsiteY3" fmla="*/ 726293 h 1358574"/>
                    <a:gd name="connsiteX4" fmla="*/ 527107 w 527107"/>
                    <a:gd name="connsiteY4" fmla="*/ 1065372 h 1358574"/>
                    <a:gd name="connsiteX5" fmla="*/ 156581 w 527107"/>
                    <a:gd name="connsiteY5" fmla="*/ 1292999 h 1358574"/>
                    <a:gd name="connsiteX0" fmla="*/ 156581 w 527108"/>
                    <a:gd name="connsiteY0" fmla="*/ 1292999 h 1358574"/>
                    <a:gd name="connsiteX1" fmla="*/ 0 w 527108"/>
                    <a:gd name="connsiteY1" fmla="*/ 103458 h 1358574"/>
                    <a:gd name="connsiteX2" fmla="*/ 161038 w 527108"/>
                    <a:gd name="connsiteY2" fmla="*/ 0 h 1358574"/>
                    <a:gd name="connsiteX3" fmla="*/ 527107 w 527108"/>
                    <a:gd name="connsiteY3" fmla="*/ 1065372 h 1358574"/>
                    <a:gd name="connsiteX4" fmla="*/ 156581 w 527108"/>
                    <a:gd name="connsiteY4" fmla="*/ 1292999 h 1358574"/>
                    <a:gd name="connsiteX0" fmla="*/ 156581 w 527108"/>
                    <a:gd name="connsiteY0" fmla="*/ 1292999 h 1358574"/>
                    <a:gd name="connsiteX1" fmla="*/ 0 w 527108"/>
                    <a:gd name="connsiteY1" fmla="*/ 103458 h 1358574"/>
                    <a:gd name="connsiteX2" fmla="*/ 161038 w 527108"/>
                    <a:gd name="connsiteY2" fmla="*/ 0 h 1358574"/>
                    <a:gd name="connsiteX3" fmla="*/ 527107 w 527108"/>
                    <a:gd name="connsiteY3" fmla="*/ 1065372 h 1358574"/>
                    <a:gd name="connsiteX4" fmla="*/ 156581 w 527108"/>
                    <a:gd name="connsiteY4" fmla="*/ 1292999 h 1358574"/>
                    <a:gd name="connsiteX0" fmla="*/ 156581 w 527107"/>
                    <a:gd name="connsiteY0" fmla="*/ 1292999 h 1358574"/>
                    <a:gd name="connsiteX1" fmla="*/ 0 w 527107"/>
                    <a:gd name="connsiteY1" fmla="*/ 103458 h 1358574"/>
                    <a:gd name="connsiteX2" fmla="*/ 161038 w 527107"/>
                    <a:gd name="connsiteY2" fmla="*/ 0 h 1358574"/>
                    <a:gd name="connsiteX3" fmla="*/ 527107 w 527107"/>
                    <a:gd name="connsiteY3" fmla="*/ 1065372 h 1358574"/>
                    <a:gd name="connsiteX4" fmla="*/ 156581 w 527107"/>
                    <a:gd name="connsiteY4" fmla="*/ 1292999 h 1358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107" h="1358574">
                      <a:moveTo>
                        <a:pt x="156581" y="1292999"/>
                      </a:moveTo>
                      <a:cubicBezTo>
                        <a:pt x="136608" y="1050425"/>
                        <a:pt x="77005" y="735697"/>
                        <a:pt x="0" y="103458"/>
                      </a:cubicBezTo>
                      <a:cubicBezTo>
                        <a:pt x="61001" y="66563"/>
                        <a:pt x="77224" y="54477"/>
                        <a:pt x="161038" y="0"/>
                      </a:cubicBezTo>
                      <a:cubicBezTo>
                        <a:pt x="220012" y="269505"/>
                        <a:pt x="417145" y="800788"/>
                        <a:pt x="527107" y="1065372"/>
                      </a:cubicBezTo>
                      <a:cubicBezTo>
                        <a:pt x="526364" y="1280872"/>
                        <a:pt x="238395" y="1459737"/>
                        <a:pt x="156581" y="1292999"/>
                      </a:cubicBezTo>
                      <a:close/>
                    </a:path>
                  </a:pathLst>
                </a:custGeom>
                <a:solidFill>
                  <a:srgbClr val="1C1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4"/>
                <p:cNvSpPr/>
                <p:nvPr/>
              </p:nvSpPr>
              <p:spPr>
                <a:xfrm rot="20572973" flipH="1">
                  <a:off x="-162006" y="600634"/>
                  <a:ext cx="729789" cy="2288768"/>
                </a:xfrm>
                <a:custGeom>
                  <a:avLst/>
                  <a:gdLst>
                    <a:gd name="connsiteX0" fmla="*/ 0 w 497800"/>
                    <a:gd name="connsiteY0" fmla="*/ 0 h 1707488"/>
                    <a:gd name="connsiteX1" fmla="*/ 0 w 497800"/>
                    <a:gd name="connsiteY1" fmla="*/ 0 h 1707488"/>
                    <a:gd name="connsiteX2" fmla="*/ 497800 w 497800"/>
                    <a:gd name="connsiteY2" fmla="*/ 0 h 1707488"/>
                    <a:gd name="connsiteX3" fmla="*/ 497800 w 497800"/>
                    <a:gd name="connsiteY3" fmla="*/ 0 h 1707488"/>
                    <a:gd name="connsiteX4" fmla="*/ 497800 w 497800"/>
                    <a:gd name="connsiteY4" fmla="*/ 1707488 h 1707488"/>
                    <a:gd name="connsiteX5" fmla="*/ 497800 w 497800"/>
                    <a:gd name="connsiteY5" fmla="*/ 1707488 h 1707488"/>
                    <a:gd name="connsiteX6" fmla="*/ 0 w 497800"/>
                    <a:gd name="connsiteY6" fmla="*/ 1707488 h 1707488"/>
                    <a:gd name="connsiteX7" fmla="*/ 0 w 497800"/>
                    <a:gd name="connsiteY7" fmla="*/ 1707488 h 1707488"/>
                    <a:gd name="connsiteX8" fmla="*/ 0 w 497800"/>
                    <a:gd name="connsiteY8" fmla="*/ 0 h 1707488"/>
                    <a:gd name="connsiteX0" fmla="*/ 0 w 497800"/>
                    <a:gd name="connsiteY0" fmla="*/ 0 h 1758445"/>
                    <a:gd name="connsiteX1" fmla="*/ 0 w 497800"/>
                    <a:gd name="connsiteY1" fmla="*/ 0 h 1758445"/>
                    <a:gd name="connsiteX2" fmla="*/ 497800 w 497800"/>
                    <a:gd name="connsiteY2" fmla="*/ 0 h 1758445"/>
                    <a:gd name="connsiteX3" fmla="*/ 497800 w 497800"/>
                    <a:gd name="connsiteY3" fmla="*/ 0 h 1758445"/>
                    <a:gd name="connsiteX4" fmla="*/ 497800 w 497800"/>
                    <a:gd name="connsiteY4" fmla="*/ 1707488 h 1758445"/>
                    <a:gd name="connsiteX5" fmla="*/ 497800 w 497800"/>
                    <a:gd name="connsiteY5" fmla="*/ 1707488 h 1758445"/>
                    <a:gd name="connsiteX6" fmla="*/ 0 w 497800"/>
                    <a:gd name="connsiteY6" fmla="*/ 1707488 h 1758445"/>
                    <a:gd name="connsiteX7" fmla="*/ 80250 w 497800"/>
                    <a:gd name="connsiteY7" fmla="*/ 1758445 h 1758445"/>
                    <a:gd name="connsiteX8" fmla="*/ 0 w 497800"/>
                    <a:gd name="connsiteY8" fmla="*/ 0 h 1758445"/>
                    <a:gd name="connsiteX0" fmla="*/ 0 w 497800"/>
                    <a:gd name="connsiteY0" fmla="*/ 0 h 1758445"/>
                    <a:gd name="connsiteX1" fmla="*/ 0 w 497800"/>
                    <a:gd name="connsiteY1" fmla="*/ 0 h 1758445"/>
                    <a:gd name="connsiteX2" fmla="*/ 497800 w 497800"/>
                    <a:gd name="connsiteY2" fmla="*/ 0 h 1758445"/>
                    <a:gd name="connsiteX3" fmla="*/ 497800 w 497800"/>
                    <a:gd name="connsiteY3" fmla="*/ 0 h 1758445"/>
                    <a:gd name="connsiteX4" fmla="*/ 497800 w 497800"/>
                    <a:gd name="connsiteY4" fmla="*/ 1707488 h 1758445"/>
                    <a:gd name="connsiteX5" fmla="*/ 457106 w 497800"/>
                    <a:gd name="connsiteY5" fmla="*/ 1640955 h 1758445"/>
                    <a:gd name="connsiteX6" fmla="*/ 0 w 497800"/>
                    <a:gd name="connsiteY6" fmla="*/ 1707488 h 1758445"/>
                    <a:gd name="connsiteX7" fmla="*/ 80250 w 497800"/>
                    <a:gd name="connsiteY7" fmla="*/ 1758445 h 1758445"/>
                    <a:gd name="connsiteX8" fmla="*/ 0 w 497800"/>
                    <a:gd name="connsiteY8" fmla="*/ 0 h 1758445"/>
                    <a:gd name="connsiteX0" fmla="*/ 0 w 497800"/>
                    <a:gd name="connsiteY0" fmla="*/ 0 h 1815523"/>
                    <a:gd name="connsiteX1" fmla="*/ 0 w 497800"/>
                    <a:gd name="connsiteY1" fmla="*/ 0 h 1815523"/>
                    <a:gd name="connsiteX2" fmla="*/ 497800 w 497800"/>
                    <a:gd name="connsiteY2" fmla="*/ 0 h 1815523"/>
                    <a:gd name="connsiteX3" fmla="*/ 497800 w 497800"/>
                    <a:gd name="connsiteY3" fmla="*/ 0 h 1815523"/>
                    <a:gd name="connsiteX4" fmla="*/ 497800 w 497800"/>
                    <a:gd name="connsiteY4" fmla="*/ 1707488 h 1815523"/>
                    <a:gd name="connsiteX5" fmla="*/ 457106 w 497800"/>
                    <a:gd name="connsiteY5" fmla="*/ 1640955 h 1815523"/>
                    <a:gd name="connsiteX6" fmla="*/ 124153 w 497800"/>
                    <a:gd name="connsiteY6" fmla="*/ 1815523 h 1815523"/>
                    <a:gd name="connsiteX7" fmla="*/ 80250 w 497800"/>
                    <a:gd name="connsiteY7" fmla="*/ 1758445 h 1815523"/>
                    <a:gd name="connsiteX8" fmla="*/ 0 w 497800"/>
                    <a:gd name="connsiteY8" fmla="*/ 0 h 1815523"/>
                    <a:gd name="connsiteX0" fmla="*/ 0 w 497800"/>
                    <a:gd name="connsiteY0" fmla="*/ 0 h 1815523"/>
                    <a:gd name="connsiteX1" fmla="*/ 0 w 497800"/>
                    <a:gd name="connsiteY1" fmla="*/ 0 h 1815523"/>
                    <a:gd name="connsiteX2" fmla="*/ 497800 w 497800"/>
                    <a:gd name="connsiteY2" fmla="*/ 0 h 1815523"/>
                    <a:gd name="connsiteX3" fmla="*/ 497800 w 497800"/>
                    <a:gd name="connsiteY3" fmla="*/ 0 h 1815523"/>
                    <a:gd name="connsiteX4" fmla="*/ 497800 w 497800"/>
                    <a:gd name="connsiteY4" fmla="*/ 1707488 h 1815523"/>
                    <a:gd name="connsiteX5" fmla="*/ 457106 w 497800"/>
                    <a:gd name="connsiteY5" fmla="*/ 1640955 h 1815523"/>
                    <a:gd name="connsiteX6" fmla="*/ 124153 w 497800"/>
                    <a:gd name="connsiteY6" fmla="*/ 1815523 h 1815523"/>
                    <a:gd name="connsiteX7" fmla="*/ 58214 w 497800"/>
                    <a:gd name="connsiteY7" fmla="*/ 1745696 h 1815523"/>
                    <a:gd name="connsiteX8" fmla="*/ 0 w 497800"/>
                    <a:gd name="connsiteY8" fmla="*/ 0 h 1815523"/>
                    <a:gd name="connsiteX0" fmla="*/ 0 w 497800"/>
                    <a:gd name="connsiteY0" fmla="*/ 0 h 1794964"/>
                    <a:gd name="connsiteX1" fmla="*/ 0 w 497800"/>
                    <a:gd name="connsiteY1" fmla="*/ 0 h 1794964"/>
                    <a:gd name="connsiteX2" fmla="*/ 497800 w 497800"/>
                    <a:gd name="connsiteY2" fmla="*/ 0 h 1794964"/>
                    <a:gd name="connsiteX3" fmla="*/ 497800 w 497800"/>
                    <a:gd name="connsiteY3" fmla="*/ 0 h 1794964"/>
                    <a:gd name="connsiteX4" fmla="*/ 497800 w 497800"/>
                    <a:gd name="connsiteY4" fmla="*/ 1707488 h 1794964"/>
                    <a:gd name="connsiteX5" fmla="*/ 457106 w 497800"/>
                    <a:gd name="connsiteY5" fmla="*/ 1640955 h 1794964"/>
                    <a:gd name="connsiteX6" fmla="*/ 117948 w 497800"/>
                    <a:gd name="connsiteY6" fmla="*/ 1794964 h 1794964"/>
                    <a:gd name="connsiteX7" fmla="*/ 58214 w 497800"/>
                    <a:gd name="connsiteY7" fmla="*/ 1745696 h 1794964"/>
                    <a:gd name="connsiteX8" fmla="*/ 0 w 497800"/>
                    <a:gd name="connsiteY8" fmla="*/ 0 h 1794964"/>
                    <a:gd name="connsiteX0" fmla="*/ 55345 w 497800"/>
                    <a:gd name="connsiteY0" fmla="*/ 0 h 1810455"/>
                    <a:gd name="connsiteX1" fmla="*/ 0 w 497800"/>
                    <a:gd name="connsiteY1" fmla="*/ 15491 h 1810455"/>
                    <a:gd name="connsiteX2" fmla="*/ 497800 w 497800"/>
                    <a:gd name="connsiteY2" fmla="*/ 15491 h 1810455"/>
                    <a:gd name="connsiteX3" fmla="*/ 497800 w 497800"/>
                    <a:gd name="connsiteY3" fmla="*/ 15491 h 1810455"/>
                    <a:gd name="connsiteX4" fmla="*/ 497800 w 497800"/>
                    <a:gd name="connsiteY4" fmla="*/ 1722979 h 1810455"/>
                    <a:gd name="connsiteX5" fmla="*/ 457106 w 497800"/>
                    <a:gd name="connsiteY5" fmla="*/ 1656446 h 1810455"/>
                    <a:gd name="connsiteX6" fmla="*/ 117948 w 497800"/>
                    <a:gd name="connsiteY6" fmla="*/ 1810455 h 1810455"/>
                    <a:gd name="connsiteX7" fmla="*/ 58214 w 497800"/>
                    <a:gd name="connsiteY7" fmla="*/ 1761187 h 1810455"/>
                    <a:gd name="connsiteX8" fmla="*/ 55345 w 497800"/>
                    <a:gd name="connsiteY8" fmla="*/ 0 h 1810455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97800 w 497800"/>
                    <a:gd name="connsiteY4" fmla="*/ 1732818 h 1820294"/>
                    <a:gd name="connsiteX5" fmla="*/ 457106 w 497800"/>
                    <a:gd name="connsiteY5" fmla="*/ 1666285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97800 w 497800"/>
                    <a:gd name="connsiteY4" fmla="*/ 1732818 h 1820294"/>
                    <a:gd name="connsiteX5" fmla="*/ 393655 w 497800"/>
                    <a:gd name="connsiteY5" fmla="*/ 1721206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67785 w 497800"/>
                    <a:gd name="connsiteY4" fmla="*/ 1735814 h 1820294"/>
                    <a:gd name="connsiteX5" fmla="*/ 393655 w 497800"/>
                    <a:gd name="connsiteY5" fmla="*/ 1721206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75973 w 497800"/>
                    <a:gd name="connsiteY4" fmla="*/ 1807964 h 1820294"/>
                    <a:gd name="connsiteX5" fmla="*/ 393655 w 497800"/>
                    <a:gd name="connsiteY5" fmla="*/ 1721206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75973 w 497800"/>
                    <a:gd name="connsiteY4" fmla="*/ 1807964 h 1820294"/>
                    <a:gd name="connsiteX5" fmla="*/ 117948 w 497800"/>
                    <a:gd name="connsiteY5" fmla="*/ 1820294 h 1820294"/>
                    <a:gd name="connsiteX6" fmla="*/ 58214 w 497800"/>
                    <a:gd name="connsiteY6" fmla="*/ 1771026 h 1820294"/>
                    <a:gd name="connsiteX7" fmla="*/ 55345 w 497800"/>
                    <a:gd name="connsiteY7" fmla="*/ 9839 h 1820294"/>
                    <a:gd name="connsiteX0" fmla="*/ 55345 w 497800"/>
                    <a:gd name="connsiteY0" fmla="*/ 9839 h 1807964"/>
                    <a:gd name="connsiteX1" fmla="*/ 0 w 497800"/>
                    <a:gd name="connsiteY1" fmla="*/ 25330 h 1807964"/>
                    <a:gd name="connsiteX2" fmla="*/ 497800 w 497800"/>
                    <a:gd name="connsiteY2" fmla="*/ 25330 h 1807964"/>
                    <a:gd name="connsiteX3" fmla="*/ 485306 w 497800"/>
                    <a:gd name="connsiteY3" fmla="*/ 0 h 1807964"/>
                    <a:gd name="connsiteX4" fmla="*/ 475973 w 497800"/>
                    <a:gd name="connsiteY4" fmla="*/ 1807964 h 1807964"/>
                    <a:gd name="connsiteX5" fmla="*/ 58214 w 497800"/>
                    <a:gd name="connsiteY5" fmla="*/ 1771026 h 1807964"/>
                    <a:gd name="connsiteX6" fmla="*/ 55345 w 497800"/>
                    <a:gd name="connsiteY6" fmla="*/ 9839 h 1807964"/>
                    <a:gd name="connsiteX0" fmla="*/ 55345 w 497800"/>
                    <a:gd name="connsiteY0" fmla="*/ 9839 h 1807964"/>
                    <a:gd name="connsiteX1" fmla="*/ 0 w 497800"/>
                    <a:gd name="connsiteY1" fmla="*/ 25330 h 1807964"/>
                    <a:gd name="connsiteX2" fmla="*/ 497800 w 497800"/>
                    <a:gd name="connsiteY2" fmla="*/ 25330 h 1807964"/>
                    <a:gd name="connsiteX3" fmla="*/ 485306 w 497800"/>
                    <a:gd name="connsiteY3" fmla="*/ 0 h 1807964"/>
                    <a:gd name="connsiteX4" fmla="*/ 475973 w 497800"/>
                    <a:gd name="connsiteY4" fmla="*/ 1807964 h 1807964"/>
                    <a:gd name="connsiteX5" fmla="*/ 58214 w 497800"/>
                    <a:gd name="connsiteY5" fmla="*/ 1771026 h 1807964"/>
                    <a:gd name="connsiteX6" fmla="*/ 55345 w 497800"/>
                    <a:gd name="connsiteY6" fmla="*/ 9839 h 1807964"/>
                    <a:gd name="connsiteX0" fmla="*/ 55345 w 497800"/>
                    <a:gd name="connsiteY0" fmla="*/ 9839 h 1935074"/>
                    <a:gd name="connsiteX1" fmla="*/ 0 w 497800"/>
                    <a:gd name="connsiteY1" fmla="*/ 25330 h 1935074"/>
                    <a:gd name="connsiteX2" fmla="*/ 497800 w 497800"/>
                    <a:gd name="connsiteY2" fmla="*/ 25330 h 1935074"/>
                    <a:gd name="connsiteX3" fmla="*/ 485306 w 497800"/>
                    <a:gd name="connsiteY3" fmla="*/ 0 h 1935074"/>
                    <a:gd name="connsiteX4" fmla="*/ 475973 w 497800"/>
                    <a:gd name="connsiteY4" fmla="*/ 1807964 h 1935074"/>
                    <a:gd name="connsiteX5" fmla="*/ 78952 w 497800"/>
                    <a:gd name="connsiteY5" fmla="*/ 1935074 h 1935074"/>
                    <a:gd name="connsiteX6" fmla="*/ 55345 w 497800"/>
                    <a:gd name="connsiteY6" fmla="*/ 9839 h 1935074"/>
                    <a:gd name="connsiteX0" fmla="*/ 55345 w 497800"/>
                    <a:gd name="connsiteY0" fmla="*/ 0 h 1925235"/>
                    <a:gd name="connsiteX1" fmla="*/ 0 w 497800"/>
                    <a:gd name="connsiteY1" fmla="*/ 15491 h 1925235"/>
                    <a:gd name="connsiteX2" fmla="*/ 497800 w 497800"/>
                    <a:gd name="connsiteY2" fmla="*/ 15491 h 1925235"/>
                    <a:gd name="connsiteX3" fmla="*/ 475973 w 497800"/>
                    <a:gd name="connsiteY3" fmla="*/ 1798125 h 1925235"/>
                    <a:gd name="connsiteX4" fmla="*/ 78952 w 497800"/>
                    <a:gd name="connsiteY4" fmla="*/ 1925235 h 1925235"/>
                    <a:gd name="connsiteX5" fmla="*/ 55345 w 497800"/>
                    <a:gd name="connsiteY5" fmla="*/ 0 h 1925235"/>
                    <a:gd name="connsiteX0" fmla="*/ 0 w 442455"/>
                    <a:gd name="connsiteY0" fmla="*/ 0 h 1925235"/>
                    <a:gd name="connsiteX1" fmla="*/ 442455 w 442455"/>
                    <a:gd name="connsiteY1" fmla="*/ 15491 h 1925235"/>
                    <a:gd name="connsiteX2" fmla="*/ 420628 w 442455"/>
                    <a:gd name="connsiteY2" fmla="*/ 1798125 h 1925235"/>
                    <a:gd name="connsiteX3" fmla="*/ 23607 w 442455"/>
                    <a:gd name="connsiteY3" fmla="*/ 1925235 h 1925235"/>
                    <a:gd name="connsiteX4" fmla="*/ 0 w 442455"/>
                    <a:gd name="connsiteY4" fmla="*/ 0 h 1925235"/>
                    <a:gd name="connsiteX0" fmla="*/ 0 w 455519"/>
                    <a:gd name="connsiteY0" fmla="*/ 65780 h 1991015"/>
                    <a:gd name="connsiteX1" fmla="*/ 455519 w 455519"/>
                    <a:gd name="connsiteY1" fmla="*/ 0 h 1991015"/>
                    <a:gd name="connsiteX2" fmla="*/ 420628 w 455519"/>
                    <a:gd name="connsiteY2" fmla="*/ 1863905 h 1991015"/>
                    <a:gd name="connsiteX3" fmla="*/ 23607 w 455519"/>
                    <a:gd name="connsiteY3" fmla="*/ 1991015 h 1991015"/>
                    <a:gd name="connsiteX4" fmla="*/ 0 w 455519"/>
                    <a:gd name="connsiteY4" fmla="*/ 65780 h 1991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519" h="1991015">
                      <a:moveTo>
                        <a:pt x="0" y="65780"/>
                      </a:moveTo>
                      <a:lnTo>
                        <a:pt x="455519" y="0"/>
                      </a:lnTo>
                      <a:lnTo>
                        <a:pt x="420628" y="1863905"/>
                      </a:lnTo>
                      <a:lnTo>
                        <a:pt x="23607" y="1991015"/>
                      </a:lnTo>
                      <a:cubicBezTo>
                        <a:pt x="22651" y="1403953"/>
                        <a:pt x="956" y="652842"/>
                        <a:pt x="0" y="65780"/>
                      </a:cubicBezTo>
                      <a:close/>
                    </a:path>
                  </a:pathLst>
                </a:custGeom>
                <a:solidFill>
                  <a:srgbClr val="1C1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4"/>
                <p:cNvSpPr/>
                <p:nvPr/>
              </p:nvSpPr>
              <p:spPr>
                <a:xfrm rot="20014130" flipH="1">
                  <a:off x="136216" y="240733"/>
                  <a:ext cx="1598299" cy="3106136"/>
                </a:xfrm>
                <a:custGeom>
                  <a:avLst/>
                  <a:gdLst>
                    <a:gd name="connsiteX0" fmla="*/ 0 w 497800"/>
                    <a:gd name="connsiteY0" fmla="*/ 0 h 1707488"/>
                    <a:gd name="connsiteX1" fmla="*/ 0 w 497800"/>
                    <a:gd name="connsiteY1" fmla="*/ 0 h 1707488"/>
                    <a:gd name="connsiteX2" fmla="*/ 497800 w 497800"/>
                    <a:gd name="connsiteY2" fmla="*/ 0 h 1707488"/>
                    <a:gd name="connsiteX3" fmla="*/ 497800 w 497800"/>
                    <a:gd name="connsiteY3" fmla="*/ 0 h 1707488"/>
                    <a:gd name="connsiteX4" fmla="*/ 497800 w 497800"/>
                    <a:gd name="connsiteY4" fmla="*/ 1707488 h 1707488"/>
                    <a:gd name="connsiteX5" fmla="*/ 497800 w 497800"/>
                    <a:gd name="connsiteY5" fmla="*/ 1707488 h 1707488"/>
                    <a:gd name="connsiteX6" fmla="*/ 0 w 497800"/>
                    <a:gd name="connsiteY6" fmla="*/ 1707488 h 1707488"/>
                    <a:gd name="connsiteX7" fmla="*/ 0 w 497800"/>
                    <a:gd name="connsiteY7" fmla="*/ 1707488 h 1707488"/>
                    <a:gd name="connsiteX8" fmla="*/ 0 w 497800"/>
                    <a:gd name="connsiteY8" fmla="*/ 0 h 1707488"/>
                    <a:gd name="connsiteX0" fmla="*/ 0 w 497800"/>
                    <a:gd name="connsiteY0" fmla="*/ 0 h 1758445"/>
                    <a:gd name="connsiteX1" fmla="*/ 0 w 497800"/>
                    <a:gd name="connsiteY1" fmla="*/ 0 h 1758445"/>
                    <a:gd name="connsiteX2" fmla="*/ 497800 w 497800"/>
                    <a:gd name="connsiteY2" fmla="*/ 0 h 1758445"/>
                    <a:gd name="connsiteX3" fmla="*/ 497800 w 497800"/>
                    <a:gd name="connsiteY3" fmla="*/ 0 h 1758445"/>
                    <a:gd name="connsiteX4" fmla="*/ 497800 w 497800"/>
                    <a:gd name="connsiteY4" fmla="*/ 1707488 h 1758445"/>
                    <a:gd name="connsiteX5" fmla="*/ 497800 w 497800"/>
                    <a:gd name="connsiteY5" fmla="*/ 1707488 h 1758445"/>
                    <a:gd name="connsiteX6" fmla="*/ 0 w 497800"/>
                    <a:gd name="connsiteY6" fmla="*/ 1707488 h 1758445"/>
                    <a:gd name="connsiteX7" fmla="*/ 80250 w 497800"/>
                    <a:gd name="connsiteY7" fmla="*/ 1758445 h 1758445"/>
                    <a:gd name="connsiteX8" fmla="*/ 0 w 497800"/>
                    <a:gd name="connsiteY8" fmla="*/ 0 h 1758445"/>
                    <a:gd name="connsiteX0" fmla="*/ 0 w 497800"/>
                    <a:gd name="connsiteY0" fmla="*/ 0 h 1758445"/>
                    <a:gd name="connsiteX1" fmla="*/ 0 w 497800"/>
                    <a:gd name="connsiteY1" fmla="*/ 0 h 1758445"/>
                    <a:gd name="connsiteX2" fmla="*/ 497800 w 497800"/>
                    <a:gd name="connsiteY2" fmla="*/ 0 h 1758445"/>
                    <a:gd name="connsiteX3" fmla="*/ 497800 w 497800"/>
                    <a:gd name="connsiteY3" fmla="*/ 0 h 1758445"/>
                    <a:gd name="connsiteX4" fmla="*/ 497800 w 497800"/>
                    <a:gd name="connsiteY4" fmla="*/ 1707488 h 1758445"/>
                    <a:gd name="connsiteX5" fmla="*/ 457106 w 497800"/>
                    <a:gd name="connsiteY5" fmla="*/ 1640955 h 1758445"/>
                    <a:gd name="connsiteX6" fmla="*/ 0 w 497800"/>
                    <a:gd name="connsiteY6" fmla="*/ 1707488 h 1758445"/>
                    <a:gd name="connsiteX7" fmla="*/ 80250 w 497800"/>
                    <a:gd name="connsiteY7" fmla="*/ 1758445 h 1758445"/>
                    <a:gd name="connsiteX8" fmla="*/ 0 w 497800"/>
                    <a:gd name="connsiteY8" fmla="*/ 0 h 1758445"/>
                    <a:gd name="connsiteX0" fmla="*/ 0 w 497800"/>
                    <a:gd name="connsiteY0" fmla="*/ 0 h 1815523"/>
                    <a:gd name="connsiteX1" fmla="*/ 0 w 497800"/>
                    <a:gd name="connsiteY1" fmla="*/ 0 h 1815523"/>
                    <a:gd name="connsiteX2" fmla="*/ 497800 w 497800"/>
                    <a:gd name="connsiteY2" fmla="*/ 0 h 1815523"/>
                    <a:gd name="connsiteX3" fmla="*/ 497800 w 497800"/>
                    <a:gd name="connsiteY3" fmla="*/ 0 h 1815523"/>
                    <a:gd name="connsiteX4" fmla="*/ 497800 w 497800"/>
                    <a:gd name="connsiteY4" fmla="*/ 1707488 h 1815523"/>
                    <a:gd name="connsiteX5" fmla="*/ 457106 w 497800"/>
                    <a:gd name="connsiteY5" fmla="*/ 1640955 h 1815523"/>
                    <a:gd name="connsiteX6" fmla="*/ 124153 w 497800"/>
                    <a:gd name="connsiteY6" fmla="*/ 1815523 h 1815523"/>
                    <a:gd name="connsiteX7" fmla="*/ 80250 w 497800"/>
                    <a:gd name="connsiteY7" fmla="*/ 1758445 h 1815523"/>
                    <a:gd name="connsiteX8" fmla="*/ 0 w 497800"/>
                    <a:gd name="connsiteY8" fmla="*/ 0 h 1815523"/>
                    <a:gd name="connsiteX0" fmla="*/ 0 w 497800"/>
                    <a:gd name="connsiteY0" fmla="*/ 0 h 1815523"/>
                    <a:gd name="connsiteX1" fmla="*/ 0 w 497800"/>
                    <a:gd name="connsiteY1" fmla="*/ 0 h 1815523"/>
                    <a:gd name="connsiteX2" fmla="*/ 497800 w 497800"/>
                    <a:gd name="connsiteY2" fmla="*/ 0 h 1815523"/>
                    <a:gd name="connsiteX3" fmla="*/ 497800 w 497800"/>
                    <a:gd name="connsiteY3" fmla="*/ 0 h 1815523"/>
                    <a:gd name="connsiteX4" fmla="*/ 497800 w 497800"/>
                    <a:gd name="connsiteY4" fmla="*/ 1707488 h 1815523"/>
                    <a:gd name="connsiteX5" fmla="*/ 457106 w 497800"/>
                    <a:gd name="connsiteY5" fmla="*/ 1640955 h 1815523"/>
                    <a:gd name="connsiteX6" fmla="*/ 124153 w 497800"/>
                    <a:gd name="connsiteY6" fmla="*/ 1815523 h 1815523"/>
                    <a:gd name="connsiteX7" fmla="*/ 58214 w 497800"/>
                    <a:gd name="connsiteY7" fmla="*/ 1745696 h 1815523"/>
                    <a:gd name="connsiteX8" fmla="*/ 0 w 497800"/>
                    <a:gd name="connsiteY8" fmla="*/ 0 h 1815523"/>
                    <a:gd name="connsiteX0" fmla="*/ 0 w 497800"/>
                    <a:gd name="connsiteY0" fmla="*/ 0 h 1794964"/>
                    <a:gd name="connsiteX1" fmla="*/ 0 w 497800"/>
                    <a:gd name="connsiteY1" fmla="*/ 0 h 1794964"/>
                    <a:gd name="connsiteX2" fmla="*/ 497800 w 497800"/>
                    <a:gd name="connsiteY2" fmla="*/ 0 h 1794964"/>
                    <a:gd name="connsiteX3" fmla="*/ 497800 w 497800"/>
                    <a:gd name="connsiteY3" fmla="*/ 0 h 1794964"/>
                    <a:gd name="connsiteX4" fmla="*/ 497800 w 497800"/>
                    <a:gd name="connsiteY4" fmla="*/ 1707488 h 1794964"/>
                    <a:gd name="connsiteX5" fmla="*/ 457106 w 497800"/>
                    <a:gd name="connsiteY5" fmla="*/ 1640955 h 1794964"/>
                    <a:gd name="connsiteX6" fmla="*/ 117948 w 497800"/>
                    <a:gd name="connsiteY6" fmla="*/ 1794964 h 1794964"/>
                    <a:gd name="connsiteX7" fmla="*/ 58214 w 497800"/>
                    <a:gd name="connsiteY7" fmla="*/ 1745696 h 1794964"/>
                    <a:gd name="connsiteX8" fmla="*/ 0 w 497800"/>
                    <a:gd name="connsiteY8" fmla="*/ 0 h 1794964"/>
                    <a:gd name="connsiteX0" fmla="*/ 55345 w 497800"/>
                    <a:gd name="connsiteY0" fmla="*/ 0 h 1810455"/>
                    <a:gd name="connsiteX1" fmla="*/ 0 w 497800"/>
                    <a:gd name="connsiteY1" fmla="*/ 15491 h 1810455"/>
                    <a:gd name="connsiteX2" fmla="*/ 497800 w 497800"/>
                    <a:gd name="connsiteY2" fmla="*/ 15491 h 1810455"/>
                    <a:gd name="connsiteX3" fmla="*/ 497800 w 497800"/>
                    <a:gd name="connsiteY3" fmla="*/ 15491 h 1810455"/>
                    <a:gd name="connsiteX4" fmla="*/ 497800 w 497800"/>
                    <a:gd name="connsiteY4" fmla="*/ 1722979 h 1810455"/>
                    <a:gd name="connsiteX5" fmla="*/ 457106 w 497800"/>
                    <a:gd name="connsiteY5" fmla="*/ 1656446 h 1810455"/>
                    <a:gd name="connsiteX6" fmla="*/ 117948 w 497800"/>
                    <a:gd name="connsiteY6" fmla="*/ 1810455 h 1810455"/>
                    <a:gd name="connsiteX7" fmla="*/ 58214 w 497800"/>
                    <a:gd name="connsiteY7" fmla="*/ 1761187 h 1810455"/>
                    <a:gd name="connsiteX8" fmla="*/ 55345 w 497800"/>
                    <a:gd name="connsiteY8" fmla="*/ 0 h 1810455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97800 w 497800"/>
                    <a:gd name="connsiteY4" fmla="*/ 1732818 h 1820294"/>
                    <a:gd name="connsiteX5" fmla="*/ 457106 w 497800"/>
                    <a:gd name="connsiteY5" fmla="*/ 1666285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97800 w 497800"/>
                    <a:gd name="connsiteY4" fmla="*/ 1732818 h 1820294"/>
                    <a:gd name="connsiteX5" fmla="*/ 393655 w 497800"/>
                    <a:gd name="connsiteY5" fmla="*/ 1721206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67785 w 497800"/>
                    <a:gd name="connsiteY4" fmla="*/ 1735814 h 1820294"/>
                    <a:gd name="connsiteX5" fmla="*/ 393655 w 497800"/>
                    <a:gd name="connsiteY5" fmla="*/ 1721206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497800"/>
                    <a:gd name="connsiteY0" fmla="*/ 9839 h 1820294"/>
                    <a:gd name="connsiteX1" fmla="*/ 0 w 497800"/>
                    <a:gd name="connsiteY1" fmla="*/ 25330 h 1820294"/>
                    <a:gd name="connsiteX2" fmla="*/ 497800 w 497800"/>
                    <a:gd name="connsiteY2" fmla="*/ 25330 h 1820294"/>
                    <a:gd name="connsiteX3" fmla="*/ 485306 w 497800"/>
                    <a:gd name="connsiteY3" fmla="*/ 0 h 1820294"/>
                    <a:gd name="connsiteX4" fmla="*/ 467785 w 497800"/>
                    <a:gd name="connsiteY4" fmla="*/ 1735814 h 1820294"/>
                    <a:gd name="connsiteX5" fmla="*/ 393655 w 497800"/>
                    <a:gd name="connsiteY5" fmla="*/ 1721206 h 1820294"/>
                    <a:gd name="connsiteX6" fmla="*/ 117948 w 497800"/>
                    <a:gd name="connsiteY6" fmla="*/ 1820294 h 1820294"/>
                    <a:gd name="connsiteX7" fmla="*/ 58214 w 497800"/>
                    <a:gd name="connsiteY7" fmla="*/ 1771026 h 1820294"/>
                    <a:gd name="connsiteX8" fmla="*/ 55345 w 497800"/>
                    <a:gd name="connsiteY8" fmla="*/ 9839 h 1820294"/>
                    <a:gd name="connsiteX0" fmla="*/ 55345 w 594358"/>
                    <a:gd name="connsiteY0" fmla="*/ 0 h 1810455"/>
                    <a:gd name="connsiteX1" fmla="*/ 0 w 594358"/>
                    <a:gd name="connsiteY1" fmla="*/ 15491 h 1810455"/>
                    <a:gd name="connsiteX2" fmla="*/ 497800 w 594358"/>
                    <a:gd name="connsiteY2" fmla="*/ 15491 h 1810455"/>
                    <a:gd name="connsiteX3" fmla="*/ 594264 w 594358"/>
                    <a:gd name="connsiteY3" fmla="*/ 22625 h 1810455"/>
                    <a:gd name="connsiteX4" fmla="*/ 467785 w 594358"/>
                    <a:gd name="connsiteY4" fmla="*/ 1725975 h 1810455"/>
                    <a:gd name="connsiteX5" fmla="*/ 393655 w 594358"/>
                    <a:gd name="connsiteY5" fmla="*/ 1711367 h 1810455"/>
                    <a:gd name="connsiteX6" fmla="*/ 117948 w 594358"/>
                    <a:gd name="connsiteY6" fmla="*/ 1810455 h 1810455"/>
                    <a:gd name="connsiteX7" fmla="*/ 58214 w 594358"/>
                    <a:gd name="connsiteY7" fmla="*/ 1761187 h 1810455"/>
                    <a:gd name="connsiteX8" fmla="*/ 55345 w 594358"/>
                    <a:gd name="connsiteY8" fmla="*/ 0 h 1810455"/>
                    <a:gd name="connsiteX0" fmla="*/ 55345 w 922641"/>
                    <a:gd name="connsiteY0" fmla="*/ 0 h 1810455"/>
                    <a:gd name="connsiteX1" fmla="*/ 0 w 922641"/>
                    <a:gd name="connsiteY1" fmla="*/ 15491 h 1810455"/>
                    <a:gd name="connsiteX2" fmla="*/ 497800 w 922641"/>
                    <a:gd name="connsiteY2" fmla="*/ 15491 h 1810455"/>
                    <a:gd name="connsiteX3" fmla="*/ 922614 w 922641"/>
                    <a:gd name="connsiteY3" fmla="*/ 173421 h 1810455"/>
                    <a:gd name="connsiteX4" fmla="*/ 467785 w 922641"/>
                    <a:gd name="connsiteY4" fmla="*/ 1725975 h 1810455"/>
                    <a:gd name="connsiteX5" fmla="*/ 393655 w 922641"/>
                    <a:gd name="connsiteY5" fmla="*/ 1711367 h 1810455"/>
                    <a:gd name="connsiteX6" fmla="*/ 117948 w 922641"/>
                    <a:gd name="connsiteY6" fmla="*/ 1810455 h 1810455"/>
                    <a:gd name="connsiteX7" fmla="*/ 58214 w 922641"/>
                    <a:gd name="connsiteY7" fmla="*/ 1761187 h 1810455"/>
                    <a:gd name="connsiteX8" fmla="*/ 55345 w 922641"/>
                    <a:gd name="connsiteY8" fmla="*/ 0 h 1810455"/>
                    <a:gd name="connsiteX0" fmla="*/ 62558 w 929854"/>
                    <a:gd name="connsiteY0" fmla="*/ 51292 h 1861747"/>
                    <a:gd name="connsiteX1" fmla="*/ 0 w 929854"/>
                    <a:gd name="connsiteY1" fmla="*/ 0 h 1861747"/>
                    <a:gd name="connsiteX2" fmla="*/ 505013 w 929854"/>
                    <a:gd name="connsiteY2" fmla="*/ 66783 h 1861747"/>
                    <a:gd name="connsiteX3" fmla="*/ 929827 w 929854"/>
                    <a:gd name="connsiteY3" fmla="*/ 224713 h 1861747"/>
                    <a:gd name="connsiteX4" fmla="*/ 474998 w 929854"/>
                    <a:gd name="connsiteY4" fmla="*/ 1777267 h 1861747"/>
                    <a:gd name="connsiteX5" fmla="*/ 400868 w 929854"/>
                    <a:gd name="connsiteY5" fmla="*/ 1762659 h 1861747"/>
                    <a:gd name="connsiteX6" fmla="*/ 125161 w 929854"/>
                    <a:gd name="connsiteY6" fmla="*/ 1861747 h 1861747"/>
                    <a:gd name="connsiteX7" fmla="*/ 65427 w 929854"/>
                    <a:gd name="connsiteY7" fmla="*/ 1812479 h 1861747"/>
                    <a:gd name="connsiteX8" fmla="*/ 62558 w 929854"/>
                    <a:gd name="connsiteY8" fmla="*/ 51292 h 1861747"/>
                    <a:gd name="connsiteX0" fmla="*/ 62558 w 929827"/>
                    <a:gd name="connsiteY0" fmla="*/ 51292 h 1861747"/>
                    <a:gd name="connsiteX1" fmla="*/ 0 w 929827"/>
                    <a:gd name="connsiteY1" fmla="*/ 0 h 1861747"/>
                    <a:gd name="connsiteX2" fmla="*/ 505013 w 929827"/>
                    <a:gd name="connsiteY2" fmla="*/ 66783 h 1861747"/>
                    <a:gd name="connsiteX3" fmla="*/ 929827 w 929827"/>
                    <a:gd name="connsiteY3" fmla="*/ 224713 h 1861747"/>
                    <a:gd name="connsiteX4" fmla="*/ 474998 w 929827"/>
                    <a:gd name="connsiteY4" fmla="*/ 1777267 h 1861747"/>
                    <a:gd name="connsiteX5" fmla="*/ 400868 w 929827"/>
                    <a:gd name="connsiteY5" fmla="*/ 1762659 h 1861747"/>
                    <a:gd name="connsiteX6" fmla="*/ 125161 w 929827"/>
                    <a:gd name="connsiteY6" fmla="*/ 1861747 h 1861747"/>
                    <a:gd name="connsiteX7" fmla="*/ 65427 w 929827"/>
                    <a:gd name="connsiteY7" fmla="*/ 1812479 h 1861747"/>
                    <a:gd name="connsiteX8" fmla="*/ 62558 w 929827"/>
                    <a:gd name="connsiteY8" fmla="*/ 51292 h 1861747"/>
                    <a:gd name="connsiteX0" fmla="*/ 62558 w 929827"/>
                    <a:gd name="connsiteY0" fmla="*/ 51292 h 1861747"/>
                    <a:gd name="connsiteX1" fmla="*/ 0 w 929827"/>
                    <a:gd name="connsiteY1" fmla="*/ 0 h 1861747"/>
                    <a:gd name="connsiteX2" fmla="*/ 505013 w 929827"/>
                    <a:gd name="connsiteY2" fmla="*/ 66783 h 1861747"/>
                    <a:gd name="connsiteX3" fmla="*/ 929827 w 929827"/>
                    <a:gd name="connsiteY3" fmla="*/ 224713 h 1861747"/>
                    <a:gd name="connsiteX4" fmla="*/ 427694 w 929827"/>
                    <a:gd name="connsiteY4" fmla="*/ 1484502 h 1861747"/>
                    <a:gd name="connsiteX5" fmla="*/ 400868 w 929827"/>
                    <a:gd name="connsiteY5" fmla="*/ 1762659 h 1861747"/>
                    <a:gd name="connsiteX6" fmla="*/ 125161 w 929827"/>
                    <a:gd name="connsiteY6" fmla="*/ 1861747 h 1861747"/>
                    <a:gd name="connsiteX7" fmla="*/ 65427 w 929827"/>
                    <a:gd name="connsiteY7" fmla="*/ 1812479 h 1861747"/>
                    <a:gd name="connsiteX8" fmla="*/ 62558 w 929827"/>
                    <a:gd name="connsiteY8" fmla="*/ 51292 h 1861747"/>
                    <a:gd name="connsiteX0" fmla="*/ 62558 w 929827"/>
                    <a:gd name="connsiteY0" fmla="*/ 51292 h 1861747"/>
                    <a:gd name="connsiteX1" fmla="*/ 0 w 929827"/>
                    <a:gd name="connsiteY1" fmla="*/ 0 h 1861747"/>
                    <a:gd name="connsiteX2" fmla="*/ 505013 w 929827"/>
                    <a:gd name="connsiteY2" fmla="*/ 66783 h 1861747"/>
                    <a:gd name="connsiteX3" fmla="*/ 929827 w 929827"/>
                    <a:gd name="connsiteY3" fmla="*/ 224713 h 1861747"/>
                    <a:gd name="connsiteX4" fmla="*/ 427694 w 929827"/>
                    <a:gd name="connsiteY4" fmla="*/ 1484502 h 1861747"/>
                    <a:gd name="connsiteX5" fmla="*/ 400868 w 929827"/>
                    <a:gd name="connsiteY5" fmla="*/ 1762659 h 1861747"/>
                    <a:gd name="connsiteX6" fmla="*/ 125161 w 929827"/>
                    <a:gd name="connsiteY6" fmla="*/ 1861747 h 1861747"/>
                    <a:gd name="connsiteX7" fmla="*/ 65427 w 929827"/>
                    <a:gd name="connsiteY7" fmla="*/ 1812479 h 1861747"/>
                    <a:gd name="connsiteX8" fmla="*/ 62558 w 929827"/>
                    <a:gd name="connsiteY8" fmla="*/ 51292 h 1861747"/>
                    <a:gd name="connsiteX0" fmla="*/ 62558 w 929827"/>
                    <a:gd name="connsiteY0" fmla="*/ 51292 h 1861747"/>
                    <a:gd name="connsiteX1" fmla="*/ 0 w 929827"/>
                    <a:gd name="connsiteY1" fmla="*/ 0 h 1861747"/>
                    <a:gd name="connsiteX2" fmla="*/ 505013 w 929827"/>
                    <a:gd name="connsiteY2" fmla="*/ 66783 h 1861747"/>
                    <a:gd name="connsiteX3" fmla="*/ 929827 w 929827"/>
                    <a:gd name="connsiteY3" fmla="*/ 224713 h 1861747"/>
                    <a:gd name="connsiteX4" fmla="*/ 427694 w 929827"/>
                    <a:gd name="connsiteY4" fmla="*/ 1484502 h 1861747"/>
                    <a:gd name="connsiteX5" fmla="*/ 400868 w 929827"/>
                    <a:gd name="connsiteY5" fmla="*/ 1762659 h 1861747"/>
                    <a:gd name="connsiteX6" fmla="*/ 125161 w 929827"/>
                    <a:gd name="connsiteY6" fmla="*/ 1861747 h 1861747"/>
                    <a:gd name="connsiteX7" fmla="*/ 65427 w 929827"/>
                    <a:gd name="connsiteY7" fmla="*/ 1812479 h 1861747"/>
                    <a:gd name="connsiteX8" fmla="*/ 62558 w 929827"/>
                    <a:gd name="connsiteY8" fmla="*/ 51292 h 1861747"/>
                    <a:gd name="connsiteX0" fmla="*/ 62558 w 929827"/>
                    <a:gd name="connsiteY0" fmla="*/ 51292 h 1812479"/>
                    <a:gd name="connsiteX1" fmla="*/ 0 w 929827"/>
                    <a:gd name="connsiteY1" fmla="*/ 0 h 1812479"/>
                    <a:gd name="connsiteX2" fmla="*/ 505013 w 929827"/>
                    <a:gd name="connsiteY2" fmla="*/ 66783 h 1812479"/>
                    <a:gd name="connsiteX3" fmla="*/ 929827 w 929827"/>
                    <a:gd name="connsiteY3" fmla="*/ 224713 h 1812479"/>
                    <a:gd name="connsiteX4" fmla="*/ 427694 w 929827"/>
                    <a:gd name="connsiteY4" fmla="*/ 1484502 h 1812479"/>
                    <a:gd name="connsiteX5" fmla="*/ 400868 w 929827"/>
                    <a:gd name="connsiteY5" fmla="*/ 1762659 h 1812479"/>
                    <a:gd name="connsiteX6" fmla="*/ 149816 w 929827"/>
                    <a:gd name="connsiteY6" fmla="*/ 1571660 h 1812479"/>
                    <a:gd name="connsiteX7" fmla="*/ 65427 w 929827"/>
                    <a:gd name="connsiteY7" fmla="*/ 1812479 h 1812479"/>
                    <a:gd name="connsiteX8" fmla="*/ 62558 w 929827"/>
                    <a:gd name="connsiteY8" fmla="*/ 51292 h 1812479"/>
                    <a:gd name="connsiteX0" fmla="*/ 62558 w 929827"/>
                    <a:gd name="connsiteY0" fmla="*/ 51292 h 1762659"/>
                    <a:gd name="connsiteX1" fmla="*/ 0 w 929827"/>
                    <a:gd name="connsiteY1" fmla="*/ 0 h 1762659"/>
                    <a:gd name="connsiteX2" fmla="*/ 505013 w 929827"/>
                    <a:gd name="connsiteY2" fmla="*/ 66783 h 1762659"/>
                    <a:gd name="connsiteX3" fmla="*/ 929827 w 929827"/>
                    <a:gd name="connsiteY3" fmla="*/ 224713 h 1762659"/>
                    <a:gd name="connsiteX4" fmla="*/ 427694 w 929827"/>
                    <a:gd name="connsiteY4" fmla="*/ 1484502 h 1762659"/>
                    <a:gd name="connsiteX5" fmla="*/ 400868 w 929827"/>
                    <a:gd name="connsiteY5" fmla="*/ 1762659 h 1762659"/>
                    <a:gd name="connsiteX6" fmla="*/ 149816 w 929827"/>
                    <a:gd name="connsiteY6" fmla="*/ 1571660 h 1762659"/>
                    <a:gd name="connsiteX7" fmla="*/ 25018 w 929827"/>
                    <a:gd name="connsiteY7" fmla="*/ 1650923 h 1762659"/>
                    <a:gd name="connsiteX8" fmla="*/ 62558 w 929827"/>
                    <a:gd name="connsiteY8" fmla="*/ 51292 h 1762659"/>
                    <a:gd name="connsiteX0" fmla="*/ 62558 w 929827"/>
                    <a:gd name="connsiteY0" fmla="*/ 51292 h 1650923"/>
                    <a:gd name="connsiteX1" fmla="*/ 0 w 929827"/>
                    <a:gd name="connsiteY1" fmla="*/ 0 h 1650923"/>
                    <a:gd name="connsiteX2" fmla="*/ 505013 w 929827"/>
                    <a:gd name="connsiteY2" fmla="*/ 66783 h 1650923"/>
                    <a:gd name="connsiteX3" fmla="*/ 929827 w 929827"/>
                    <a:gd name="connsiteY3" fmla="*/ 224713 h 1650923"/>
                    <a:gd name="connsiteX4" fmla="*/ 427694 w 929827"/>
                    <a:gd name="connsiteY4" fmla="*/ 1484502 h 1650923"/>
                    <a:gd name="connsiteX5" fmla="*/ 346305 w 929827"/>
                    <a:gd name="connsiteY5" fmla="*/ 1646304 h 1650923"/>
                    <a:gd name="connsiteX6" fmla="*/ 149816 w 929827"/>
                    <a:gd name="connsiteY6" fmla="*/ 1571660 h 1650923"/>
                    <a:gd name="connsiteX7" fmla="*/ 25018 w 929827"/>
                    <a:gd name="connsiteY7" fmla="*/ 1650923 h 1650923"/>
                    <a:gd name="connsiteX8" fmla="*/ 62558 w 929827"/>
                    <a:gd name="connsiteY8" fmla="*/ 51292 h 1650923"/>
                    <a:gd name="connsiteX0" fmla="*/ 62558 w 929827"/>
                    <a:gd name="connsiteY0" fmla="*/ 51292 h 1650923"/>
                    <a:gd name="connsiteX1" fmla="*/ 0 w 929827"/>
                    <a:gd name="connsiteY1" fmla="*/ 0 h 1650923"/>
                    <a:gd name="connsiteX2" fmla="*/ 505013 w 929827"/>
                    <a:gd name="connsiteY2" fmla="*/ 66783 h 1650923"/>
                    <a:gd name="connsiteX3" fmla="*/ 929827 w 929827"/>
                    <a:gd name="connsiteY3" fmla="*/ 224713 h 1650923"/>
                    <a:gd name="connsiteX4" fmla="*/ 427694 w 929827"/>
                    <a:gd name="connsiteY4" fmla="*/ 1484502 h 1650923"/>
                    <a:gd name="connsiteX5" fmla="*/ 346305 w 929827"/>
                    <a:gd name="connsiteY5" fmla="*/ 1646304 h 1650923"/>
                    <a:gd name="connsiteX6" fmla="*/ 153758 w 929827"/>
                    <a:gd name="connsiteY6" fmla="*/ 1596057 h 1650923"/>
                    <a:gd name="connsiteX7" fmla="*/ 25018 w 929827"/>
                    <a:gd name="connsiteY7" fmla="*/ 1650923 h 1650923"/>
                    <a:gd name="connsiteX8" fmla="*/ 62558 w 929827"/>
                    <a:gd name="connsiteY8" fmla="*/ 51292 h 1650923"/>
                    <a:gd name="connsiteX0" fmla="*/ 62558 w 929827"/>
                    <a:gd name="connsiteY0" fmla="*/ 51292 h 1650923"/>
                    <a:gd name="connsiteX1" fmla="*/ 0 w 929827"/>
                    <a:gd name="connsiteY1" fmla="*/ 0 h 1650923"/>
                    <a:gd name="connsiteX2" fmla="*/ 505013 w 929827"/>
                    <a:gd name="connsiteY2" fmla="*/ 66783 h 1650923"/>
                    <a:gd name="connsiteX3" fmla="*/ 929827 w 929827"/>
                    <a:gd name="connsiteY3" fmla="*/ 224713 h 1650923"/>
                    <a:gd name="connsiteX4" fmla="*/ 427694 w 929827"/>
                    <a:gd name="connsiteY4" fmla="*/ 1484502 h 1650923"/>
                    <a:gd name="connsiteX5" fmla="*/ 346305 w 929827"/>
                    <a:gd name="connsiteY5" fmla="*/ 1646304 h 1650923"/>
                    <a:gd name="connsiteX6" fmla="*/ 153758 w 929827"/>
                    <a:gd name="connsiteY6" fmla="*/ 1596057 h 1650923"/>
                    <a:gd name="connsiteX7" fmla="*/ 25018 w 929827"/>
                    <a:gd name="connsiteY7" fmla="*/ 1650923 h 1650923"/>
                    <a:gd name="connsiteX8" fmla="*/ 4009 w 929827"/>
                    <a:gd name="connsiteY8" fmla="*/ 847164 h 1650923"/>
                    <a:gd name="connsiteX9" fmla="*/ 62558 w 929827"/>
                    <a:gd name="connsiteY9" fmla="*/ 51292 h 1650923"/>
                    <a:gd name="connsiteX0" fmla="*/ 120019 w 987288"/>
                    <a:gd name="connsiteY0" fmla="*/ 51292 h 1646304"/>
                    <a:gd name="connsiteX1" fmla="*/ 57461 w 987288"/>
                    <a:gd name="connsiteY1" fmla="*/ 0 h 1646304"/>
                    <a:gd name="connsiteX2" fmla="*/ 562474 w 987288"/>
                    <a:gd name="connsiteY2" fmla="*/ 66783 h 1646304"/>
                    <a:gd name="connsiteX3" fmla="*/ 987288 w 987288"/>
                    <a:gd name="connsiteY3" fmla="*/ 224713 h 1646304"/>
                    <a:gd name="connsiteX4" fmla="*/ 485155 w 987288"/>
                    <a:gd name="connsiteY4" fmla="*/ 1484502 h 1646304"/>
                    <a:gd name="connsiteX5" fmla="*/ 403766 w 987288"/>
                    <a:gd name="connsiteY5" fmla="*/ 1646304 h 1646304"/>
                    <a:gd name="connsiteX6" fmla="*/ 211219 w 987288"/>
                    <a:gd name="connsiteY6" fmla="*/ 1596057 h 1646304"/>
                    <a:gd name="connsiteX7" fmla="*/ 3263 w 987288"/>
                    <a:gd name="connsiteY7" fmla="*/ 1619261 h 1646304"/>
                    <a:gd name="connsiteX8" fmla="*/ 61470 w 987288"/>
                    <a:gd name="connsiteY8" fmla="*/ 847164 h 1646304"/>
                    <a:gd name="connsiteX9" fmla="*/ 120019 w 987288"/>
                    <a:gd name="connsiteY9" fmla="*/ 51292 h 1646304"/>
                    <a:gd name="connsiteX0" fmla="*/ 120019 w 1069398"/>
                    <a:gd name="connsiteY0" fmla="*/ 262687 h 1857699"/>
                    <a:gd name="connsiteX1" fmla="*/ 57461 w 1069398"/>
                    <a:gd name="connsiteY1" fmla="*/ 211395 h 1857699"/>
                    <a:gd name="connsiteX2" fmla="*/ 562474 w 1069398"/>
                    <a:gd name="connsiteY2" fmla="*/ 278178 h 1857699"/>
                    <a:gd name="connsiteX3" fmla="*/ 1069398 w 1069398"/>
                    <a:gd name="connsiteY3" fmla="*/ 5038 h 1857699"/>
                    <a:gd name="connsiteX4" fmla="*/ 485155 w 1069398"/>
                    <a:gd name="connsiteY4" fmla="*/ 1695897 h 1857699"/>
                    <a:gd name="connsiteX5" fmla="*/ 403766 w 1069398"/>
                    <a:gd name="connsiteY5" fmla="*/ 1857699 h 1857699"/>
                    <a:gd name="connsiteX6" fmla="*/ 211219 w 1069398"/>
                    <a:gd name="connsiteY6" fmla="*/ 1807452 h 1857699"/>
                    <a:gd name="connsiteX7" fmla="*/ 3263 w 1069398"/>
                    <a:gd name="connsiteY7" fmla="*/ 1830656 h 1857699"/>
                    <a:gd name="connsiteX8" fmla="*/ 61470 w 1069398"/>
                    <a:gd name="connsiteY8" fmla="*/ 1058559 h 1857699"/>
                    <a:gd name="connsiteX9" fmla="*/ 120019 w 1069398"/>
                    <a:gd name="connsiteY9" fmla="*/ 262687 h 1857699"/>
                    <a:gd name="connsiteX0" fmla="*/ 120019 w 1069398"/>
                    <a:gd name="connsiteY0" fmla="*/ 267247 h 1862259"/>
                    <a:gd name="connsiteX1" fmla="*/ 57461 w 1069398"/>
                    <a:gd name="connsiteY1" fmla="*/ 215955 h 1862259"/>
                    <a:gd name="connsiteX2" fmla="*/ 422267 w 1069398"/>
                    <a:gd name="connsiteY2" fmla="*/ 87805 h 1862259"/>
                    <a:gd name="connsiteX3" fmla="*/ 1069398 w 1069398"/>
                    <a:gd name="connsiteY3" fmla="*/ 9598 h 1862259"/>
                    <a:gd name="connsiteX4" fmla="*/ 485155 w 1069398"/>
                    <a:gd name="connsiteY4" fmla="*/ 1700457 h 1862259"/>
                    <a:gd name="connsiteX5" fmla="*/ 403766 w 1069398"/>
                    <a:gd name="connsiteY5" fmla="*/ 1862259 h 1862259"/>
                    <a:gd name="connsiteX6" fmla="*/ 211219 w 1069398"/>
                    <a:gd name="connsiteY6" fmla="*/ 1812012 h 1862259"/>
                    <a:gd name="connsiteX7" fmla="*/ 3263 w 1069398"/>
                    <a:gd name="connsiteY7" fmla="*/ 1835216 h 1862259"/>
                    <a:gd name="connsiteX8" fmla="*/ 61470 w 1069398"/>
                    <a:gd name="connsiteY8" fmla="*/ 1063119 h 1862259"/>
                    <a:gd name="connsiteX9" fmla="*/ 120019 w 1069398"/>
                    <a:gd name="connsiteY9" fmla="*/ 267247 h 1862259"/>
                    <a:gd name="connsiteX0" fmla="*/ 0 w 1171285"/>
                    <a:gd name="connsiteY0" fmla="*/ 353651 h 1862259"/>
                    <a:gd name="connsiteX1" fmla="*/ 159348 w 1171285"/>
                    <a:gd name="connsiteY1" fmla="*/ 215955 h 1862259"/>
                    <a:gd name="connsiteX2" fmla="*/ 524154 w 1171285"/>
                    <a:gd name="connsiteY2" fmla="*/ 87805 h 1862259"/>
                    <a:gd name="connsiteX3" fmla="*/ 1171285 w 1171285"/>
                    <a:gd name="connsiteY3" fmla="*/ 9598 h 1862259"/>
                    <a:gd name="connsiteX4" fmla="*/ 587042 w 1171285"/>
                    <a:gd name="connsiteY4" fmla="*/ 1700457 h 1862259"/>
                    <a:gd name="connsiteX5" fmla="*/ 505653 w 1171285"/>
                    <a:gd name="connsiteY5" fmla="*/ 1862259 h 1862259"/>
                    <a:gd name="connsiteX6" fmla="*/ 313106 w 1171285"/>
                    <a:gd name="connsiteY6" fmla="*/ 1812012 h 1862259"/>
                    <a:gd name="connsiteX7" fmla="*/ 105150 w 1171285"/>
                    <a:gd name="connsiteY7" fmla="*/ 1835216 h 1862259"/>
                    <a:gd name="connsiteX8" fmla="*/ 163357 w 1171285"/>
                    <a:gd name="connsiteY8" fmla="*/ 1063119 h 1862259"/>
                    <a:gd name="connsiteX9" fmla="*/ 0 w 1171285"/>
                    <a:gd name="connsiteY9" fmla="*/ 353651 h 1862259"/>
                    <a:gd name="connsiteX0" fmla="*/ 0 w 1171285"/>
                    <a:gd name="connsiteY0" fmla="*/ 353651 h 1862259"/>
                    <a:gd name="connsiteX1" fmla="*/ 159348 w 1171285"/>
                    <a:gd name="connsiteY1" fmla="*/ 215955 h 1862259"/>
                    <a:gd name="connsiteX2" fmla="*/ 524154 w 1171285"/>
                    <a:gd name="connsiteY2" fmla="*/ 87805 h 1862259"/>
                    <a:gd name="connsiteX3" fmla="*/ 1171285 w 1171285"/>
                    <a:gd name="connsiteY3" fmla="*/ 9598 h 1862259"/>
                    <a:gd name="connsiteX4" fmla="*/ 587042 w 1171285"/>
                    <a:gd name="connsiteY4" fmla="*/ 1700457 h 1862259"/>
                    <a:gd name="connsiteX5" fmla="*/ 505653 w 1171285"/>
                    <a:gd name="connsiteY5" fmla="*/ 1862259 h 1862259"/>
                    <a:gd name="connsiteX6" fmla="*/ 313106 w 1171285"/>
                    <a:gd name="connsiteY6" fmla="*/ 1812012 h 1862259"/>
                    <a:gd name="connsiteX7" fmla="*/ 105150 w 1171285"/>
                    <a:gd name="connsiteY7" fmla="*/ 1835216 h 1862259"/>
                    <a:gd name="connsiteX8" fmla="*/ 11945 w 1171285"/>
                    <a:gd name="connsiteY8" fmla="*/ 1104743 h 1862259"/>
                    <a:gd name="connsiteX9" fmla="*/ 0 w 1171285"/>
                    <a:gd name="connsiteY9" fmla="*/ 353651 h 1862259"/>
                    <a:gd name="connsiteX0" fmla="*/ 672 w 1171957"/>
                    <a:gd name="connsiteY0" fmla="*/ 353651 h 1906892"/>
                    <a:gd name="connsiteX1" fmla="*/ 160020 w 1171957"/>
                    <a:gd name="connsiteY1" fmla="*/ 215955 h 1906892"/>
                    <a:gd name="connsiteX2" fmla="*/ 524826 w 1171957"/>
                    <a:gd name="connsiteY2" fmla="*/ 87805 h 1906892"/>
                    <a:gd name="connsiteX3" fmla="*/ 1171957 w 1171957"/>
                    <a:gd name="connsiteY3" fmla="*/ 9598 h 1906892"/>
                    <a:gd name="connsiteX4" fmla="*/ 587714 w 1171957"/>
                    <a:gd name="connsiteY4" fmla="*/ 1700457 h 1906892"/>
                    <a:gd name="connsiteX5" fmla="*/ 506325 w 1171957"/>
                    <a:gd name="connsiteY5" fmla="*/ 1862259 h 1906892"/>
                    <a:gd name="connsiteX6" fmla="*/ 313778 w 1171957"/>
                    <a:gd name="connsiteY6" fmla="*/ 1812012 h 1906892"/>
                    <a:gd name="connsiteX7" fmla="*/ 7106 w 1171957"/>
                    <a:gd name="connsiteY7" fmla="*/ 1906892 h 1906892"/>
                    <a:gd name="connsiteX8" fmla="*/ 12617 w 1171957"/>
                    <a:gd name="connsiteY8" fmla="*/ 1104743 h 1906892"/>
                    <a:gd name="connsiteX9" fmla="*/ 672 w 1171957"/>
                    <a:gd name="connsiteY9" fmla="*/ 353651 h 1906892"/>
                    <a:gd name="connsiteX0" fmla="*/ 6771 w 1178056"/>
                    <a:gd name="connsiteY0" fmla="*/ 353651 h 1909873"/>
                    <a:gd name="connsiteX1" fmla="*/ 166119 w 1178056"/>
                    <a:gd name="connsiteY1" fmla="*/ 215955 h 1909873"/>
                    <a:gd name="connsiteX2" fmla="*/ 530925 w 1178056"/>
                    <a:gd name="connsiteY2" fmla="*/ 87805 h 1909873"/>
                    <a:gd name="connsiteX3" fmla="*/ 1178056 w 1178056"/>
                    <a:gd name="connsiteY3" fmla="*/ 9598 h 1909873"/>
                    <a:gd name="connsiteX4" fmla="*/ 593813 w 1178056"/>
                    <a:gd name="connsiteY4" fmla="*/ 1700457 h 1909873"/>
                    <a:gd name="connsiteX5" fmla="*/ 512424 w 1178056"/>
                    <a:gd name="connsiteY5" fmla="*/ 1862259 h 1909873"/>
                    <a:gd name="connsiteX6" fmla="*/ 319877 w 1178056"/>
                    <a:gd name="connsiteY6" fmla="*/ 1812012 h 1909873"/>
                    <a:gd name="connsiteX7" fmla="*/ 6159 w 1178056"/>
                    <a:gd name="connsiteY7" fmla="*/ 1909873 h 1909873"/>
                    <a:gd name="connsiteX8" fmla="*/ 18716 w 1178056"/>
                    <a:gd name="connsiteY8" fmla="*/ 1104743 h 1909873"/>
                    <a:gd name="connsiteX9" fmla="*/ 6771 w 1178056"/>
                    <a:gd name="connsiteY9" fmla="*/ 353651 h 1909873"/>
                    <a:gd name="connsiteX0" fmla="*/ 10077 w 1181362"/>
                    <a:gd name="connsiteY0" fmla="*/ 353651 h 1978743"/>
                    <a:gd name="connsiteX1" fmla="*/ 169425 w 1181362"/>
                    <a:gd name="connsiteY1" fmla="*/ 215955 h 1978743"/>
                    <a:gd name="connsiteX2" fmla="*/ 534231 w 1181362"/>
                    <a:gd name="connsiteY2" fmla="*/ 87805 h 1978743"/>
                    <a:gd name="connsiteX3" fmla="*/ 1181362 w 1181362"/>
                    <a:gd name="connsiteY3" fmla="*/ 9598 h 1978743"/>
                    <a:gd name="connsiteX4" fmla="*/ 597119 w 1181362"/>
                    <a:gd name="connsiteY4" fmla="*/ 1700457 h 1978743"/>
                    <a:gd name="connsiteX5" fmla="*/ 515730 w 1181362"/>
                    <a:gd name="connsiteY5" fmla="*/ 1862259 h 1978743"/>
                    <a:gd name="connsiteX6" fmla="*/ 323183 w 1181362"/>
                    <a:gd name="connsiteY6" fmla="*/ 1812012 h 1978743"/>
                    <a:gd name="connsiteX7" fmla="*/ 5757 w 1181362"/>
                    <a:gd name="connsiteY7" fmla="*/ 1978743 h 1978743"/>
                    <a:gd name="connsiteX8" fmla="*/ 22022 w 1181362"/>
                    <a:gd name="connsiteY8" fmla="*/ 1104743 h 1978743"/>
                    <a:gd name="connsiteX9" fmla="*/ 10077 w 1181362"/>
                    <a:gd name="connsiteY9" fmla="*/ 353651 h 1978743"/>
                    <a:gd name="connsiteX0" fmla="*/ 10077 w 1187692"/>
                    <a:gd name="connsiteY0" fmla="*/ 353651 h 1978743"/>
                    <a:gd name="connsiteX1" fmla="*/ 169425 w 1187692"/>
                    <a:gd name="connsiteY1" fmla="*/ 215955 h 1978743"/>
                    <a:gd name="connsiteX2" fmla="*/ 534231 w 1187692"/>
                    <a:gd name="connsiteY2" fmla="*/ 87805 h 1978743"/>
                    <a:gd name="connsiteX3" fmla="*/ 1181362 w 1187692"/>
                    <a:gd name="connsiteY3" fmla="*/ 9598 h 1978743"/>
                    <a:gd name="connsiteX4" fmla="*/ 743700 w 1187692"/>
                    <a:gd name="connsiteY4" fmla="*/ 915924 h 1978743"/>
                    <a:gd name="connsiteX5" fmla="*/ 597119 w 1187692"/>
                    <a:gd name="connsiteY5" fmla="*/ 1700457 h 1978743"/>
                    <a:gd name="connsiteX6" fmla="*/ 515730 w 1187692"/>
                    <a:gd name="connsiteY6" fmla="*/ 1862259 h 1978743"/>
                    <a:gd name="connsiteX7" fmla="*/ 323183 w 1187692"/>
                    <a:gd name="connsiteY7" fmla="*/ 1812012 h 1978743"/>
                    <a:gd name="connsiteX8" fmla="*/ 5757 w 1187692"/>
                    <a:gd name="connsiteY8" fmla="*/ 1978743 h 1978743"/>
                    <a:gd name="connsiteX9" fmla="*/ 22022 w 1187692"/>
                    <a:gd name="connsiteY9" fmla="*/ 1104743 h 1978743"/>
                    <a:gd name="connsiteX10" fmla="*/ 10077 w 1187692"/>
                    <a:gd name="connsiteY10" fmla="*/ 353651 h 1978743"/>
                    <a:gd name="connsiteX0" fmla="*/ 10077 w 1187692"/>
                    <a:gd name="connsiteY0" fmla="*/ 353651 h 1978743"/>
                    <a:gd name="connsiteX1" fmla="*/ 169425 w 1187692"/>
                    <a:gd name="connsiteY1" fmla="*/ 215955 h 1978743"/>
                    <a:gd name="connsiteX2" fmla="*/ 534231 w 1187692"/>
                    <a:gd name="connsiteY2" fmla="*/ 87805 h 1978743"/>
                    <a:gd name="connsiteX3" fmla="*/ 1181362 w 1187692"/>
                    <a:gd name="connsiteY3" fmla="*/ 9598 h 1978743"/>
                    <a:gd name="connsiteX4" fmla="*/ 743700 w 1187692"/>
                    <a:gd name="connsiteY4" fmla="*/ 915924 h 1978743"/>
                    <a:gd name="connsiteX5" fmla="*/ 558472 w 1187692"/>
                    <a:gd name="connsiteY5" fmla="*/ 1679417 h 1978743"/>
                    <a:gd name="connsiteX6" fmla="*/ 515730 w 1187692"/>
                    <a:gd name="connsiteY6" fmla="*/ 1862259 h 1978743"/>
                    <a:gd name="connsiteX7" fmla="*/ 323183 w 1187692"/>
                    <a:gd name="connsiteY7" fmla="*/ 1812012 h 1978743"/>
                    <a:gd name="connsiteX8" fmla="*/ 5757 w 1187692"/>
                    <a:gd name="connsiteY8" fmla="*/ 1978743 h 1978743"/>
                    <a:gd name="connsiteX9" fmla="*/ 22022 w 1187692"/>
                    <a:gd name="connsiteY9" fmla="*/ 1104743 h 1978743"/>
                    <a:gd name="connsiteX10" fmla="*/ 10077 w 1187692"/>
                    <a:gd name="connsiteY10" fmla="*/ 353651 h 1978743"/>
                    <a:gd name="connsiteX0" fmla="*/ 10077 w 1187884"/>
                    <a:gd name="connsiteY0" fmla="*/ 353651 h 1978743"/>
                    <a:gd name="connsiteX1" fmla="*/ 169425 w 1187884"/>
                    <a:gd name="connsiteY1" fmla="*/ 215955 h 1978743"/>
                    <a:gd name="connsiteX2" fmla="*/ 534231 w 1187884"/>
                    <a:gd name="connsiteY2" fmla="*/ 87805 h 1978743"/>
                    <a:gd name="connsiteX3" fmla="*/ 1181362 w 1187884"/>
                    <a:gd name="connsiteY3" fmla="*/ 9598 h 1978743"/>
                    <a:gd name="connsiteX4" fmla="*/ 743700 w 1187884"/>
                    <a:gd name="connsiteY4" fmla="*/ 915924 h 1978743"/>
                    <a:gd name="connsiteX5" fmla="*/ 515730 w 1187884"/>
                    <a:gd name="connsiteY5" fmla="*/ 1862259 h 1978743"/>
                    <a:gd name="connsiteX6" fmla="*/ 323183 w 1187884"/>
                    <a:gd name="connsiteY6" fmla="*/ 1812012 h 1978743"/>
                    <a:gd name="connsiteX7" fmla="*/ 5757 w 1187884"/>
                    <a:gd name="connsiteY7" fmla="*/ 1978743 h 1978743"/>
                    <a:gd name="connsiteX8" fmla="*/ 22022 w 1187884"/>
                    <a:gd name="connsiteY8" fmla="*/ 1104743 h 1978743"/>
                    <a:gd name="connsiteX9" fmla="*/ 10077 w 1187884"/>
                    <a:gd name="connsiteY9" fmla="*/ 353651 h 1978743"/>
                    <a:gd name="connsiteX0" fmla="*/ 10077 w 1189554"/>
                    <a:gd name="connsiteY0" fmla="*/ 353651 h 1978743"/>
                    <a:gd name="connsiteX1" fmla="*/ 169425 w 1189554"/>
                    <a:gd name="connsiteY1" fmla="*/ 215955 h 1978743"/>
                    <a:gd name="connsiteX2" fmla="*/ 534231 w 1189554"/>
                    <a:gd name="connsiteY2" fmla="*/ 87805 h 1978743"/>
                    <a:gd name="connsiteX3" fmla="*/ 1181362 w 1189554"/>
                    <a:gd name="connsiteY3" fmla="*/ 9598 h 1978743"/>
                    <a:gd name="connsiteX4" fmla="*/ 743700 w 1189554"/>
                    <a:gd name="connsiteY4" fmla="*/ 915924 h 1978743"/>
                    <a:gd name="connsiteX5" fmla="*/ 515730 w 1189554"/>
                    <a:gd name="connsiteY5" fmla="*/ 1862259 h 1978743"/>
                    <a:gd name="connsiteX6" fmla="*/ 323183 w 1189554"/>
                    <a:gd name="connsiteY6" fmla="*/ 1812012 h 1978743"/>
                    <a:gd name="connsiteX7" fmla="*/ 5757 w 1189554"/>
                    <a:gd name="connsiteY7" fmla="*/ 1978743 h 1978743"/>
                    <a:gd name="connsiteX8" fmla="*/ 22022 w 1189554"/>
                    <a:gd name="connsiteY8" fmla="*/ 1104743 h 1978743"/>
                    <a:gd name="connsiteX9" fmla="*/ 10077 w 1189554"/>
                    <a:gd name="connsiteY9" fmla="*/ 353651 h 1978743"/>
                    <a:gd name="connsiteX0" fmla="*/ 10077 w 1182596"/>
                    <a:gd name="connsiteY0" fmla="*/ 322474 h 1947566"/>
                    <a:gd name="connsiteX1" fmla="*/ 169425 w 1182596"/>
                    <a:gd name="connsiteY1" fmla="*/ 184778 h 1947566"/>
                    <a:gd name="connsiteX2" fmla="*/ 534231 w 1182596"/>
                    <a:gd name="connsiteY2" fmla="*/ 56628 h 1947566"/>
                    <a:gd name="connsiteX3" fmla="*/ 1174234 w 1182596"/>
                    <a:gd name="connsiteY3" fmla="*/ 11349 h 1947566"/>
                    <a:gd name="connsiteX4" fmla="*/ 743700 w 1182596"/>
                    <a:gd name="connsiteY4" fmla="*/ 884747 h 1947566"/>
                    <a:gd name="connsiteX5" fmla="*/ 515730 w 1182596"/>
                    <a:gd name="connsiteY5" fmla="*/ 1831082 h 1947566"/>
                    <a:gd name="connsiteX6" fmla="*/ 323183 w 1182596"/>
                    <a:gd name="connsiteY6" fmla="*/ 1780835 h 1947566"/>
                    <a:gd name="connsiteX7" fmla="*/ 5757 w 1182596"/>
                    <a:gd name="connsiteY7" fmla="*/ 1947566 h 1947566"/>
                    <a:gd name="connsiteX8" fmla="*/ 22022 w 1182596"/>
                    <a:gd name="connsiteY8" fmla="*/ 1073566 h 1947566"/>
                    <a:gd name="connsiteX9" fmla="*/ 10077 w 1182596"/>
                    <a:gd name="connsiteY9" fmla="*/ 322474 h 1947566"/>
                    <a:gd name="connsiteX0" fmla="*/ 10077 w 1182596"/>
                    <a:gd name="connsiteY0" fmla="*/ 331124 h 1956216"/>
                    <a:gd name="connsiteX1" fmla="*/ 169425 w 1182596"/>
                    <a:gd name="connsiteY1" fmla="*/ 193428 h 1956216"/>
                    <a:gd name="connsiteX2" fmla="*/ 534231 w 1182596"/>
                    <a:gd name="connsiteY2" fmla="*/ 65278 h 1956216"/>
                    <a:gd name="connsiteX3" fmla="*/ 1174234 w 1182596"/>
                    <a:gd name="connsiteY3" fmla="*/ 19999 h 1956216"/>
                    <a:gd name="connsiteX4" fmla="*/ 743700 w 1182596"/>
                    <a:gd name="connsiteY4" fmla="*/ 893397 h 1956216"/>
                    <a:gd name="connsiteX5" fmla="*/ 515730 w 1182596"/>
                    <a:gd name="connsiteY5" fmla="*/ 1839732 h 1956216"/>
                    <a:gd name="connsiteX6" fmla="*/ 323183 w 1182596"/>
                    <a:gd name="connsiteY6" fmla="*/ 1789485 h 1956216"/>
                    <a:gd name="connsiteX7" fmla="*/ 5757 w 1182596"/>
                    <a:gd name="connsiteY7" fmla="*/ 1956216 h 1956216"/>
                    <a:gd name="connsiteX8" fmla="*/ 22022 w 1182596"/>
                    <a:gd name="connsiteY8" fmla="*/ 1082216 h 1956216"/>
                    <a:gd name="connsiteX9" fmla="*/ 10077 w 1182596"/>
                    <a:gd name="connsiteY9" fmla="*/ 331124 h 1956216"/>
                    <a:gd name="connsiteX0" fmla="*/ 10077 w 1182596"/>
                    <a:gd name="connsiteY0" fmla="*/ 331124 h 1956216"/>
                    <a:gd name="connsiteX1" fmla="*/ 169425 w 1182596"/>
                    <a:gd name="connsiteY1" fmla="*/ 193429 h 1956216"/>
                    <a:gd name="connsiteX2" fmla="*/ 534231 w 1182596"/>
                    <a:gd name="connsiteY2" fmla="*/ 65278 h 1956216"/>
                    <a:gd name="connsiteX3" fmla="*/ 1174234 w 1182596"/>
                    <a:gd name="connsiteY3" fmla="*/ 19999 h 1956216"/>
                    <a:gd name="connsiteX4" fmla="*/ 743700 w 1182596"/>
                    <a:gd name="connsiteY4" fmla="*/ 893397 h 1956216"/>
                    <a:gd name="connsiteX5" fmla="*/ 515730 w 1182596"/>
                    <a:gd name="connsiteY5" fmla="*/ 1839732 h 1956216"/>
                    <a:gd name="connsiteX6" fmla="*/ 323183 w 1182596"/>
                    <a:gd name="connsiteY6" fmla="*/ 1789485 h 1956216"/>
                    <a:gd name="connsiteX7" fmla="*/ 5757 w 1182596"/>
                    <a:gd name="connsiteY7" fmla="*/ 1956216 h 1956216"/>
                    <a:gd name="connsiteX8" fmla="*/ 22022 w 1182596"/>
                    <a:gd name="connsiteY8" fmla="*/ 1082216 h 1956216"/>
                    <a:gd name="connsiteX9" fmla="*/ 10077 w 1182596"/>
                    <a:gd name="connsiteY9" fmla="*/ 331124 h 1956216"/>
                    <a:gd name="connsiteX0" fmla="*/ 10077 w 1182682"/>
                    <a:gd name="connsiteY0" fmla="*/ 331124 h 1956216"/>
                    <a:gd name="connsiteX1" fmla="*/ 169425 w 1182682"/>
                    <a:gd name="connsiteY1" fmla="*/ 193429 h 1956216"/>
                    <a:gd name="connsiteX2" fmla="*/ 534231 w 1182682"/>
                    <a:gd name="connsiteY2" fmla="*/ 65278 h 1956216"/>
                    <a:gd name="connsiteX3" fmla="*/ 1174234 w 1182682"/>
                    <a:gd name="connsiteY3" fmla="*/ 19999 h 1956216"/>
                    <a:gd name="connsiteX4" fmla="*/ 747202 w 1182682"/>
                    <a:gd name="connsiteY4" fmla="*/ 899395 h 1956216"/>
                    <a:gd name="connsiteX5" fmla="*/ 515730 w 1182682"/>
                    <a:gd name="connsiteY5" fmla="*/ 1839732 h 1956216"/>
                    <a:gd name="connsiteX6" fmla="*/ 323183 w 1182682"/>
                    <a:gd name="connsiteY6" fmla="*/ 1789485 h 1956216"/>
                    <a:gd name="connsiteX7" fmla="*/ 5757 w 1182682"/>
                    <a:gd name="connsiteY7" fmla="*/ 1956216 h 1956216"/>
                    <a:gd name="connsiteX8" fmla="*/ 22022 w 1182682"/>
                    <a:gd name="connsiteY8" fmla="*/ 1082216 h 1956216"/>
                    <a:gd name="connsiteX9" fmla="*/ 10077 w 1182682"/>
                    <a:gd name="connsiteY9" fmla="*/ 331124 h 1956216"/>
                    <a:gd name="connsiteX0" fmla="*/ 10077 w 1182682"/>
                    <a:gd name="connsiteY0" fmla="*/ 331124 h 1956216"/>
                    <a:gd name="connsiteX1" fmla="*/ 169425 w 1182682"/>
                    <a:gd name="connsiteY1" fmla="*/ 193429 h 1956216"/>
                    <a:gd name="connsiteX2" fmla="*/ 534231 w 1182682"/>
                    <a:gd name="connsiteY2" fmla="*/ 65278 h 1956216"/>
                    <a:gd name="connsiteX3" fmla="*/ 1174234 w 1182682"/>
                    <a:gd name="connsiteY3" fmla="*/ 19999 h 1956216"/>
                    <a:gd name="connsiteX4" fmla="*/ 747202 w 1182682"/>
                    <a:gd name="connsiteY4" fmla="*/ 899395 h 1956216"/>
                    <a:gd name="connsiteX5" fmla="*/ 515730 w 1182682"/>
                    <a:gd name="connsiteY5" fmla="*/ 1839732 h 1956216"/>
                    <a:gd name="connsiteX6" fmla="*/ 5757 w 1182682"/>
                    <a:gd name="connsiteY6" fmla="*/ 1956216 h 1956216"/>
                    <a:gd name="connsiteX7" fmla="*/ 22022 w 1182682"/>
                    <a:gd name="connsiteY7" fmla="*/ 1082216 h 1956216"/>
                    <a:gd name="connsiteX8" fmla="*/ 10077 w 1182682"/>
                    <a:gd name="connsiteY8" fmla="*/ 331124 h 195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2682" h="1956216">
                      <a:moveTo>
                        <a:pt x="10077" y="331124"/>
                      </a:moveTo>
                      <a:lnTo>
                        <a:pt x="169425" y="193429"/>
                      </a:lnTo>
                      <a:lnTo>
                        <a:pt x="534231" y="65278"/>
                      </a:lnTo>
                      <a:cubicBezTo>
                        <a:pt x="880150" y="31482"/>
                        <a:pt x="1032629" y="-32644"/>
                        <a:pt x="1174234" y="19999"/>
                      </a:cubicBezTo>
                      <a:cubicBezTo>
                        <a:pt x="1235527" y="160567"/>
                        <a:pt x="950017" y="447056"/>
                        <a:pt x="747202" y="899395"/>
                      </a:cubicBezTo>
                      <a:cubicBezTo>
                        <a:pt x="636263" y="1208172"/>
                        <a:pt x="585816" y="1690384"/>
                        <a:pt x="515730" y="1839732"/>
                      </a:cubicBezTo>
                      <a:lnTo>
                        <a:pt x="5757" y="1956216"/>
                      </a:lnTo>
                      <a:cubicBezTo>
                        <a:pt x="-13392" y="1830462"/>
                        <a:pt x="21302" y="1353065"/>
                        <a:pt x="22022" y="1082216"/>
                      </a:cubicBezTo>
                      <a:cubicBezTo>
                        <a:pt x="22742" y="811367"/>
                        <a:pt x="16554" y="471379"/>
                        <a:pt x="10077" y="331124"/>
                      </a:cubicBezTo>
                      <a:close/>
                    </a:path>
                  </a:pathLst>
                </a:custGeom>
                <a:solidFill>
                  <a:srgbClr val="1C1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 rot="969979">
                  <a:off x="-75019" y="-2322299"/>
                  <a:ext cx="1745512" cy="3390764"/>
                </a:xfrm>
                <a:custGeom>
                  <a:avLst/>
                  <a:gdLst>
                    <a:gd name="connsiteX0" fmla="*/ 0 w 1765803"/>
                    <a:gd name="connsiteY0" fmla="*/ 0 h 2565231"/>
                    <a:gd name="connsiteX1" fmla="*/ 1765803 w 1765803"/>
                    <a:gd name="connsiteY1" fmla="*/ 0 h 2565231"/>
                    <a:gd name="connsiteX2" fmla="*/ 1765803 w 1765803"/>
                    <a:gd name="connsiteY2" fmla="*/ 2565231 h 2565231"/>
                    <a:gd name="connsiteX3" fmla="*/ 0 w 1765803"/>
                    <a:gd name="connsiteY3" fmla="*/ 2565231 h 2565231"/>
                    <a:gd name="connsiteX4" fmla="*/ 0 w 1765803"/>
                    <a:gd name="connsiteY4" fmla="*/ 0 h 2565231"/>
                    <a:gd name="connsiteX0" fmla="*/ 0 w 1765803"/>
                    <a:gd name="connsiteY0" fmla="*/ 0 h 3117052"/>
                    <a:gd name="connsiteX1" fmla="*/ 1765803 w 1765803"/>
                    <a:gd name="connsiteY1" fmla="*/ 0 h 3117052"/>
                    <a:gd name="connsiteX2" fmla="*/ 1765803 w 1765803"/>
                    <a:gd name="connsiteY2" fmla="*/ 2565231 h 3117052"/>
                    <a:gd name="connsiteX3" fmla="*/ 80630 w 1765803"/>
                    <a:gd name="connsiteY3" fmla="*/ 3117052 h 3117052"/>
                    <a:gd name="connsiteX4" fmla="*/ 0 w 1765803"/>
                    <a:gd name="connsiteY4" fmla="*/ 0 h 3117052"/>
                    <a:gd name="connsiteX0" fmla="*/ 0 w 1765803"/>
                    <a:gd name="connsiteY0" fmla="*/ 0 h 3117052"/>
                    <a:gd name="connsiteX1" fmla="*/ 1765803 w 1765803"/>
                    <a:gd name="connsiteY1" fmla="*/ 0 h 3117052"/>
                    <a:gd name="connsiteX2" fmla="*/ 1614125 w 1765803"/>
                    <a:gd name="connsiteY2" fmla="*/ 2589367 h 3117052"/>
                    <a:gd name="connsiteX3" fmla="*/ 80630 w 1765803"/>
                    <a:gd name="connsiteY3" fmla="*/ 3117052 h 3117052"/>
                    <a:gd name="connsiteX4" fmla="*/ 0 w 1765803"/>
                    <a:gd name="connsiteY4" fmla="*/ 0 h 3117052"/>
                    <a:gd name="connsiteX0" fmla="*/ 0 w 1765803"/>
                    <a:gd name="connsiteY0" fmla="*/ 437 h 3117489"/>
                    <a:gd name="connsiteX1" fmla="*/ 824914 w 1765803"/>
                    <a:gd name="connsiteY1" fmla="*/ 85440 h 3117489"/>
                    <a:gd name="connsiteX2" fmla="*/ 1765803 w 1765803"/>
                    <a:gd name="connsiteY2" fmla="*/ 437 h 3117489"/>
                    <a:gd name="connsiteX3" fmla="*/ 1614125 w 1765803"/>
                    <a:gd name="connsiteY3" fmla="*/ 2589804 h 3117489"/>
                    <a:gd name="connsiteX4" fmla="*/ 80630 w 1765803"/>
                    <a:gd name="connsiteY4" fmla="*/ 3117489 h 3117489"/>
                    <a:gd name="connsiteX5" fmla="*/ 0 w 1765803"/>
                    <a:gd name="connsiteY5" fmla="*/ 437 h 3117489"/>
                    <a:gd name="connsiteX0" fmla="*/ 0 w 1749356"/>
                    <a:gd name="connsiteY0" fmla="*/ 193575 h 3310627"/>
                    <a:gd name="connsiteX1" fmla="*/ 824914 w 1749356"/>
                    <a:gd name="connsiteY1" fmla="*/ 278578 h 3310627"/>
                    <a:gd name="connsiteX2" fmla="*/ 1749356 w 1749356"/>
                    <a:gd name="connsiteY2" fmla="*/ 0 h 3310627"/>
                    <a:gd name="connsiteX3" fmla="*/ 1614125 w 1749356"/>
                    <a:gd name="connsiteY3" fmla="*/ 2782942 h 3310627"/>
                    <a:gd name="connsiteX4" fmla="*/ 80630 w 1749356"/>
                    <a:gd name="connsiteY4" fmla="*/ 3310627 h 3310627"/>
                    <a:gd name="connsiteX5" fmla="*/ 0 w 1749356"/>
                    <a:gd name="connsiteY5" fmla="*/ 193575 h 3310627"/>
                    <a:gd name="connsiteX0" fmla="*/ 0 w 1749356"/>
                    <a:gd name="connsiteY0" fmla="*/ 284482 h 3401534"/>
                    <a:gd name="connsiteX1" fmla="*/ 554430 w 1749356"/>
                    <a:gd name="connsiteY1" fmla="*/ 120631 h 3401534"/>
                    <a:gd name="connsiteX2" fmla="*/ 824914 w 1749356"/>
                    <a:gd name="connsiteY2" fmla="*/ 369485 h 3401534"/>
                    <a:gd name="connsiteX3" fmla="*/ 1749356 w 1749356"/>
                    <a:gd name="connsiteY3" fmla="*/ 90907 h 3401534"/>
                    <a:gd name="connsiteX4" fmla="*/ 1614125 w 1749356"/>
                    <a:gd name="connsiteY4" fmla="*/ 2873849 h 3401534"/>
                    <a:gd name="connsiteX5" fmla="*/ 80630 w 1749356"/>
                    <a:gd name="connsiteY5" fmla="*/ 3401534 h 3401534"/>
                    <a:gd name="connsiteX6" fmla="*/ 0 w 1749356"/>
                    <a:gd name="connsiteY6" fmla="*/ 284482 h 3401534"/>
                    <a:gd name="connsiteX0" fmla="*/ 0 w 1749356"/>
                    <a:gd name="connsiteY0" fmla="*/ 284482 h 3401534"/>
                    <a:gd name="connsiteX1" fmla="*/ 554430 w 1749356"/>
                    <a:gd name="connsiteY1" fmla="*/ 120631 h 3401534"/>
                    <a:gd name="connsiteX2" fmla="*/ 873308 w 1749356"/>
                    <a:gd name="connsiteY2" fmla="*/ 365374 h 3401534"/>
                    <a:gd name="connsiteX3" fmla="*/ 1749356 w 1749356"/>
                    <a:gd name="connsiteY3" fmla="*/ 90907 h 3401534"/>
                    <a:gd name="connsiteX4" fmla="*/ 1614125 w 1749356"/>
                    <a:gd name="connsiteY4" fmla="*/ 2873849 h 3401534"/>
                    <a:gd name="connsiteX5" fmla="*/ 80630 w 1749356"/>
                    <a:gd name="connsiteY5" fmla="*/ 3401534 h 3401534"/>
                    <a:gd name="connsiteX6" fmla="*/ 0 w 1749356"/>
                    <a:gd name="connsiteY6" fmla="*/ 284482 h 3401534"/>
                    <a:gd name="connsiteX0" fmla="*/ 0 w 1749356"/>
                    <a:gd name="connsiteY0" fmla="*/ 284482 h 3401534"/>
                    <a:gd name="connsiteX1" fmla="*/ 554430 w 1749356"/>
                    <a:gd name="connsiteY1" fmla="*/ 120631 h 3401534"/>
                    <a:gd name="connsiteX2" fmla="*/ 873308 w 1749356"/>
                    <a:gd name="connsiteY2" fmla="*/ 365374 h 3401534"/>
                    <a:gd name="connsiteX3" fmla="*/ 1749356 w 1749356"/>
                    <a:gd name="connsiteY3" fmla="*/ 90907 h 3401534"/>
                    <a:gd name="connsiteX4" fmla="*/ 1614125 w 1749356"/>
                    <a:gd name="connsiteY4" fmla="*/ 2873849 h 3401534"/>
                    <a:gd name="connsiteX5" fmla="*/ 80630 w 1749356"/>
                    <a:gd name="connsiteY5" fmla="*/ 3401534 h 3401534"/>
                    <a:gd name="connsiteX6" fmla="*/ 0 w 1749356"/>
                    <a:gd name="connsiteY6" fmla="*/ 284482 h 3401534"/>
                    <a:gd name="connsiteX0" fmla="*/ 0 w 1745512"/>
                    <a:gd name="connsiteY0" fmla="*/ 284482 h 3401534"/>
                    <a:gd name="connsiteX1" fmla="*/ 554430 w 1745512"/>
                    <a:gd name="connsiteY1" fmla="*/ 120631 h 3401534"/>
                    <a:gd name="connsiteX2" fmla="*/ 873308 w 1745512"/>
                    <a:gd name="connsiteY2" fmla="*/ 365374 h 3401534"/>
                    <a:gd name="connsiteX3" fmla="*/ 1745512 w 1745512"/>
                    <a:gd name="connsiteY3" fmla="*/ 111855 h 3401534"/>
                    <a:gd name="connsiteX4" fmla="*/ 1614125 w 1745512"/>
                    <a:gd name="connsiteY4" fmla="*/ 2873849 h 3401534"/>
                    <a:gd name="connsiteX5" fmla="*/ 80630 w 1745512"/>
                    <a:gd name="connsiteY5" fmla="*/ 3401534 h 3401534"/>
                    <a:gd name="connsiteX6" fmla="*/ 0 w 1745512"/>
                    <a:gd name="connsiteY6" fmla="*/ 284482 h 3401534"/>
                    <a:gd name="connsiteX0" fmla="*/ 0 w 1745512"/>
                    <a:gd name="connsiteY0" fmla="*/ 284482 h 3401534"/>
                    <a:gd name="connsiteX1" fmla="*/ 554430 w 1745512"/>
                    <a:gd name="connsiteY1" fmla="*/ 120631 h 3401534"/>
                    <a:gd name="connsiteX2" fmla="*/ 873308 w 1745512"/>
                    <a:gd name="connsiteY2" fmla="*/ 365374 h 3401534"/>
                    <a:gd name="connsiteX3" fmla="*/ 1745512 w 1745512"/>
                    <a:gd name="connsiteY3" fmla="*/ 111855 h 3401534"/>
                    <a:gd name="connsiteX4" fmla="*/ 1614125 w 1745512"/>
                    <a:gd name="connsiteY4" fmla="*/ 2873849 h 3401534"/>
                    <a:gd name="connsiteX5" fmla="*/ 80630 w 1745512"/>
                    <a:gd name="connsiteY5" fmla="*/ 3401534 h 3401534"/>
                    <a:gd name="connsiteX6" fmla="*/ 0 w 1745512"/>
                    <a:gd name="connsiteY6" fmla="*/ 284482 h 3401534"/>
                    <a:gd name="connsiteX0" fmla="*/ 0 w 1745512"/>
                    <a:gd name="connsiteY0" fmla="*/ 284482 h 3401534"/>
                    <a:gd name="connsiteX1" fmla="*/ 554430 w 1745512"/>
                    <a:gd name="connsiteY1" fmla="*/ 120631 h 3401534"/>
                    <a:gd name="connsiteX2" fmla="*/ 873308 w 1745512"/>
                    <a:gd name="connsiteY2" fmla="*/ 365374 h 3401534"/>
                    <a:gd name="connsiteX3" fmla="*/ 1745512 w 1745512"/>
                    <a:gd name="connsiteY3" fmla="*/ 111855 h 3401534"/>
                    <a:gd name="connsiteX4" fmla="*/ 1614125 w 1745512"/>
                    <a:gd name="connsiteY4" fmla="*/ 2873849 h 3401534"/>
                    <a:gd name="connsiteX5" fmla="*/ 80630 w 1745512"/>
                    <a:gd name="connsiteY5" fmla="*/ 3401534 h 3401534"/>
                    <a:gd name="connsiteX6" fmla="*/ 0 w 1745512"/>
                    <a:gd name="connsiteY6" fmla="*/ 284482 h 3401534"/>
                    <a:gd name="connsiteX0" fmla="*/ 0 w 1745512"/>
                    <a:gd name="connsiteY0" fmla="*/ 282813 h 3399865"/>
                    <a:gd name="connsiteX1" fmla="*/ 554430 w 1745512"/>
                    <a:gd name="connsiteY1" fmla="*/ 118962 h 3399865"/>
                    <a:gd name="connsiteX2" fmla="*/ 873308 w 1745512"/>
                    <a:gd name="connsiteY2" fmla="*/ 363705 h 3399865"/>
                    <a:gd name="connsiteX3" fmla="*/ 1745512 w 1745512"/>
                    <a:gd name="connsiteY3" fmla="*/ 110186 h 3399865"/>
                    <a:gd name="connsiteX4" fmla="*/ 1614125 w 1745512"/>
                    <a:gd name="connsiteY4" fmla="*/ 2872180 h 3399865"/>
                    <a:gd name="connsiteX5" fmla="*/ 80630 w 1745512"/>
                    <a:gd name="connsiteY5" fmla="*/ 3399865 h 3399865"/>
                    <a:gd name="connsiteX6" fmla="*/ 0 w 1745512"/>
                    <a:gd name="connsiteY6" fmla="*/ 282813 h 3399865"/>
                    <a:gd name="connsiteX0" fmla="*/ 0 w 1745512"/>
                    <a:gd name="connsiteY0" fmla="*/ 294562 h 3411614"/>
                    <a:gd name="connsiteX1" fmla="*/ 554430 w 1745512"/>
                    <a:gd name="connsiteY1" fmla="*/ 130711 h 3411614"/>
                    <a:gd name="connsiteX2" fmla="*/ 873308 w 1745512"/>
                    <a:gd name="connsiteY2" fmla="*/ 375454 h 3411614"/>
                    <a:gd name="connsiteX3" fmla="*/ 1745512 w 1745512"/>
                    <a:gd name="connsiteY3" fmla="*/ 121935 h 3411614"/>
                    <a:gd name="connsiteX4" fmla="*/ 1614125 w 1745512"/>
                    <a:gd name="connsiteY4" fmla="*/ 2883929 h 3411614"/>
                    <a:gd name="connsiteX5" fmla="*/ 80630 w 1745512"/>
                    <a:gd name="connsiteY5" fmla="*/ 3411614 h 3411614"/>
                    <a:gd name="connsiteX6" fmla="*/ 0 w 1745512"/>
                    <a:gd name="connsiteY6" fmla="*/ 294562 h 3411614"/>
                    <a:gd name="connsiteX0" fmla="*/ 0 w 1745512"/>
                    <a:gd name="connsiteY0" fmla="*/ 273712 h 3390764"/>
                    <a:gd name="connsiteX1" fmla="*/ 540245 w 1745512"/>
                    <a:gd name="connsiteY1" fmla="*/ 163559 h 3390764"/>
                    <a:gd name="connsiteX2" fmla="*/ 873308 w 1745512"/>
                    <a:gd name="connsiteY2" fmla="*/ 354604 h 3390764"/>
                    <a:gd name="connsiteX3" fmla="*/ 1745512 w 1745512"/>
                    <a:gd name="connsiteY3" fmla="*/ 101085 h 3390764"/>
                    <a:gd name="connsiteX4" fmla="*/ 1614125 w 1745512"/>
                    <a:gd name="connsiteY4" fmla="*/ 2863079 h 3390764"/>
                    <a:gd name="connsiteX5" fmla="*/ 80630 w 1745512"/>
                    <a:gd name="connsiteY5" fmla="*/ 3390764 h 3390764"/>
                    <a:gd name="connsiteX6" fmla="*/ 0 w 1745512"/>
                    <a:gd name="connsiteY6" fmla="*/ 273712 h 3390764"/>
                    <a:gd name="connsiteX0" fmla="*/ 0 w 1745512"/>
                    <a:gd name="connsiteY0" fmla="*/ 273712 h 3390764"/>
                    <a:gd name="connsiteX1" fmla="*/ 540245 w 1745512"/>
                    <a:gd name="connsiteY1" fmla="*/ 163559 h 3390764"/>
                    <a:gd name="connsiteX2" fmla="*/ 873308 w 1745512"/>
                    <a:gd name="connsiteY2" fmla="*/ 354604 h 3390764"/>
                    <a:gd name="connsiteX3" fmla="*/ 1745512 w 1745512"/>
                    <a:gd name="connsiteY3" fmla="*/ 101085 h 3390764"/>
                    <a:gd name="connsiteX4" fmla="*/ 1730377 w 1745512"/>
                    <a:gd name="connsiteY4" fmla="*/ 1395377 h 3390764"/>
                    <a:gd name="connsiteX5" fmla="*/ 1614125 w 1745512"/>
                    <a:gd name="connsiteY5" fmla="*/ 2863079 h 3390764"/>
                    <a:gd name="connsiteX6" fmla="*/ 80630 w 1745512"/>
                    <a:gd name="connsiteY6" fmla="*/ 3390764 h 3390764"/>
                    <a:gd name="connsiteX7" fmla="*/ 0 w 1745512"/>
                    <a:gd name="connsiteY7" fmla="*/ 273712 h 3390764"/>
                    <a:gd name="connsiteX0" fmla="*/ 0 w 1745512"/>
                    <a:gd name="connsiteY0" fmla="*/ 273712 h 3390764"/>
                    <a:gd name="connsiteX1" fmla="*/ 540245 w 1745512"/>
                    <a:gd name="connsiteY1" fmla="*/ 163559 h 3390764"/>
                    <a:gd name="connsiteX2" fmla="*/ 873308 w 1745512"/>
                    <a:gd name="connsiteY2" fmla="*/ 354604 h 3390764"/>
                    <a:gd name="connsiteX3" fmla="*/ 1745512 w 1745512"/>
                    <a:gd name="connsiteY3" fmla="*/ 101085 h 3390764"/>
                    <a:gd name="connsiteX4" fmla="*/ 1730377 w 1745512"/>
                    <a:gd name="connsiteY4" fmla="*/ 1395377 h 3390764"/>
                    <a:gd name="connsiteX5" fmla="*/ 1614125 w 1745512"/>
                    <a:gd name="connsiteY5" fmla="*/ 2863079 h 3390764"/>
                    <a:gd name="connsiteX6" fmla="*/ 80630 w 1745512"/>
                    <a:gd name="connsiteY6" fmla="*/ 3390764 h 3390764"/>
                    <a:gd name="connsiteX7" fmla="*/ 0 w 1745512"/>
                    <a:gd name="connsiteY7" fmla="*/ 273712 h 3390764"/>
                    <a:gd name="connsiteX0" fmla="*/ 0 w 1745512"/>
                    <a:gd name="connsiteY0" fmla="*/ 273712 h 3390764"/>
                    <a:gd name="connsiteX1" fmla="*/ 540245 w 1745512"/>
                    <a:gd name="connsiteY1" fmla="*/ 163559 h 3390764"/>
                    <a:gd name="connsiteX2" fmla="*/ 873308 w 1745512"/>
                    <a:gd name="connsiteY2" fmla="*/ 354604 h 3390764"/>
                    <a:gd name="connsiteX3" fmla="*/ 1745512 w 1745512"/>
                    <a:gd name="connsiteY3" fmla="*/ 101085 h 3390764"/>
                    <a:gd name="connsiteX4" fmla="*/ 1730377 w 1745512"/>
                    <a:gd name="connsiteY4" fmla="*/ 1395377 h 3390764"/>
                    <a:gd name="connsiteX5" fmla="*/ 1614125 w 1745512"/>
                    <a:gd name="connsiteY5" fmla="*/ 2863079 h 3390764"/>
                    <a:gd name="connsiteX6" fmla="*/ 80630 w 1745512"/>
                    <a:gd name="connsiteY6" fmla="*/ 3390764 h 3390764"/>
                    <a:gd name="connsiteX7" fmla="*/ 0 w 1745512"/>
                    <a:gd name="connsiteY7" fmla="*/ 273712 h 3390764"/>
                    <a:gd name="connsiteX0" fmla="*/ 0 w 1833005"/>
                    <a:gd name="connsiteY0" fmla="*/ 273712 h 3390764"/>
                    <a:gd name="connsiteX1" fmla="*/ 540245 w 1833005"/>
                    <a:gd name="connsiteY1" fmla="*/ 163559 h 3390764"/>
                    <a:gd name="connsiteX2" fmla="*/ 873308 w 1833005"/>
                    <a:gd name="connsiteY2" fmla="*/ 354604 h 3390764"/>
                    <a:gd name="connsiteX3" fmla="*/ 1745512 w 1833005"/>
                    <a:gd name="connsiteY3" fmla="*/ 101085 h 3390764"/>
                    <a:gd name="connsiteX4" fmla="*/ 1614125 w 1833005"/>
                    <a:gd name="connsiteY4" fmla="*/ 2863079 h 3390764"/>
                    <a:gd name="connsiteX5" fmla="*/ 80630 w 1833005"/>
                    <a:gd name="connsiteY5" fmla="*/ 3390764 h 3390764"/>
                    <a:gd name="connsiteX6" fmla="*/ 0 w 1833005"/>
                    <a:gd name="connsiteY6" fmla="*/ 273712 h 3390764"/>
                    <a:gd name="connsiteX0" fmla="*/ 0 w 1777872"/>
                    <a:gd name="connsiteY0" fmla="*/ 273712 h 3390764"/>
                    <a:gd name="connsiteX1" fmla="*/ 540245 w 1777872"/>
                    <a:gd name="connsiteY1" fmla="*/ 163559 h 3390764"/>
                    <a:gd name="connsiteX2" fmla="*/ 873308 w 1777872"/>
                    <a:gd name="connsiteY2" fmla="*/ 354604 h 3390764"/>
                    <a:gd name="connsiteX3" fmla="*/ 1745512 w 1777872"/>
                    <a:gd name="connsiteY3" fmla="*/ 101085 h 3390764"/>
                    <a:gd name="connsiteX4" fmla="*/ 1614125 w 1777872"/>
                    <a:gd name="connsiteY4" fmla="*/ 2863079 h 3390764"/>
                    <a:gd name="connsiteX5" fmla="*/ 80630 w 1777872"/>
                    <a:gd name="connsiteY5" fmla="*/ 3390764 h 3390764"/>
                    <a:gd name="connsiteX6" fmla="*/ 0 w 1777872"/>
                    <a:gd name="connsiteY6" fmla="*/ 273712 h 3390764"/>
                    <a:gd name="connsiteX0" fmla="*/ 0 w 1747354"/>
                    <a:gd name="connsiteY0" fmla="*/ 273712 h 3390764"/>
                    <a:gd name="connsiteX1" fmla="*/ 540245 w 1747354"/>
                    <a:gd name="connsiteY1" fmla="*/ 163559 h 3390764"/>
                    <a:gd name="connsiteX2" fmla="*/ 873308 w 1747354"/>
                    <a:gd name="connsiteY2" fmla="*/ 354604 h 3390764"/>
                    <a:gd name="connsiteX3" fmla="*/ 1745512 w 1747354"/>
                    <a:gd name="connsiteY3" fmla="*/ 101085 h 3390764"/>
                    <a:gd name="connsiteX4" fmla="*/ 1614125 w 1747354"/>
                    <a:gd name="connsiteY4" fmla="*/ 2863079 h 3390764"/>
                    <a:gd name="connsiteX5" fmla="*/ 80630 w 1747354"/>
                    <a:gd name="connsiteY5" fmla="*/ 3390764 h 3390764"/>
                    <a:gd name="connsiteX6" fmla="*/ 0 w 1747354"/>
                    <a:gd name="connsiteY6" fmla="*/ 273712 h 3390764"/>
                    <a:gd name="connsiteX0" fmla="*/ 0 w 1745512"/>
                    <a:gd name="connsiteY0" fmla="*/ 273712 h 3390764"/>
                    <a:gd name="connsiteX1" fmla="*/ 540245 w 1745512"/>
                    <a:gd name="connsiteY1" fmla="*/ 163559 h 3390764"/>
                    <a:gd name="connsiteX2" fmla="*/ 873308 w 1745512"/>
                    <a:gd name="connsiteY2" fmla="*/ 354604 h 3390764"/>
                    <a:gd name="connsiteX3" fmla="*/ 1745512 w 1745512"/>
                    <a:gd name="connsiteY3" fmla="*/ 101085 h 3390764"/>
                    <a:gd name="connsiteX4" fmla="*/ 1614125 w 1745512"/>
                    <a:gd name="connsiteY4" fmla="*/ 2863079 h 3390764"/>
                    <a:gd name="connsiteX5" fmla="*/ 80630 w 1745512"/>
                    <a:gd name="connsiteY5" fmla="*/ 3390764 h 3390764"/>
                    <a:gd name="connsiteX6" fmla="*/ 0 w 1745512"/>
                    <a:gd name="connsiteY6" fmla="*/ 273712 h 3390764"/>
                    <a:gd name="connsiteX0" fmla="*/ 0 w 1745512"/>
                    <a:gd name="connsiteY0" fmla="*/ 273712 h 3390764"/>
                    <a:gd name="connsiteX1" fmla="*/ 540245 w 1745512"/>
                    <a:gd name="connsiteY1" fmla="*/ 163559 h 3390764"/>
                    <a:gd name="connsiteX2" fmla="*/ 873308 w 1745512"/>
                    <a:gd name="connsiteY2" fmla="*/ 354604 h 3390764"/>
                    <a:gd name="connsiteX3" fmla="*/ 1745512 w 1745512"/>
                    <a:gd name="connsiteY3" fmla="*/ 101085 h 3390764"/>
                    <a:gd name="connsiteX4" fmla="*/ 1614125 w 1745512"/>
                    <a:gd name="connsiteY4" fmla="*/ 2863079 h 3390764"/>
                    <a:gd name="connsiteX5" fmla="*/ 80630 w 1745512"/>
                    <a:gd name="connsiteY5" fmla="*/ 3390764 h 3390764"/>
                    <a:gd name="connsiteX6" fmla="*/ 0 w 1745512"/>
                    <a:gd name="connsiteY6" fmla="*/ 273712 h 3390764"/>
                    <a:gd name="connsiteX0" fmla="*/ 0 w 1745512"/>
                    <a:gd name="connsiteY0" fmla="*/ 273712 h 3390764"/>
                    <a:gd name="connsiteX1" fmla="*/ 540245 w 1745512"/>
                    <a:gd name="connsiteY1" fmla="*/ 163559 h 3390764"/>
                    <a:gd name="connsiteX2" fmla="*/ 873308 w 1745512"/>
                    <a:gd name="connsiteY2" fmla="*/ 354604 h 3390764"/>
                    <a:gd name="connsiteX3" fmla="*/ 1745512 w 1745512"/>
                    <a:gd name="connsiteY3" fmla="*/ 101085 h 3390764"/>
                    <a:gd name="connsiteX4" fmla="*/ 1614125 w 1745512"/>
                    <a:gd name="connsiteY4" fmla="*/ 2863079 h 3390764"/>
                    <a:gd name="connsiteX5" fmla="*/ 80630 w 1745512"/>
                    <a:gd name="connsiteY5" fmla="*/ 3390764 h 3390764"/>
                    <a:gd name="connsiteX6" fmla="*/ 0 w 1745512"/>
                    <a:gd name="connsiteY6" fmla="*/ 273712 h 3390764"/>
                    <a:gd name="connsiteX0" fmla="*/ 0 w 1745512"/>
                    <a:gd name="connsiteY0" fmla="*/ 273712 h 3390764"/>
                    <a:gd name="connsiteX1" fmla="*/ 540245 w 1745512"/>
                    <a:gd name="connsiteY1" fmla="*/ 163559 h 3390764"/>
                    <a:gd name="connsiteX2" fmla="*/ 873308 w 1745512"/>
                    <a:gd name="connsiteY2" fmla="*/ 354604 h 3390764"/>
                    <a:gd name="connsiteX3" fmla="*/ 1745512 w 1745512"/>
                    <a:gd name="connsiteY3" fmla="*/ 101085 h 3390764"/>
                    <a:gd name="connsiteX4" fmla="*/ 1614125 w 1745512"/>
                    <a:gd name="connsiteY4" fmla="*/ 2863079 h 3390764"/>
                    <a:gd name="connsiteX5" fmla="*/ 80630 w 1745512"/>
                    <a:gd name="connsiteY5" fmla="*/ 3390764 h 3390764"/>
                    <a:gd name="connsiteX6" fmla="*/ 0 w 1745512"/>
                    <a:gd name="connsiteY6" fmla="*/ 273712 h 3390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45512" h="3390764">
                      <a:moveTo>
                        <a:pt x="0" y="273712"/>
                      </a:moveTo>
                      <a:cubicBezTo>
                        <a:pt x="60560" y="-239671"/>
                        <a:pt x="373855" y="118102"/>
                        <a:pt x="540245" y="163559"/>
                      </a:cubicBezTo>
                      <a:cubicBezTo>
                        <a:pt x="677731" y="177726"/>
                        <a:pt x="660516" y="272604"/>
                        <a:pt x="873308" y="354604"/>
                      </a:cubicBezTo>
                      <a:cubicBezTo>
                        <a:pt x="1164043" y="270098"/>
                        <a:pt x="1432369" y="142501"/>
                        <a:pt x="1745512" y="101085"/>
                      </a:cubicBezTo>
                      <a:cubicBezTo>
                        <a:pt x="1728591" y="1095387"/>
                        <a:pt x="1768421" y="1924072"/>
                        <a:pt x="1614125" y="2863079"/>
                      </a:cubicBezTo>
                      <a:lnTo>
                        <a:pt x="80630" y="3390764"/>
                      </a:lnTo>
                      <a:lnTo>
                        <a:pt x="0" y="273712"/>
                      </a:lnTo>
                      <a:close/>
                    </a:path>
                  </a:pathLst>
                </a:custGeom>
                <a:solidFill>
                  <a:srgbClr val="1C1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702631" y="-3640446"/>
                  <a:ext cx="920033" cy="1962426"/>
                  <a:chOff x="702631" y="-3640446"/>
                  <a:chExt cx="920033" cy="1962426"/>
                </a:xfrm>
              </p:grpSpPr>
              <p:sp>
                <p:nvSpPr>
                  <p:cNvPr id="40" name="Right Triangle 3"/>
                  <p:cNvSpPr/>
                  <p:nvPr/>
                </p:nvSpPr>
                <p:spPr>
                  <a:xfrm rot="2453069">
                    <a:off x="702631" y="-3621304"/>
                    <a:ext cx="580652" cy="1943284"/>
                  </a:xfrm>
                  <a:custGeom>
                    <a:avLst/>
                    <a:gdLst>
                      <a:gd name="connsiteX0" fmla="*/ 0 w 595223"/>
                      <a:gd name="connsiteY0" fmla="*/ 1449237 h 1449237"/>
                      <a:gd name="connsiteX1" fmla="*/ 0 w 595223"/>
                      <a:gd name="connsiteY1" fmla="*/ 0 h 1449237"/>
                      <a:gd name="connsiteX2" fmla="*/ 595223 w 595223"/>
                      <a:gd name="connsiteY2" fmla="*/ 1449237 h 1449237"/>
                      <a:gd name="connsiteX3" fmla="*/ 0 w 595223"/>
                      <a:gd name="connsiteY3" fmla="*/ 1449237 h 1449237"/>
                      <a:gd name="connsiteX0" fmla="*/ 109783 w 595223"/>
                      <a:gd name="connsiteY0" fmla="*/ 1521944 h 1521944"/>
                      <a:gd name="connsiteX1" fmla="*/ 0 w 595223"/>
                      <a:gd name="connsiteY1" fmla="*/ 0 h 1521944"/>
                      <a:gd name="connsiteX2" fmla="*/ 595223 w 595223"/>
                      <a:gd name="connsiteY2" fmla="*/ 1449237 h 1521944"/>
                      <a:gd name="connsiteX3" fmla="*/ 109783 w 595223"/>
                      <a:gd name="connsiteY3" fmla="*/ 1521944 h 1521944"/>
                      <a:gd name="connsiteX0" fmla="*/ 109783 w 444954"/>
                      <a:gd name="connsiteY0" fmla="*/ 1521944 h 1521944"/>
                      <a:gd name="connsiteX1" fmla="*/ 0 w 444954"/>
                      <a:gd name="connsiteY1" fmla="*/ 0 h 1521944"/>
                      <a:gd name="connsiteX2" fmla="*/ 444954 w 444954"/>
                      <a:gd name="connsiteY2" fmla="*/ 1309725 h 1521944"/>
                      <a:gd name="connsiteX3" fmla="*/ 109783 w 444954"/>
                      <a:gd name="connsiteY3" fmla="*/ 1521944 h 1521944"/>
                      <a:gd name="connsiteX0" fmla="*/ 0 w 335171"/>
                      <a:gd name="connsiteY0" fmla="*/ 1653500 h 1653500"/>
                      <a:gd name="connsiteX1" fmla="*/ 9881 w 335171"/>
                      <a:gd name="connsiteY1" fmla="*/ 0 h 1653500"/>
                      <a:gd name="connsiteX2" fmla="*/ 335171 w 335171"/>
                      <a:gd name="connsiteY2" fmla="*/ 1441281 h 1653500"/>
                      <a:gd name="connsiteX3" fmla="*/ 0 w 335171"/>
                      <a:gd name="connsiteY3" fmla="*/ 1653500 h 1653500"/>
                      <a:gd name="connsiteX0" fmla="*/ 67412 w 402583"/>
                      <a:gd name="connsiteY0" fmla="*/ 1747292 h 1747292"/>
                      <a:gd name="connsiteX1" fmla="*/ 149 w 402583"/>
                      <a:gd name="connsiteY1" fmla="*/ 307556 h 1747292"/>
                      <a:gd name="connsiteX2" fmla="*/ 77293 w 402583"/>
                      <a:gd name="connsiteY2" fmla="*/ 93792 h 1747292"/>
                      <a:gd name="connsiteX3" fmla="*/ 402583 w 402583"/>
                      <a:gd name="connsiteY3" fmla="*/ 1535073 h 1747292"/>
                      <a:gd name="connsiteX4" fmla="*/ 67412 w 402583"/>
                      <a:gd name="connsiteY4" fmla="*/ 1747292 h 1747292"/>
                      <a:gd name="connsiteX0" fmla="*/ 67412 w 402583"/>
                      <a:gd name="connsiteY0" fmla="*/ 1715737 h 1715737"/>
                      <a:gd name="connsiteX1" fmla="*/ 149 w 402583"/>
                      <a:gd name="connsiteY1" fmla="*/ 276001 h 1715737"/>
                      <a:gd name="connsiteX2" fmla="*/ 77293 w 402583"/>
                      <a:gd name="connsiteY2" fmla="*/ 62237 h 1715737"/>
                      <a:gd name="connsiteX3" fmla="*/ 402583 w 402583"/>
                      <a:gd name="connsiteY3" fmla="*/ 1503518 h 1715737"/>
                      <a:gd name="connsiteX4" fmla="*/ 67412 w 402583"/>
                      <a:gd name="connsiteY4" fmla="*/ 1715737 h 1715737"/>
                      <a:gd name="connsiteX0" fmla="*/ 67412 w 402583"/>
                      <a:gd name="connsiteY0" fmla="*/ 1653500 h 1653500"/>
                      <a:gd name="connsiteX1" fmla="*/ 149 w 402583"/>
                      <a:gd name="connsiteY1" fmla="*/ 213764 h 1653500"/>
                      <a:gd name="connsiteX2" fmla="*/ 77293 w 402583"/>
                      <a:gd name="connsiteY2" fmla="*/ 0 h 1653500"/>
                      <a:gd name="connsiteX3" fmla="*/ 402583 w 402583"/>
                      <a:gd name="connsiteY3" fmla="*/ 1441281 h 1653500"/>
                      <a:gd name="connsiteX4" fmla="*/ 67412 w 402583"/>
                      <a:gd name="connsiteY4" fmla="*/ 1653500 h 1653500"/>
                      <a:gd name="connsiteX0" fmla="*/ 97478 w 432649"/>
                      <a:gd name="connsiteY0" fmla="*/ 1653500 h 1653500"/>
                      <a:gd name="connsiteX1" fmla="*/ 47 w 432649"/>
                      <a:gd name="connsiteY1" fmla="*/ 189717 h 1653500"/>
                      <a:gd name="connsiteX2" fmla="*/ 107359 w 432649"/>
                      <a:gd name="connsiteY2" fmla="*/ 0 h 1653500"/>
                      <a:gd name="connsiteX3" fmla="*/ 432649 w 432649"/>
                      <a:gd name="connsiteY3" fmla="*/ 1441281 h 1653500"/>
                      <a:gd name="connsiteX4" fmla="*/ 97478 w 432649"/>
                      <a:gd name="connsiteY4" fmla="*/ 1653500 h 1653500"/>
                      <a:gd name="connsiteX0" fmla="*/ 97478 w 432649"/>
                      <a:gd name="connsiteY0" fmla="*/ 1600214 h 1600214"/>
                      <a:gd name="connsiteX1" fmla="*/ 47 w 432649"/>
                      <a:gd name="connsiteY1" fmla="*/ 136431 h 1600214"/>
                      <a:gd name="connsiteX2" fmla="*/ 93152 w 432649"/>
                      <a:gd name="connsiteY2" fmla="*/ 0 h 1600214"/>
                      <a:gd name="connsiteX3" fmla="*/ 432649 w 432649"/>
                      <a:gd name="connsiteY3" fmla="*/ 1387995 h 1600214"/>
                      <a:gd name="connsiteX4" fmla="*/ 97478 w 432649"/>
                      <a:gd name="connsiteY4" fmla="*/ 1600214 h 1600214"/>
                      <a:gd name="connsiteX0" fmla="*/ 46846 w 434517"/>
                      <a:gd name="connsiteY0" fmla="*/ 1612882 h 1612882"/>
                      <a:gd name="connsiteX1" fmla="*/ 1915 w 434517"/>
                      <a:gd name="connsiteY1" fmla="*/ 136431 h 1612882"/>
                      <a:gd name="connsiteX2" fmla="*/ 95020 w 434517"/>
                      <a:gd name="connsiteY2" fmla="*/ 0 h 1612882"/>
                      <a:gd name="connsiteX3" fmla="*/ 434517 w 434517"/>
                      <a:gd name="connsiteY3" fmla="*/ 1387995 h 1612882"/>
                      <a:gd name="connsiteX4" fmla="*/ 46846 w 434517"/>
                      <a:gd name="connsiteY4" fmla="*/ 1612882 h 1612882"/>
                      <a:gd name="connsiteX0" fmla="*/ 45004 w 432675"/>
                      <a:gd name="connsiteY0" fmla="*/ 1612882 h 1612882"/>
                      <a:gd name="connsiteX1" fmla="*/ 73 w 432675"/>
                      <a:gd name="connsiteY1" fmla="*/ 136431 h 1612882"/>
                      <a:gd name="connsiteX2" fmla="*/ 93178 w 432675"/>
                      <a:gd name="connsiteY2" fmla="*/ 0 h 1612882"/>
                      <a:gd name="connsiteX3" fmla="*/ 432675 w 432675"/>
                      <a:gd name="connsiteY3" fmla="*/ 1387995 h 1612882"/>
                      <a:gd name="connsiteX4" fmla="*/ 45004 w 432675"/>
                      <a:gd name="connsiteY4" fmla="*/ 1612882 h 1612882"/>
                      <a:gd name="connsiteX0" fmla="*/ 45004 w 418146"/>
                      <a:gd name="connsiteY0" fmla="*/ 1612882 h 1612882"/>
                      <a:gd name="connsiteX1" fmla="*/ 73 w 418146"/>
                      <a:gd name="connsiteY1" fmla="*/ 136431 h 1612882"/>
                      <a:gd name="connsiteX2" fmla="*/ 93178 w 418146"/>
                      <a:gd name="connsiteY2" fmla="*/ 0 h 1612882"/>
                      <a:gd name="connsiteX3" fmla="*/ 418146 w 418146"/>
                      <a:gd name="connsiteY3" fmla="*/ 1398624 h 1612882"/>
                      <a:gd name="connsiteX4" fmla="*/ 45004 w 418146"/>
                      <a:gd name="connsiteY4" fmla="*/ 1612882 h 1612882"/>
                      <a:gd name="connsiteX0" fmla="*/ 45004 w 430687"/>
                      <a:gd name="connsiteY0" fmla="*/ 1612882 h 1612882"/>
                      <a:gd name="connsiteX1" fmla="*/ 73 w 430687"/>
                      <a:gd name="connsiteY1" fmla="*/ 136431 h 1612882"/>
                      <a:gd name="connsiteX2" fmla="*/ 93178 w 430687"/>
                      <a:gd name="connsiteY2" fmla="*/ 0 h 1612882"/>
                      <a:gd name="connsiteX3" fmla="*/ 430687 w 430687"/>
                      <a:gd name="connsiteY3" fmla="*/ 1468891 h 1612882"/>
                      <a:gd name="connsiteX4" fmla="*/ 45004 w 430687"/>
                      <a:gd name="connsiteY4" fmla="*/ 1612882 h 1612882"/>
                      <a:gd name="connsiteX0" fmla="*/ 66367 w 452050"/>
                      <a:gd name="connsiteY0" fmla="*/ 1612882 h 1612882"/>
                      <a:gd name="connsiteX1" fmla="*/ 41 w 452050"/>
                      <a:gd name="connsiteY1" fmla="*/ 84351 h 1612882"/>
                      <a:gd name="connsiteX2" fmla="*/ 114541 w 452050"/>
                      <a:gd name="connsiteY2" fmla="*/ 0 h 1612882"/>
                      <a:gd name="connsiteX3" fmla="*/ 452050 w 452050"/>
                      <a:gd name="connsiteY3" fmla="*/ 1468891 h 1612882"/>
                      <a:gd name="connsiteX4" fmla="*/ 66367 w 452050"/>
                      <a:gd name="connsiteY4" fmla="*/ 1612882 h 1612882"/>
                      <a:gd name="connsiteX0" fmla="*/ 66367 w 452050"/>
                      <a:gd name="connsiteY0" fmla="*/ 1612882 h 1612882"/>
                      <a:gd name="connsiteX1" fmla="*/ 41 w 452050"/>
                      <a:gd name="connsiteY1" fmla="*/ 84351 h 1612882"/>
                      <a:gd name="connsiteX2" fmla="*/ 114541 w 452050"/>
                      <a:gd name="connsiteY2" fmla="*/ 0 h 1612882"/>
                      <a:gd name="connsiteX3" fmla="*/ 452050 w 452050"/>
                      <a:gd name="connsiteY3" fmla="*/ 1468891 h 1612882"/>
                      <a:gd name="connsiteX4" fmla="*/ 66367 w 452050"/>
                      <a:gd name="connsiteY4" fmla="*/ 1612882 h 1612882"/>
                      <a:gd name="connsiteX0" fmla="*/ 66367 w 452050"/>
                      <a:gd name="connsiteY0" fmla="*/ 1631185 h 1631185"/>
                      <a:gd name="connsiteX1" fmla="*/ 41 w 452050"/>
                      <a:gd name="connsiteY1" fmla="*/ 102654 h 1631185"/>
                      <a:gd name="connsiteX2" fmla="*/ 88768 w 452050"/>
                      <a:gd name="connsiteY2" fmla="*/ 0 h 1631185"/>
                      <a:gd name="connsiteX3" fmla="*/ 452050 w 452050"/>
                      <a:gd name="connsiteY3" fmla="*/ 1487194 h 1631185"/>
                      <a:gd name="connsiteX4" fmla="*/ 66367 w 452050"/>
                      <a:gd name="connsiteY4" fmla="*/ 1631185 h 1631185"/>
                      <a:gd name="connsiteX0" fmla="*/ 66367 w 452050"/>
                      <a:gd name="connsiteY0" fmla="*/ 1631185 h 1631185"/>
                      <a:gd name="connsiteX1" fmla="*/ 41 w 452050"/>
                      <a:gd name="connsiteY1" fmla="*/ 102654 h 1631185"/>
                      <a:gd name="connsiteX2" fmla="*/ 88768 w 452050"/>
                      <a:gd name="connsiteY2" fmla="*/ 0 h 1631185"/>
                      <a:gd name="connsiteX3" fmla="*/ 452050 w 452050"/>
                      <a:gd name="connsiteY3" fmla="*/ 1487194 h 1631185"/>
                      <a:gd name="connsiteX4" fmla="*/ 66367 w 452050"/>
                      <a:gd name="connsiteY4" fmla="*/ 1631185 h 1631185"/>
                      <a:gd name="connsiteX0" fmla="*/ 66367 w 452050"/>
                      <a:gd name="connsiteY0" fmla="*/ 1631185 h 1631185"/>
                      <a:gd name="connsiteX1" fmla="*/ 41 w 452050"/>
                      <a:gd name="connsiteY1" fmla="*/ 102654 h 1631185"/>
                      <a:gd name="connsiteX2" fmla="*/ 88768 w 452050"/>
                      <a:gd name="connsiteY2" fmla="*/ 0 h 1631185"/>
                      <a:gd name="connsiteX3" fmla="*/ 452050 w 452050"/>
                      <a:gd name="connsiteY3" fmla="*/ 1487194 h 1631185"/>
                      <a:gd name="connsiteX4" fmla="*/ 66367 w 452050"/>
                      <a:gd name="connsiteY4" fmla="*/ 1631185 h 1631185"/>
                      <a:gd name="connsiteX0" fmla="*/ 66367 w 452050"/>
                      <a:gd name="connsiteY0" fmla="*/ 1631185 h 1631185"/>
                      <a:gd name="connsiteX1" fmla="*/ 41 w 452050"/>
                      <a:gd name="connsiteY1" fmla="*/ 102654 h 1631185"/>
                      <a:gd name="connsiteX2" fmla="*/ 88768 w 452050"/>
                      <a:gd name="connsiteY2" fmla="*/ 0 h 1631185"/>
                      <a:gd name="connsiteX3" fmla="*/ 452050 w 452050"/>
                      <a:gd name="connsiteY3" fmla="*/ 1487194 h 1631185"/>
                      <a:gd name="connsiteX4" fmla="*/ 66367 w 452050"/>
                      <a:gd name="connsiteY4" fmla="*/ 1631185 h 1631185"/>
                      <a:gd name="connsiteX0" fmla="*/ 66367 w 452050"/>
                      <a:gd name="connsiteY0" fmla="*/ 1631185 h 1631185"/>
                      <a:gd name="connsiteX1" fmla="*/ 41 w 452050"/>
                      <a:gd name="connsiteY1" fmla="*/ 102654 h 1631185"/>
                      <a:gd name="connsiteX2" fmla="*/ 88768 w 452050"/>
                      <a:gd name="connsiteY2" fmla="*/ 0 h 1631185"/>
                      <a:gd name="connsiteX3" fmla="*/ 452050 w 452050"/>
                      <a:gd name="connsiteY3" fmla="*/ 1487194 h 1631185"/>
                      <a:gd name="connsiteX4" fmla="*/ 66367 w 452050"/>
                      <a:gd name="connsiteY4" fmla="*/ 1631185 h 1631185"/>
                      <a:gd name="connsiteX0" fmla="*/ 74881 w 460564"/>
                      <a:gd name="connsiteY0" fmla="*/ 1631185 h 1631185"/>
                      <a:gd name="connsiteX1" fmla="*/ 35 w 460564"/>
                      <a:gd name="connsiteY1" fmla="*/ 101570 h 1631185"/>
                      <a:gd name="connsiteX2" fmla="*/ 97282 w 460564"/>
                      <a:gd name="connsiteY2" fmla="*/ 0 h 1631185"/>
                      <a:gd name="connsiteX3" fmla="*/ 460564 w 460564"/>
                      <a:gd name="connsiteY3" fmla="*/ 1487194 h 1631185"/>
                      <a:gd name="connsiteX4" fmla="*/ 74881 w 460564"/>
                      <a:gd name="connsiteY4" fmla="*/ 1631185 h 1631185"/>
                      <a:gd name="connsiteX0" fmla="*/ 84837 w 460560"/>
                      <a:gd name="connsiteY0" fmla="*/ 1623561 h 1623561"/>
                      <a:gd name="connsiteX1" fmla="*/ 31 w 460560"/>
                      <a:gd name="connsiteY1" fmla="*/ 101570 h 1623561"/>
                      <a:gd name="connsiteX2" fmla="*/ 97278 w 460560"/>
                      <a:gd name="connsiteY2" fmla="*/ 0 h 1623561"/>
                      <a:gd name="connsiteX3" fmla="*/ 460560 w 460560"/>
                      <a:gd name="connsiteY3" fmla="*/ 1487194 h 1623561"/>
                      <a:gd name="connsiteX4" fmla="*/ 84837 w 460560"/>
                      <a:gd name="connsiteY4" fmla="*/ 1623561 h 1623561"/>
                      <a:gd name="connsiteX0" fmla="*/ 84837 w 460560"/>
                      <a:gd name="connsiteY0" fmla="*/ 1623561 h 1705279"/>
                      <a:gd name="connsiteX1" fmla="*/ 31 w 460560"/>
                      <a:gd name="connsiteY1" fmla="*/ 101570 h 1705279"/>
                      <a:gd name="connsiteX2" fmla="*/ 97278 w 460560"/>
                      <a:gd name="connsiteY2" fmla="*/ 0 h 1705279"/>
                      <a:gd name="connsiteX3" fmla="*/ 460560 w 460560"/>
                      <a:gd name="connsiteY3" fmla="*/ 1487194 h 1705279"/>
                      <a:gd name="connsiteX4" fmla="*/ 138963 w 460560"/>
                      <a:gd name="connsiteY4" fmla="*/ 1705201 h 1705279"/>
                      <a:gd name="connsiteX5" fmla="*/ 84837 w 460560"/>
                      <a:gd name="connsiteY5" fmla="*/ 1623561 h 1705279"/>
                      <a:gd name="connsiteX0" fmla="*/ 84837 w 460560"/>
                      <a:gd name="connsiteY0" fmla="*/ 1623561 h 1705279"/>
                      <a:gd name="connsiteX1" fmla="*/ 31 w 460560"/>
                      <a:gd name="connsiteY1" fmla="*/ 101570 h 1705279"/>
                      <a:gd name="connsiteX2" fmla="*/ 97278 w 460560"/>
                      <a:gd name="connsiteY2" fmla="*/ 0 h 1705279"/>
                      <a:gd name="connsiteX3" fmla="*/ 460560 w 460560"/>
                      <a:gd name="connsiteY3" fmla="*/ 1487194 h 1705279"/>
                      <a:gd name="connsiteX4" fmla="*/ 138963 w 460560"/>
                      <a:gd name="connsiteY4" fmla="*/ 1705201 h 1705279"/>
                      <a:gd name="connsiteX5" fmla="*/ 84837 w 460560"/>
                      <a:gd name="connsiteY5" fmla="*/ 1623561 h 1705279"/>
                      <a:gd name="connsiteX0" fmla="*/ 84837 w 460560"/>
                      <a:gd name="connsiteY0" fmla="*/ 1623561 h 1714361"/>
                      <a:gd name="connsiteX1" fmla="*/ 31 w 460560"/>
                      <a:gd name="connsiteY1" fmla="*/ 101570 h 1714361"/>
                      <a:gd name="connsiteX2" fmla="*/ 97278 w 460560"/>
                      <a:gd name="connsiteY2" fmla="*/ 0 h 1714361"/>
                      <a:gd name="connsiteX3" fmla="*/ 460560 w 460560"/>
                      <a:gd name="connsiteY3" fmla="*/ 1487194 h 1714361"/>
                      <a:gd name="connsiteX4" fmla="*/ 99582 w 460560"/>
                      <a:gd name="connsiteY4" fmla="*/ 1714291 h 1714361"/>
                      <a:gd name="connsiteX5" fmla="*/ 84837 w 460560"/>
                      <a:gd name="connsiteY5" fmla="*/ 1623561 h 1714361"/>
                      <a:gd name="connsiteX0" fmla="*/ 84837 w 460560"/>
                      <a:gd name="connsiteY0" fmla="*/ 1623561 h 1701874"/>
                      <a:gd name="connsiteX1" fmla="*/ 31 w 460560"/>
                      <a:gd name="connsiteY1" fmla="*/ 101570 h 1701874"/>
                      <a:gd name="connsiteX2" fmla="*/ 97278 w 460560"/>
                      <a:gd name="connsiteY2" fmla="*/ 0 h 1701874"/>
                      <a:gd name="connsiteX3" fmla="*/ 460560 w 460560"/>
                      <a:gd name="connsiteY3" fmla="*/ 1487194 h 1701874"/>
                      <a:gd name="connsiteX4" fmla="*/ 153731 w 460560"/>
                      <a:gd name="connsiteY4" fmla="*/ 1701793 h 1701874"/>
                      <a:gd name="connsiteX5" fmla="*/ 84837 w 460560"/>
                      <a:gd name="connsiteY5" fmla="*/ 1623561 h 1701874"/>
                      <a:gd name="connsiteX0" fmla="*/ 84837 w 460560"/>
                      <a:gd name="connsiteY0" fmla="*/ 1623561 h 1714362"/>
                      <a:gd name="connsiteX1" fmla="*/ 31 w 460560"/>
                      <a:gd name="connsiteY1" fmla="*/ 101570 h 1714362"/>
                      <a:gd name="connsiteX2" fmla="*/ 97278 w 460560"/>
                      <a:gd name="connsiteY2" fmla="*/ 0 h 1714362"/>
                      <a:gd name="connsiteX3" fmla="*/ 460560 w 460560"/>
                      <a:gd name="connsiteY3" fmla="*/ 1487194 h 1714362"/>
                      <a:gd name="connsiteX4" fmla="*/ 99583 w 460560"/>
                      <a:gd name="connsiteY4" fmla="*/ 1714292 h 1714362"/>
                      <a:gd name="connsiteX5" fmla="*/ 84837 w 460560"/>
                      <a:gd name="connsiteY5" fmla="*/ 1623561 h 1714362"/>
                      <a:gd name="connsiteX0" fmla="*/ 84837 w 460560"/>
                      <a:gd name="connsiteY0" fmla="*/ 1623561 h 1688797"/>
                      <a:gd name="connsiteX1" fmla="*/ 31 w 460560"/>
                      <a:gd name="connsiteY1" fmla="*/ 101570 h 1688797"/>
                      <a:gd name="connsiteX2" fmla="*/ 97278 w 460560"/>
                      <a:gd name="connsiteY2" fmla="*/ 0 h 1688797"/>
                      <a:gd name="connsiteX3" fmla="*/ 460560 w 460560"/>
                      <a:gd name="connsiteY3" fmla="*/ 1487194 h 1688797"/>
                      <a:gd name="connsiteX4" fmla="*/ 156783 w 460560"/>
                      <a:gd name="connsiteY4" fmla="*/ 1688702 h 1688797"/>
                      <a:gd name="connsiteX5" fmla="*/ 84837 w 460560"/>
                      <a:gd name="connsiteY5" fmla="*/ 1623561 h 1688797"/>
                      <a:gd name="connsiteX0" fmla="*/ 84837 w 460560"/>
                      <a:gd name="connsiteY0" fmla="*/ 1623561 h 1672916"/>
                      <a:gd name="connsiteX1" fmla="*/ 31 w 460560"/>
                      <a:gd name="connsiteY1" fmla="*/ 101570 h 1672916"/>
                      <a:gd name="connsiteX2" fmla="*/ 97278 w 460560"/>
                      <a:gd name="connsiteY2" fmla="*/ 0 h 1672916"/>
                      <a:gd name="connsiteX3" fmla="*/ 460560 w 460560"/>
                      <a:gd name="connsiteY3" fmla="*/ 1487194 h 1672916"/>
                      <a:gd name="connsiteX4" fmla="*/ 225699 w 460560"/>
                      <a:gd name="connsiteY4" fmla="*/ 1672794 h 1672916"/>
                      <a:gd name="connsiteX5" fmla="*/ 84837 w 460560"/>
                      <a:gd name="connsiteY5" fmla="*/ 1623561 h 1672916"/>
                      <a:gd name="connsiteX0" fmla="*/ 84837 w 460560"/>
                      <a:gd name="connsiteY0" fmla="*/ 1623561 h 1685494"/>
                      <a:gd name="connsiteX1" fmla="*/ 31 w 460560"/>
                      <a:gd name="connsiteY1" fmla="*/ 101570 h 1685494"/>
                      <a:gd name="connsiteX2" fmla="*/ 97278 w 460560"/>
                      <a:gd name="connsiteY2" fmla="*/ 0 h 1685494"/>
                      <a:gd name="connsiteX3" fmla="*/ 460560 w 460560"/>
                      <a:gd name="connsiteY3" fmla="*/ 1487194 h 1685494"/>
                      <a:gd name="connsiteX4" fmla="*/ 225699 w 460560"/>
                      <a:gd name="connsiteY4" fmla="*/ 1672794 h 1685494"/>
                      <a:gd name="connsiteX5" fmla="*/ 84837 w 460560"/>
                      <a:gd name="connsiteY5" fmla="*/ 1623561 h 1685494"/>
                      <a:gd name="connsiteX0" fmla="*/ 84837 w 460560"/>
                      <a:gd name="connsiteY0" fmla="*/ 1623561 h 1701355"/>
                      <a:gd name="connsiteX1" fmla="*/ 31 w 460560"/>
                      <a:gd name="connsiteY1" fmla="*/ 101570 h 1701355"/>
                      <a:gd name="connsiteX2" fmla="*/ 97278 w 460560"/>
                      <a:gd name="connsiteY2" fmla="*/ 0 h 1701355"/>
                      <a:gd name="connsiteX3" fmla="*/ 460560 w 460560"/>
                      <a:gd name="connsiteY3" fmla="*/ 1487194 h 1701355"/>
                      <a:gd name="connsiteX4" fmla="*/ 177409 w 460560"/>
                      <a:gd name="connsiteY4" fmla="*/ 1690135 h 1701355"/>
                      <a:gd name="connsiteX5" fmla="*/ 84837 w 460560"/>
                      <a:gd name="connsiteY5" fmla="*/ 1623561 h 1701355"/>
                      <a:gd name="connsiteX0" fmla="*/ 84837 w 460560"/>
                      <a:gd name="connsiteY0" fmla="*/ 1623561 h 1690135"/>
                      <a:gd name="connsiteX1" fmla="*/ 31 w 460560"/>
                      <a:gd name="connsiteY1" fmla="*/ 101570 h 1690135"/>
                      <a:gd name="connsiteX2" fmla="*/ 97278 w 460560"/>
                      <a:gd name="connsiteY2" fmla="*/ 0 h 1690135"/>
                      <a:gd name="connsiteX3" fmla="*/ 460560 w 460560"/>
                      <a:gd name="connsiteY3" fmla="*/ 1487194 h 1690135"/>
                      <a:gd name="connsiteX4" fmla="*/ 177409 w 460560"/>
                      <a:gd name="connsiteY4" fmla="*/ 1690135 h 1690135"/>
                      <a:gd name="connsiteX5" fmla="*/ 84837 w 460560"/>
                      <a:gd name="connsiteY5" fmla="*/ 1623561 h 1690135"/>
                      <a:gd name="connsiteX0" fmla="*/ 104030 w 479753"/>
                      <a:gd name="connsiteY0" fmla="*/ 1623561 h 1690135"/>
                      <a:gd name="connsiteX1" fmla="*/ 23 w 479753"/>
                      <a:gd name="connsiteY1" fmla="*/ 44062 h 1690135"/>
                      <a:gd name="connsiteX2" fmla="*/ 116471 w 479753"/>
                      <a:gd name="connsiteY2" fmla="*/ 0 h 1690135"/>
                      <a:gd name="connsiteX3" fmla="*/ 479753 w 479753"/>
                      <a:gd name="connsiteY3" fmla="*/ 1487194 h 1690135"/>
                      <a:gd name="connsiteX4" fmla="*/ 196602 w 479753"/>
                      <a:gd name="connsiteY4" fmla="*/ 1690135 h 1690135"/>
                      <a:gd name="connsiteX5" fmla="*/ 104030 w 479753"/>
                      <a:gd name="connsiteY5" fmla="*/ 1623561 h 1690135"/>
                      <a:gd name="connsiteX0" fmla="*/ 104030 w 479753"/>
                      <a:gd name="connsiteY0" fmla="*/ 1623561 h 1690135"/>
                      <a:gd name="connsiteX1" fmla="*/ 23 w 479753"/>
                      <a:gd name="connsiteY1" fmla="*/ 44062 h 1690135"/>
                      <a:gd name="connsiteX2" fmla="*/ 116471 w 479753"/>
                      <a:gd name="connsiteY2" fmla="*/ 0 h 1690135"/>
                      <a:gd name="connsiteX3" fmla="*/ 479753 w 479753"/>
                      <a:gd name="connsiteY3" fmla="*/ 1487194 h 1690135"/>
                      <a:gd name="connsiteX4" fmla="*/ 196602 w 479753"/>
                      <a:gd name="connsiteY4" fmla="*/ 1690135 h 1690135"/>
                      <a:gd name="connsiteX5" fmla="*/ 104030 w 479753"/>
                      <a:gd name="connsiteY5" fmla="*/ 1623561 h 1690135"/>
                      <a:gd name="connsiteX0" fmla="*/ 104030 w 479753"/>
                      <a:gd name="connsiteY0" fmla="*/ 1623561 h 1690135"/>
                      <a:gd name="connsiteX1" fmla="*/ 23 w 479753"/>
                      <a:gd name="connsiteY1" fmla="*/ 44062 h 1690135"/>
                      <a:gd name="connsiteX2" fmla="*/ 116471 w 479753"/>
                      <a:gd name="connsiteY2" fmla="*/ 0 h 1690135"/>
                      <a:gd name="connsiteX3" fmla="*/ 479753 w 479753"/>
                      <a:gd name="connsiteY3" fmla="*/ 1487194 h 1690135"/>
                      <a:gd name="connsiteX4" fmla="*/ 196602 w 479753"/>
                      <a:gd name="connsiteY4" fmla="*/ 1690135 h 1690135"/>
                      <a:gd name="connsiteX5" fmla="*/ 104030 w 479753"/>
                      <a:gd name="connsiteY5" fmla="*/ 1623561 h 1690135"/>
                      <a:gd name="connsiteX0" fmla="*/ 104030 w 479753"/>
                      <a:gd name="connsiteY0" fmla="*/ 1623561 h 1690135"/>
                      <a:gd name="connsiteX1" fmla="*/ 23 w 479753"/>
                      <a:gd name="connsiteY1" fmla="*/ 44062 h 1690135"/>
                      <a:gd name="connsiteX2" fmla="*/ 116471 w 479753"/>
                      <a:gd name="connsiteY2" fmla="*/ 0 h 1690135"/>
                      <a:gd name="connsiteX3" fmla="*/ 479753 w 479753"/>
                      <a:gd name="connsiteY3" fmla="*/ 1487194 h 1690135"/>
                      <a:gd name="connsiteX4" fmla="*/ 196602 w 479753"/>
                      <a:gd name="connsiteY4" fmla="*/ 1690135 h 1690135"/>
                      <a:gd name="connsiteX5" fmla="*/ 104030 w 479753"/>
                      <a:gd name="connsiteY5" fmla="*/ 1623561 h 1690135"/>
                      <a:gd name="connsiteX0" fmla="*/ 151362 w 479746"/>
                      <a:gd name="connsiteY0" fmla="*/ 1476738 h 1690135"/>
                      <a:gd name="connsiteX1" fmla="*/ 16 w 479746"/>
                      <a:gd name="connsiteY1" fmla="*/ 44062 h 1690135"/>
                      <a:gd name="connsiteX2" fmla="*/ 116464 w 479746"/>
                      <a:gd name="connsiteY2" fmla="*/ 0 h 1690135"/>
                      <a:gd name="connsiteX3" fmla="*/ 479746 w 479746"/>
                      <a:gd name="connsiteY3" fmla="*/ 1487194 h 1690135"/>
                      <a:gd name="connsiteX4" fmla="*/ 196595 w 479746"/>
                      <a:gd name="connsiteY4" fmla="*/ 1690135 h 1690135"/>
                      <a:gd name="connsiteX5" fmla="*/ 151362 w 479746"/>
                      <a:gd name="connsiteY5" fmla="*/ 1476738 h 1690135"/>
                      <a:gd name="connsiteX0" fmla="*/ 151362 w 479844"/>
                      <a:gd name="connsiteY0" fmla="*/ 1476738 h 1664593"/>
                      <a:gd name="connsiteX1" fmla="*/ 16 w 479844"/>
                      <a:gd name="connsiteY1" fmla="*/ 44062 h 1664593"/>
                      <a:gd name="connsiteX2" fmla="*/ 116464 w 479844"/>
                      <a:gd name="connsiteY2" fmla="*/ 0 h 1664593"/>
                      <a:gd name="connsiteX3" fmla="*/ 479746 w 479844"/>
                      <a:gd name="connsiteY3" fmla="*/ 1487194 h 1664593"/>
                      <a:gd name="connsiteX4" fmla="*/ 151362 w 479844"/>
                      <a:gd name="connsiteY4" fmla="*/ 1476738 h 1664593"/>
                      <a:gd name="connsiteX0" fmla="*/ 36611 w 479899"/>
                      <a:gd name="connsiteY0" fmla="*/ 1402585 h 1633140"/>
                      <a:gd name="connsiteX1" fmla="*/ 103 w 479899"/>
                      <a:gd name="connsiteY1" fmla="*/ 44062 h 1633140"/>
                      <a:gd name="connsiteX2" fmla="*/ 116551 w 479899"/>
                      <a:gd name="connsiteY2" fmla="*/ 0 h 1633140"/>
                      <a:gd name="connsiteX3" fmla="*/ 479833 w 479899"/>
                      <a:gd name="connsiteY3" fmla="*/ 1487194 h 1633140"/>
                      <a:gd name="connsiteX4" fmla="*/ 36611 w 479899"/>
                      <a:gd name="connsiteY4" fmla="*/ 1402585 h 1633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899" h="1633140">
                        <a:moveTo>
                          <a:pt x="36611" y="1402585"/>
                        </a:moveTo>
                        <a:cubicBezTo>
                          <a:pt x="16638" y="1160011"/>
                          <a:pt x="-1544" y="319645"/>
                          <a:pt x="103" y="44062"/>
                        </a:cubicBezTo>
                        <a:cubicBezTo>
                          <a:pt x="225860" y="-24534"/>
                          <a:pt x="-40223" y="32724"/>
                          <a:pt x="116551" y="0"/>
                        </a:cubicBezTo>
                        <a:lnTo>
                          <a:pt x="479833" y="1487194"/>
                        </a:lnTo>
                        <a:cubicBezTo>
                          <a:pt x="485649" y="1733317"/>
                          <a:pt x="116566" y="1643107"/>
                          <a:pt x="36611" y="1402585"/>
                        </a:cubicBezTo>
                        <a:close/>
                      </a:path>
                    </a:pathLst>
                  </a:custGeom>
                  <a:solidFill>
                    <a:srgbClr val="1C1C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" name="Rectangle 31"/>
                  <p:cNvSpPr/>
                  <p:nvPr/>
                </p:nvSpPr>
                <p:spPr>
                  <a:xfrm>
                    <a:off x="1364952" y="-3640446"/>
                    <a:ext cx="257712" cy="482438"/>
                  </a:xfrm>
                  <a:custGeom>
                    <a:avLst/>
                    <a:gdLst>
                      <a:gd name="connsiteX0" fmla="*/ 0 w 318492"/>
                      <a:gd name="connsiteY0" fmla="*/ 0 h 529929"/>
                      <a:gd name="connsiteX1" fmla="*/ 318492 w 318492"/>
                      <a:gd name="connsiteY1" fmla="*/ 0 h 529929"/>
                      <a:gd name="connsiteX2" fmla="*/ 318492 w 318492"/>
                      <a:gd name="connsiteY2" fmla="*/ 529929 h 529929"/>
                      <a:gd name="connsiteX3" fmla="*/ 0 w 318492"/>
                      <a:gd name="connsiteY3" fmla="*/ 529929 h 529929"/>
                      <a:gd name="connsiteX4" fmla="*/ 0 w 318492"/>
                      <a:gd name="connsiteY4" fmla="*/ 0 h 529929"/>
                      <a:gd name="connsiteX0" fmla="*/ 0 w 318492"/>
                      <a:gd name="connsiteY0" fmla="*/ 0 h 529929"/>
                      <a:gd name="connsiteX1" fmla="*/ 318492 w 318492"/>
                      <a:gd name="connsiteY1" fmla="*/ 0 h 529929"/>
                      <a:gd name="connsiteX2" fmla="*/ 318492 w 318492"/>
                      <a:gd name="connsiteY2" fmla="*/ 529929 h 529929"/>
                      <a:gd name="connsiteX3" fmla="*/ 11288 w 318492"/>
                      <a:gd name="connsiteY3" fmla="*/ 476601 h 529929"/>
                      <a:gd name="connsiteX4" fmla="*/ 0 w 318492"/>
                      <a:gd name="connsiteY4" fmla="*/ 0 h 529929"/>
                      <a:gd name="connsiteX0" fmla="*/ 0 w 318492"/>
                      <a:gd name="connsiteY0" fmla="*/ 0 h 531513"/>
                      <a:gd name="connsiteX1" fmla="*/ 318492 w 318492"/>
                      <a:gd name="connsiteY1" fmla="*/ 0 h 531513"/>
                      <a:gd name="connsiteX2" fmla="*/ 318492 w 318492"/>
                      <a:gd name="connsiteY2" fmla="*/ 529929 h 531513"/>
                      <a:gd name="connsiteX3" fmla="*/ 11288 w 318492"/>
                      <a:gd name="connsiteY3" fmla="*/ 476601 h 531513"/>
                      <a:gd name="connsiteX4" fmla="*/ 0 w 318492"/>
                      <a:gd name="connsiteY4" fmla="*/ 0 h 531513"/>
                      <a:gd name="connsiteX0" fmla="*/ 0 w 318492"/>
                      <a:gd name="connsiteY0" fmla="*/ 0 h 545621"/>
                      <a:gd name="connsiteX1" fmla="*/ 318492 w 318492"/>
                      <a:gd name="connsiteY1" fmla="*/ 0 h 545621"/>
                      <a:gd name="connsiteX2" fmla="*/ 318492 w 318492"/>
                      <a:gd name="connsiteY2" fmla="*/ 529929 h 545621"/>
                      <a:gd name="connsiteX3" fmla="*/ 11288 w 318492"/>
                      <a:gd name="connsiteY3" fmla="*/ 476601 h 545621"/>
                      <a:gd name="connsiteX4" fmla="*/ 0 w 318492"/>
                      <a:gd name="connsiteY4" fmla="*/ 0 h 545621"/>
                      <a:gd name="connsiteX0" fmla="*/ 0 w 318492"/>
                      <a:gd name="connsiteY0" fmla="*/ 0 h 545621"/>
                      <a:gd name="connsiteX1" fmla="*/ 300988 w 318492"/>
                      <a:gd name="connsiteY1" fmla="*/ 88132 h 545621"/>
                      <a:gd name="connsiteX2" fmla="*/ 318492 w 318492"/>
                      <a:gd name="connsiteY2" fmla="*/ 529929 h 545621"/>
                      <a:gd name="connsiteX3" fmla="*/ 11288 w 318492"/>
                      <a:gd name="connsiteY3" fmla="*/ 476601 h 545621"/>
                      <a:gd name="connsiteX4" fmla="*/ 0 w 318492"/>
                      <a:gd name="connsiteY4" fmla="*/ 0 h 545621"/>
                      <a:gd name="connsiteX0" fmla="*/ 0 w 318492"/>
                      <a:gd name="connsiteY0" fmla="*/ 0 h 545621"/>
                      <a:gd name="connsiteX1" fmla="*/ 300988 w 318492"/>
                      <a:gd name="connsiteY1" fmla="*/ 88132 h 545621"/>
                      <a:gd name="connsiteX2" fmla="*/ 318492 w 318492"/>
                      <a:gd name="connsiteY2" fmla="*/ 529929 h 545621"/>
                      <a:gd name="connsiteX3" fmla="*/ 11288 w 318492"/>
                      <a:gd name="connsiteY3" fmla="*/ 476601 h 545621"/>
                      <a:gd name="connsiteX4" fmla="*/ 0 w 318492"/>
                      <a:gd name="connsiteY4" fmla="*/ 0 h 545621"/>
                      <a:gd name="connsiteX0" fmla="*/ 0 w 318492"/>
                      <a:gd name="connsiteY0" fmla="*/ 0 h 545621"/>
                      <a:gd name="connsiteX1" fmla="*/ 300988 w 318492"/>
                      <a:gd name="connsiteY1" fmla="*/ 88132 h 545621"/>
                      <a:gd name="connsiteX2" fmla="*/ 318492 w 318492"/>
                      <a:gd name="connsiteY2" fmla="*/ 529929 h 545621"/>
                      <a:gd name="connsiteX3" fmla="*/ 11288 w 318492"/>
                      <a:gd name="connsiteY3" fmla="*/ 476601 h 545621"/>
                      <a:gd name="connsiteX4" fmla="*/ 0 w 318492"/>
                      <a:gd name="connsiteY4" fmla="*/ 0 h 545621"/>
                      <a:gd name="connsiteX0" fmla="*/ 41568 w 307204"/>
                      <a:gd name="connsiteY0" fmla="*/ 16632 h 477685"/>
                      <a:gd name="connsiteX1" fmla="*/ 289700 w 307204"/>
                      <a:gd name="connsiteY1" fmla="*/ 20196 h 477685"/>
                      <a:gd name="connsiteX2" fmla="*/ 307204 w 307204"/>
                      <a:gd name="connsiteY2" fmla="*/ 461993 h 477685"/>
                      <a:gd name="connsiteX3" fmla="*/ 0 w 307204"/>
                      <a:gd name="connsiteY3" fmla="*/ 408665 h 477685"/>
                      <a:gd name="connsiteX4" fmla="*/ 41568 w 307204"/>
                      <a:gd name="connsiteY4" fmla="*/ 16632 h 477685"/>
                      <a:gd name="connsiteX0" fmla="*/ 0 w 313206"/>
                      <a:gd name="connsiteY0" fmla="*/ 69581 h 472493"/>
                      <a:gd name="connsiteX1" fmla="*/ 295702 w 313206"/>
                      <a:gd name="connsiteY1" fmla="*/ 15004 h 472493"/>
                      <a:gd name="connsiteX2" fmla="*/ 313206 w 313206"/>
                      <a:gd name="connsiteY2" fmla="*/ 456801 h 472493"/>
                      <a:gd name="connsiteX3" fmla="*/ 6002 w 313206"/>
                      <a:gd name="connsiteY3" fmla="*/ 403473 h 472493"/>
                      <a:gd name="connsiteX4" fmla="*/ 0 w 313206"/>
                      <a:gd name="connsiteY4" fmla="*/ 69581 h 472493"/>
                      <a:gd name="connsiteX0" fmla="*/ 0 w 313206"/>
                      <a:gd name="connsiteY0" fmla="*/ 79526 h 482438"/>
                      <a:gd name="connsiteX1" fmla="*/ 295702 w 313206"/>
                      <a:gd name="connsiteY1" fmla="*/ 24949 h 482438"/>
                      <a:gd name="connsiteX2" fmla="*/ 313206 w 313206"/>
                      <a:gd name="connsiteY2" fmla="*/ 466746 h 482438"/>
                      <a:gd name="connsiteX3" fmla="*/ 6002 w 313206"/>
                      <a:gd name="connsiteY3" fmla="*/ 413418 h 482438"/>
                      <a:gd name="connsiteX4" fmla="*/ 0 w 313206"/>
                      <a:gd name="connsiteY4" fmla="*/ 79526 h 482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206" h="482438">
                        <a:moveTo>
                          <a:pt x="0" y="79526"/>
                        </a:moveTo>
                        <a:cubicBezTo>
                          <a:pt x="168420" y="46193"/>
                          <a:pt x="199345" y="-43165"/>
                          <a:pt x="295702" y="24949"/>
                        </a:cubicBezTo>
                        <a:lnTo>
                          <a:pt x="313206" y="466746"/>
                        </a:lnTo>
                        <a:cubicBezTo>
                          <a:pt x="194484" y="484325"/>
                          <a:pt x="140887" y="506466"/>
                          <a:pt x="6002" y="413418"/>
                        </a:cubicBezTo>
                        <a:lnTo>
                          <a:pt x="0" y="79526"/>
                        </a:lnTo>
                        <a:close/>
                      </a:path>
                    </a:pathLst>
                  </a:custGeom>
                  <a:solidFill>
                    <a:srgbClr val="1C1C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" name="Oval 44"/>
              <p:cNvSpPr/>
              <p:nvPr/>
            </p:nvSpPr>
            <p:spPr>
              <a:xfrm rot="20967789">
                <a:off x="1099711" y="-2839141"/>
                <a:ext cx="822960" cy="822960"/>
              </a:xfrm>
              <a:prstGeom prst="ellipse">
                <a:avLst/>
              </a:prstGeom>
              <a:solidFill>
                <a:srgbClr val="1C1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2778732" y="2166369"/>
            <a:ext cx="1678519" cy="4121217"/>
            <a:chOff x="7311424" y="1087542"/>
            <a:chExt cx="1968395" cy="4832941"/>
          </a:xfrm>
        </p:grpSpPr>
        <p:grpSp>
          <p:nvGrpSpPr>
            <p:cNvPr id="6" name="Group 5"/>
            <p:cNvGrpSpPr/>
            <p:nvPr/>
          </p:nvGrpSpPr>
          <p:grpSpPr>
            <a:xfrm>
              <a:off x="7311424" y="2432658"/>
              <a:ext cx="1580648" cy="3487825"/>
              <a:chOff x="4779250" y="2495390"/>
              <a:chExt cx="1580648" cy="3487825"/>
            </a:xfrm>
            <a:solidFill>
              <a:srgbClr val="1C1CFF"/>
            </a:solidFill>
          </p:grpSpPr>
          <p:sp>
            <p:nvSpPr>
              <p:cNvPr id="7" name="Right Triangle 3"/>
              <p:cNvSpPr/>
              <p:nvPr/>
            </p:nvSpPr>
            <p:spPr>
              <a:xfrm rot="8539265" flipH="1">
                <a:off x="5662769" y="3898473"/>
                <a:ext cx="535408" cy="1904274"/>
              </a:xfrm>
              <a:custGeom>
                <a:avLst/>
                <a:gdLst>
                  <a:gd name="connsiteX0" fmla="*/ 0 w 595223"/>
                  <a:gd name="connsiteY0" fmla="*/ 1449237 h 1449237"/>
                  <a:gd name="connsiteX1" fmla="*/ 0 w 595223"/>
                  <a:gd name="connsiteY1" fmla="*/ 0 h 1449237"/>
                  <a:gd name="connsiteX2" fmla="*/ 595223 w 595223"/>
                  <a:gd name="connsiteY2" fmla="*/ 1449237 h 1449237"/>
                  <a:gd name="connsiteX3" fmla="*/ 0 w 595223"/>
                  <a:gd name="connsiteY3" fmla="*/ 1449237 h 1449237"/>
                  <a:gd name="connsiteX0" fmla="*/ 109783 w 595223"/>
                  <a:gd name="connsiteY0" fmla="*/ 1521944 h 1521944"/>
                  <a:gd name="connsiteX1" fmla="*/ 0 w 595223"/>
                  <a:gd name="connsiteY1" fmla="*/ 0 h 1521944"/>
                  <a:gd name="connsiteX2" fmla="*/ 595223 w 595223"/>
                  <a:gd name="connsiteY2" fmla="*/ 1449237 h 1521944"/>
                  <a:gd name="connsiteX3" fmla="*/ 109783 w 595223"/>
                  <a:gd name="connsiteY3" fmla="*/ 1521944 h 1521944"/>
                  <a:gd name="connsiteX0" fmla="*/ 109783 w 444954"/>
                  <a:gd name="connsiteY0" fmla="*/ 1521944 h 1521944"/>
                  <a:gd name="connsiteX1" fmla="*/ 0 w 444954"/>
                  <a:gd name="connsiteY1" fmla="*/ 0 h 1521944"/>
                  <a:gd name="connsiteX2" fmla="*/ 444954 w 444954"/>
                  <a:gd name="connsiteY2" fmla="*/ 1309725 h 1521944"/>
                  <a:gd name="connsiteX3" fmla="*/ 109783 w 444954"/>
                  <a:gd name="connsiteY3" fmla="*/ 1521944 h 1521944"/>
                  <a:gd name="connsiteX0" fmla="*/ 0 w 335171"/>
                  <a:gd name="connsiteY0" fmla="*/ 1653500 h 1653500"/>
                  <a:gd name="connsiteX1" fmla="*/ 9881 w 335171"/>
                  <a:gd name="connsiteY1" fmla="*/ 0 h 1653500"/>
                  <a:gd name="connsiteX2" fmla="*/ 335171 w 335171"/>
                  <a:gd name="connsiteY2" fmla="*/ 1441281 h 1653500"/>
                  <a:gd name="connsiteX3" fmla="*/ 0 w 335171"/>
                  <a:gd name="connsiteY3" fmla="*/ 1653500 h 1653500"/>
                  <a:gd name="connsiteX0" fmla="*/ 67412 w 402583"/>
                  <a:gd name="connsiteY0" fmla="*/ 1747292 h 1747292"/>
                  <a:gd name="connsiteX1" fmla="*/ 149 w 402583"/>
                  <a:gd name="connsiteY1" fmla="*/ 307556 h 1747292"/>
                  <a:gd name="connsiteX2" fmla="*/ 77293 w 402583"/>
                  <a:gd name="connsiteY2" fmla="*/ 93792 h 1747292"/>
                  <a:gd name="connsiteX3" fmla="*/ 402583 w 402583"/>
                  <a:gd name="connsiteY3" fmla="*/ 1535073 h 1747292"/>
                  <a:gd name="connsiteX4" fmla="*/ 67412 w 402583"/>
                  <a:gd name="connsiteY4" fmla="*/ 1747292 h 1747292"/>
                  <a:gd name="connsiteX0" fmla="*/ 67412 w 402583"/>
                  <a:gd name="connsiteY0" fmla="*/ 1715737 h 1715737"/>
                  <a:gd name="connsiteX1" fmla="*/ 149 w 402583"/>
                  <a:gd name="connsiteY1" fmla="*/ 276001 h 1715737"/>
                  <a:gd name="connsiteX2" fmla="*/ 77293 w 402583"/>
                  <a:gd name="connsiteY2" fmla="*/ 62237 h 1715737"/>
                  <a:gd name="connsiteX3" fmla="*/ 402583 w 402583"/>
                  <a:gd name="connsiteY3" fmla="*/ 1503518 h 1715737"/>
                  <a:gd name="connsiteX4" fmla="*/ 67412 w 402583"/>
                  <a:gd name="connsiteY4" fmla="*/ 1715737 h 1715737"/>
                  <a:gd name="connsiteX0" fmla="*/ 67412 w 402583"/>
                  <a:gd name="connsiteY0" fmla="*/ 1653500 h 1653500"/>
                  <a:gd name="connsiteX1" fmla="*/ 149 w 402583"/>
                  <a:gd name="connsiteY1" fmla="*/ 213764 h 1653500"/>
                  <a:gd name="connsiteX2" fmla="*/ 77293 w 402583"/>
                  <a:gd name="connsiteY2" fmla="*/ 0 h 1653500"/>
                  <a:gd name="connsiteX3" fmla="*/ 402583 w 402583"/>
                  <a:gd name="connsiteY3" fmla="*/ 1441281 h 1653500"/>
                  <a:gd name="connsiteX4" fmla="*/ 67412 w 402583"/>
                  <a:gd name="connsiteY4" fmla="*/ 1653500 h 1653500"/>
                  <a:gd name="connsiteX0" fmla="*/ 97478 w 432649"/>
                  <a:gd name="connsiteY0" fmla="*/ 1653500 h 1653500"/>
                  <a:gd name="connsiteX1" fmla="*/ 47 w 432649"/>
                  <a:gd name="connsiteY1" fmla="*/ 189717 h 1653500"/>
                  <a:gd name="connsiteX2" fmla="*/ 107359 w 432649"/>
                  <a:gd name="connsiteY2" fmla="*/ 0 h 1653500"/>
                  <a:gd name="connsiteX3" fmla="*/ 432649 w 432649"/>
                  <a:gd name="connsiteY3" fmla="*/ 1441281 h 1653500"/>
                  <a:gd name="connsiteX4" fmla="*/ 97478 w 432649"/>
                  <a:gd name="connsiteY4" fmla="*/ 1653500 h 1653500"/>
                  <a:gd name="connsiteX0" fmla="*/ 97478 w 432649"/>
                  <a:gd name="connsiteY0" fmla="*/ 1600214 h 1600214"/>
                  <a:gd name="connsiteX1" fmla="*/ 47 w 432649"/>
                  <a:gd name="connsiteY1" fmla="*/ 136431 h 1600214"/>
                  <a:gd name="connsiteX2" fmla="*/ 93152 w 432649"/>
                  <a:gd name="connsiteY2" fmla="*/ 0 h 1600214"/>
                  <a:gd name="connsiteX3" fmla="*/ 432649 w 432649"/>
                  <a:gd name="connsiteY3" fmla="*/ 1387995 h 1600214"/>
                  <a:gd name="connsiteX4" fmla="*/ 97478 w 432649"/>
                  <a:gd name="connsiteY4" fmla="*/ 1600214 h 1600214"/>
                  <a:gd name="connsiteX0" fmla="*/ 46846 w 434517"/>
                  <a:gd name="connsiteY0" fmla="*/ 1612882 h 1612882"/>
                  <a:gd name="connsiteX1" fmla="*/ 1915 w 434517"/>
                  <a:gd name="connsiteY1" fmla="*/ 136431 h 1612882"/>
                  <a:gd name="connsiteX2" fmla="*/ 95020 w 434517"/>
                  <a:gd name="connsiteY2" fmla="*/ 0 h 1612882"/>
                  <a:gd name="connsiteX3" fmla="*/ 434517 w 434517"/>
                  <a:gd name="connsiteY3" fmla="*/ 1387995 h 1612882"/>
                  <a:gd name="connsiteX4" fmla="*/ 46846 w 434517"/>
                  <a:gd name="connsiteY4" fmla="*/ 1612882 h 1612882"/>
                  <a:gd name="connsiteX0" fmla="*/ 45004 w 432675"/>
                  <a:gd name="connsiteY0" fmla="*/ 1612882 h 1612882"/>
                  <a:gd name="connsiteX1" fmla="*/ 73 w 432675"/>
                  <a:gd name="connsiteY1" fmla="*/ 136431 h 1612882"/>
                  <a:gd name="connsiteX2" fmla="*/ 93178 w 432675"/>
                  <a:gd name="connsiteY2" fmla="*/ 0 h 1612882"/>
                  <a:gd name="connsiteX3" fmla="*/ 432675 w 432675"/>
                  <a:gd name="connsiteY3" fmla="*/ 1387995 h 1612882"/>
                  <a:gd name="connsiteX4" fmla="*/ 45004 w 432675"/>
                  <a:gd name="connsiteY4" fmla="*/ 1612882 h 1612882"/>
                  <a:gd name="connsiteX0" fmla="*/ 45004 w 418146"/>
                  <a:gd name="connsiteY0" fmla="*/ 1612882 h 1612882"/>
                  <a:gd name="connsiteX1" fmla="*/ 73 w 418146"/>
                  <a:gd name="connsiteY1" fmla="*/ 136431 h 1612882"/>
                  <a:gd name="connsiteX2" fmla="*/ 93178 w 418146"/>
                  <a:gd name="connsiteY2" fmla="*/ 0 h 1612882"/>
                  <a:gd name="connsiteX3" fmla="*/ 418146 w 418146"/>
                  <a:gd name="connsiteY3" fmla="*/ 1398624 h 1612882"/>
                  <a:gd name="connsiteX4" fmla="*/ 45004 w 418146"/>
                  <a:gd name="connsiteY4" fmla="*/ 1612882 h 1612882"/>
                  <a:gd name="connsiteX0" fmla="*/ 45004 w 430687"/>
                  <a:gd name="connsiteY0" fmla="*/ 1612882 h 1612882"/>
                  <a:gd name="connsiteX1" fmla="*/ 73 w 430687"/>
                  <a:gd name="connsiteY1" fmla="*/ 136431 h 1612882"/>
                  <a:gd name="connsiteX2" fmla="*/ 93178 w 430687"/>
                  <a:gd name="connsiteY2" fmla="*/ 0 h 1612882"/>
                  <a:gd name="connsiteX3" fmla="*/ 430687 w 430687"/>
                  <a:gd name="connsiteY3" fmla="*/ 1468891 h 1612882"/>
                  <a:gd name="connsiteX4" fmla="*/ 45004 w 430687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74881 w 460564"/>
                  <a:gd name="connsiteY0" fmla="*/ 1631185 h 1631185"/>
                  <a:gd name="connsiteX1" fmla="*/ 35 w 460564"/>
                  <a:gd name="connsiteY1" fmla="*/ 101570 h 1631185"/>
                  <a:gd name="connsiteX2" fmla="*/ 97282 w 460564"/>
                  <a:gd name="connsiteY2" fmla="*/ 0 h 1631185"/>
                  <a:gd name="connsiteX3" fmla="*/ 460564 w 460564"/>
                  <a:gd name="connsiteY3" fmla="*/ 1487194 h 1631185"/>
                  <a:gd name="connsiteX4" fmla="*/ 74881 w 460564"/>
                  <a:gd name="connsiteY4" fmla="*/ 1631185 h 1631185"/>
                  <a:gd name="connsiteX0" fmla="*/ 84837 w 460560"/>
                  <a:gd name="connsiteY0" fmla="*/ 1623561 h 1623561"/>
                  <a:gd name="connsiteX1" fmla="*/ 31 w 460560"/>
                  <a:gd name="connsiteY1" fmla="*/ 101570 h 1623561"/>
                  <a:gd name="connsiteX2" fmla="*/ 97278 w 460560"/>
                  <a:gd name="connsiteY2" fmla="*/ 0 h 1623561"/>
                  <a:gd name="connsiteX3" fmla="*/ 460560 w 460560"/>
                  <a:gd name="connsiteY3" fmla="*/ 1487194 h 1623561"/>
                  <a:gd name="connsiteX4" fmla="*/ 84837 w 460560"/>
                  <a:gd name="connsiteY4" fmla="*/ 1623561 h 162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560" h="1623561">
                    <a:moveTo>
                      <a:pt x="84837" y="1623561"/>
                    </a:moveTo>
                    <a:cubicBezTo>
                      <a:pt x="64864" y="1380987"/>
                      <a:pt x="-1616" y="377153"/>
                      <a:pt x="31" y="101570"/>
                    </a:cubicBezTo>
                    <a:cubicBezTo>
                      <a:pt x="55858" y="22645"/>
                      <a:pt x="26750" y="62369"/>
                      <a:pt x="97278" y="0"/>
                    </a:cubicBezTo>
                    <a:lnTo>
                      <a:pt x="460560" y="1487194"/>
                    </a:lnTo>
                    <a:lnTo>
                      <a:pt x="84837" y="162356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4"/>
              <p:cNvSpPr/>
              <p:nvPr/>
            </p:nvSpPr>
            <p:spPr>
              <a:xfrm rot="3213622">
                <a:off x="4864776" y="5371467"/>
                <a:ext cx="278492" cy="449543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1 w 442456"/>
                  <a:gd name="connsiteY0" fmla="*/ 9839 h 1820294"/>
                  <a:gd name="connsiteX1" fmla="*/ 73532 w 442456"/>
                  <a:gd name="connsiteY1" fmla="*/ 23690 h 1820294"/>
                  <a:gd name="connsiteX2" fmla="*/ 442456 w 442456"/>
                  <a:gd name="connsiteY2" fmla="*/ 25330 h 1820294"/>
                  <a:gd name="connsiteX3" fmla="*/ 429962 w 442456"/>
                  <a:gd name="connsiteY3" fmla="*/ 0 h 1820294"/>
                  <a:gd name="connsiteX4" fmla="*/ 412441 w 442456"/>
                  <a:gd name="connsiteY4" fmla="*/ 1735814 h 1820294"/>
                  <a:gd name="connsiteX5" fmla="*/ 338311 w 442456"/>
                  <a:gd name="connsiteY5" fmla="*/ 1721206 h 1820294"/>
                  <a:gd name="connsiteX6" fmla="*/ 62604 w 442456"/>
                  <a:gd name="connsiteY6" fmla="*/ 1820294 h 1820294"/>
                  <a:gd name="connsiteX7" fmla="*/ 2870 w 442456"/>
                  <a:gd name="connsiteY7" fmla="*/ 1771026 h 1820294"/>
                  <a:gd name="connsiteX8" fmla="*/ 1 w 442456"/>
                  <a:gd name="connsiteY8" fmla="*/ 9839 h 1820294"/>
                  <a:gd name="connsiteX0" fmla="*/ 1 w 442456"/>
                  <a:gd name="connsiteY0" fmla="*/ 395361 h 2205816"/>
                  <a:gd name="connsiteX1" fmla="*/ 15006 w 442456"/>
                  <a:gd name="connsiteY1" fmla="*/ 1 h 2205816"/>
                  <a:gd name="connsiteX2" fmla="*/ 442456 w 442456"/>
                  <a:gd name="connsiteY2" fmla="*/ 410852 h 2205816"/>
                  <a:gd name="connsiteX3" fmla="*/ 429962 w 442456"/>
                  <a:gd name="connsiteY3" fmla="*/ 385522 h 2205816"/>
                  <a:gd name="connsiteX4" fmla="*/ 412441 w 442456"/>
                  <a:gd name="connsiteY4" fmla="*/ 2121336 h 2205816"/>
                  <a:gd name="connsiteX5" fmla="*/ 338311 w 442456"/>
                  <a:gd name="connsiteY5" fmla="*/ 2106728 h 2205816"/>
                  <a:gd name="connsiteX6" fmla="*/ 62604 w 442456"/>
                  <a:gd name="connsiteY6" fmla="*/ 2205816 h 2205816"/>
                  <a:gd name="connsiteX7" fmla="*/ 2870 w 442456"/>
                  <a:gd name="connsiteY7" fmla="*/ 2156548 h 2205816"/>
                  <a:gd name="connsiteX8" fmla="*/ 1 w 442456"/>
                  <a:gd name="connsiteY8" fmla="*/ 395361 h 2205816"/>
                  <a:gd name="connsiteX0" fmla="*/ 26071 w 465657"/>
                  <a:gd name="connsiteY0" fmla="*/ 2156548 h 2205816"/>
                  <a:gd name="connsiteX1" fmla="*/ 38207 w 465657"/>
                  <a:gd name="connsiteY1" fmla="*/ 1 h 2205816"/>
                  <a:gd name="connsiteX2" fmla="*/ 465657 w 465657"/>
                  <a:gd name="connsiteY2" fmla="*/ 410852 h 2205816"/>
                  <a:gd name="connsiteX3" fmla="*/ 453163 w 465657"/>
                  <a:gd name="connsiteY3" fmla="*/ 385522 h 2205816"/>
                  <a:gd name="connsiteX4" fmla="*/ 435642 w 465657"/>
                  <a:gd name="connsiteY4" fmla="*/ 2121336 h 2205816"/>
                  <a:gd name="connsiteX5" fmla="*/ 361512 w 465657"/>
                  <a:gd name="connsiteY5" fmla="*/ 2106728 h 2205816"/>
                  <a:gd name="connsiteX6" fmla="*/ 85805 w 465657"/>
                  <a:gd name="connsiteY6" fmla="*/ 2205816 h 2205816"/>
                  <a:gd name="connsiteX7" fmla="*/ 26071 w 465657"/>
                  <a:gd name="connsiteY7" fmla="*/ 2156548 h 2205816"/>
                  <a:gd name="connsiteX0" fmla="*/ 2240 w 441826"/>
                  <a:gd name="connsiteY0" fmla="*/ 1771026 h 1820294"/>
                  <a:gd name="connsiteX1" fmla="*/ 78014 w 441826"/>
                  <a:gd name="connsiteY1" fmla="*/ 246924 h 1820294"/>
                  <a:gd name="connsiteX2" fmla="*/ 441826 w 441826"/>
                  <a:gd name="connsiteY2" fmla="*/ 25330 h 1820294"/>
                  <a:gd name="connsiteX3" fmla="*/ 429332 w 441826"/>
                  <a:gd name="connsiteY3" fmla="*/ 0 h 1820294"/>
                  <a:gd name="connsiteX4" fmla="*/ 411811 w 441826"/>
                  <a:gd name="connsiteY4" fmla="*/ 1735814 h 1820294"/>
                  <a:gd name="connsiteX5" fmla="*/ 337681 w 441826"/>
                  <a:gd name="connsiteY5" fmla="*/ 1721206 h 1820294"/>
                  <a:gd name="connsiteX6" fmla="*/ 61974 w 441826"/>
                  <a:gd name="connsiteY6" fmla="*/ 1820294 h 1820294"/>
                  <a:gd name="connsiteX7" fmla="*/ 2240 w 441826"/>
                  <a:gd name="connsiteY7" fmla="*/ 1771026 h 1820294"/>
                  <a:gd name="connsiteX0" fmla="*/ 2240 w 441826"/>
                  <a:gd name="connsiteY0" fmla="*/ 1771026 h 1771025"/>
                  <a:gd name="connsiteX1" fmla="*/ 78014 w 441826"/>
                  <a:gd name="connsiteY1" fmla="*/ 246924 h 1771025"/>
                  <a:gd name="connsiteX2" fmla="*/ 441826 w 441826"/>
                  <a:gd name="connsiteY2" fmla="*/ 25330 h 1771025"/>
                  <a:gd name="connsiteX3" fmla="*/ 429332 w 441826"/>
                  <a:gd name="connsiteY3" fmla="*/ 0 h 1771025"/>
                  <a:gd name="connsiteX4" fmla="*/ 411811 w 441826"/>
                  <a:gd name="connsiteY4" fmla="*/ 1735814 h 1771025"/>
                  <a:gd name="connsiteX5" fmla="*/ 337681 w 441826"/>
                  <a:gd name="connsiteY5" fmla="*/ 1721206 h 1771025"/>
                  <a:gd name="connsiteX6" fmla="*/ 2240 w 441826"/>
                  <a:gd name="connsiteY6" fmla="*/ 1771026 h 1771025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404521 w 508666"/>
                  <a:gd name="connsiteY5" fmla="*/ 1721206 h 1735814"/>
                  <a:gd name="connsiteX6" fmla="*/ 553 w 508666"/>
                  <a:gd name="connsiteY6" fmla="*/ 1663735 h 1735814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553 w 508666"/>
                  <a:gd name="connsiteY5" fmla="*/ 1663735 h 1735814"/>
                  <a:gd name="connsiteX0" fmla="*/ 553 w 508666"/>
                  <a:gd name="connsiteY0" fmla="*/ 1663735 h 1663736"/>
                  <a:gd name="connsiteX1" fmla="*/ 144854 w 508666"/>
                  <a:gd name="connsiteY1" fmla="*/ 246924 h 1663736"/>
                  <a:gd name="connsiteX2" fmla="*/ 508666 w 508666"/>
                  <a:gd name="connsiteY2" fmla="*/ 25330 h 1663736"/>
                  <a:gd name="connsiteX3" fmla="*/ 496172 w 508666"/>
                  <a:gd name="connsiteY3" fmla="*/ 0 h 1663736"/>
                  <a:gd name="connsiteX4" fmla="*/ 225475 w 508666"/>
                  <a:gd name="connsiteY4" fmla="*/ 1376175 h 1663736"/>
                  <a:gd name="connsiteX5" fmla="*/ 553 w 508666"/>
                  <a:gd name="connsiteY5" fmla="*/ 1663735 h 1663736"/>
                  <a:gd name="connsiteX0" fmla="*/ 553 w 508666"/>
                  <a:gd name="connsiteY0" fmla="*/ 1638406 h 1638407"/>
                  <a:gd name="connsiteX1" fmla="*/ 144854 w 508666"/>
                  <a:gd name="connsiteY1" fmla="*/ 221595 h 1638407"/>
                  <a:gd name="connsiteX2" fmla="*/ 508666 w 508666"/>
                  <a:gd name="connsiteY2" fmla="*/ 1 h 1638407"/>
                  <a:gd name="connsiteX3" fmla="*/ 225475 w 508666"/>
                  <a:gd name="connsiteY3" fmla="*/ 1350846 h 1638407"/>
                  <a:gd name="connsiteX4" fmla="*/ 553 w 508666"/>
                  <a:gd name="connsiteY4" fmla="*/ 1638406 h 1638407"/>
                  <a:gd name="connsiteX0" fmla="*/ 553 w 626070"/>
                  <a:gd name="connsiteY0" fmla="*/ 1437537 h 1437538"/>
                  <a:gd name="connsiteX1" fmla="*/ 144854 w 626070"/>
                  <a:gd name="connsiteY1" fmla="*/ 20726 h 1437538"/>
                  <a:gd name="connsiteX2" fmla="*/ 626070 w 626070"/>
                  <a:gd name="connsiteY2" fmla="*/ -2 h 1437538"/>
                  <a:gd name="connsiteX3" fmla="*/ 225475 w 626070"/>
                  <a:gd name="connsiteY3" fmla="*/ 1149977 h 1437538"/>
                  <a:gd name="connsiteX4" fmla="*/ 553 w 626070"/>
                  <a:gd name="connsiteY4" fmla="*/ 1437537 h 1437538"/>
                  <a:gd name="connsiteX0" fmla="*/ 553 w 468472"/>
                  <a:gd name="connsiteY0" fmla="*/ 1634413 h 1634414"/>
                  <a:gd name="connsiteX1" fmla="*/ 144854 w 468472"/>
                  <a:gd name="connsiteY1" fmla="*/ 217602 h 1634414"/>
                  <a:gd name="connsiteX2" fmla="*/ 468473 w 468472"/>
                  <a:gd name="connsiteY2" fmla="*/ -2 h 1634414"/>
                  <a:gd name="connsiteX3" fmla="*/ 225475 w 468472"/>
                  <a:gd name="connsiteY3" fmla="*/ 1346853 h 1634414"/>
                  <a:gd name="connsiteX4" fmla="*/ 553 w 468472"/>
                  <a:gd name="connsiteY4" fmla="*/ 1634413 h 1634414"/>
                  <a:gd name="connsiteX0" fmla="*/ 553 w 604343"/>
                  <a:gd name="connsiteY0" fmla="*/ 1634417 h 1634418"/>
                  <a:gd name="connsiteX1" fmla="*/ 144854 w 604343"/>
                  <a:gd name="connsiteY1" fmla="*/ 217606 h 1634418"/>
                  <a:gd name="connsiteX2" fmla="*/ 468473 w 604343"/>
                  <a:gd name="connsiteY2" fmla="*/ 2 h 1634418"/>
                  <a:gd name="connsiteX3" fmla="*/ 603010 w 604343"/>
                  <a:gd name="connsiteY3" fmla="*/ 281021 h 1634418"/>
                  <a:gd name="connsiteX4" fmla="*/ 225475 w 604343"/>
                  <a:gd name="connsiteY4" fmla="*/ 1346857 h 1634418"/>
                  <a:gd name="connsiteX5" fmla="*/ 553 w 604343"/>
                  <a:gd name="connsiteY5" fmla="*/ 1634417 h 1634418"/>
                  <a:gd name="connsiteX0" fmla="*/ 553 w 604549"/>
                  <a:gd name="connsiteY0" fmla="*/ 1634413 h 1634414"/>
                  <a:gd name="connsiteX1" fmla="*/ 144854 w 604549"/>
                  <a:gd name="connsiteY1" fmla="*/ 217602 h 1634414"/>
                  <a:gd name="connsiteX2" fmla="*/ 468473 w 604549"/>
                  <a:gd name="connsiteY2" fmla="*/ -2 h 1634414"/>
                  <a:gd name="connsiteX3" fmla="*/ 603010 w 604549"/>
                  <a:gd name="connsiteY3" fmla="*/ 281017 h 1634414"/>
                  <a:gd name="connsiteX4" fmla="*/ 225475 w 604549"/>
                  <a:gd name="connsiteY4" fmla="*/ 1346853 h 1634414"/>
                  <a:gd name="connsiteX5" fmla="*/ 553 w 604549"/>
                  <a:gd name="connsiteY5" fmla="*/ 1634413 h 1634414"/>
                  <a:gd name="connsiteX0" fmla="*/ 693 w 587015"/>
                  <a:gd name="connsiteY0" fmla="*/ 1667342 h 1667343"/>
                  <a:gd name="connsiteX1" fmla="*/ 127320 w 587015"/>
                  <a:gd name="connsiteY1" fmla="*/ 217606 h 1667343"/>
                  <a:gd name="connsiteX2" fmla="*/ 450939 w 587015"/>
                  <a:gd name="connsiteY2" fmla="*/ 2 h 1667343"/>
                  <a:gd name="connsiteX3" fmla="*/ 585476 w 587015"/>
                  <a:gd name="connsiteY3" fmla="*/ 281021 h 1667343"/>
                  <a:gd name="connsiteX4" fmla="*/ 207941 w 587015"/>
                  <a:gd name="connsiteY4" fmla="*/ 1346857 h 1667343"/>
                  <a:gd name="connsiteX5" fmla="*/ 693 w 587015"/>
                  <a:gd name="connsiteY5" fmla="*/ 1667342 h 1667343"/>
                  <a:gd name="connsiteX0" fmla="*/ 0 w 586322"/>
                  <a:gd name="connsiteY0" fmla="*/ 1667338 h 1667339"/>
                  <a:gd name="connsiteX1" fmla="*/ 126627 w 586322"/>
                  <a:gd name="connsiteY1" fmla="*/ 217602 h 1667339"/>
                  <a:gd name="connsiteX2" fmla="*/ 450246 w 586322"/>
                  <a:gd name="connsiteY2" fmla="*/ -2 h 1667339"/>
                  <a:gd name="connsiteX3" fmla="*/ 584783 w 586322"/>
                  <a:gd name="connsiteY3" fmla="*/ 281017 h 1667339"/>
                  <a:gd name="connsiteX4" fmla="*/ 207248 w 586322"/>
                  <a:gd name="connsiteY4" fmla="*/ 1346853 h 1667339"/>
                  <a:gd name="connsiteX5" fmla="*/ 0 w 586322"/>
                  <a:gd name="connsiteY5" fmla="*/ 1667338 h 1667339"/>
                  <a:gd name="connsiteX0" fmla="*/ 0 w 586322"/>
                  <a:gd name="connsiteY0" fmla="*/ 1667342 h 1667343"/>
                  <a:gd name="connsiteX1" fmla="*/ 126627 w 586322"/>
                  <a:gd name="connsiteY1" fmla="*/ 217606 h 1667343"/>
                  <a:gd name="connsiteX2" fmla="*/ 450246 w 586322"/>
                  <a:gd name="connsiteY2" fmla="*/ 2 h 1667343"/>
                  <a:gd name="connsiteX3" fmla="*/ 584783 w 586322"/>
                  <a:gd name="connsiteY3" fmla="*/ 281021 h 1667343"/>
                  <a:gd name="connsiteX4" fmla="*/ 207248 w 586322"/>
                  <a:gd name="connsiteY4" fmla="*/ 1346857 h 1667343"/>
                  <a:gd name="connsiteX5" fmla="*/ 0 w 586322"/>
                  <a:gd name="connsiteY5" fmla="*/ 1667342 h 1667343"/>
                  <a:gd name="connsiteX0" fmla="*/ 0 w 563415"/>
                  <a:gd name="connsiteY0" fmla="*/ 1717641 h 1717642"/>
                  <a:gd name="connsiteX1" fmla="*/ 103720 w 563415"/>
                  <a:gd name="connsiteY1" fmla="*/ 217602 h 1717642"/>
                  <a:gd name="connsiteX2" fmla="*/ 427339 w 563415"/>
                  <a:gd name="connsiteY2" fmla="*/ -2 h 1717642"/>
                  <a:gd name="connsiteX3" fmla="*/ 561876 w 563415"/>
                  <a:gd name="connsiteY3" fmla="*/ 281017 h 1717642"/>
                  <a:gd name="connsiteX4" fmla="*/ 184341 w 563415"/>
                  <a:gd name="connsiteY4" fmla="*/ 1346853 h 1717642"/>
                  <a:gd name="connsiteX5" fmla="*/ 0 w 563415"/>
                  <a:gd name="connsiteY5" fmla="*/ 1717641 h 1717642"/>
                  <a:gd name="connsiteX0" fmla="*/ 0 w 602914"/>
                  <a:gd name="connsiteY0" fmla="*/ 1646624 h 1646622"/>
                  <a:gd name="connsiteX1" fmla="*/ 143219 w 602914"/>
                  <a:gd name="connsiteY1" fmla="*/ 217606 h 1646622"/>
                  <a:gd name="connsiteX2" fmla="*/ 466838 w 602914"/>
                  <a:gd name="connsiteY2" fmla="*/ 2 h 1646622"/>
                  <a:gd name="connsiteX3" fmla="*/ 601375 w 602914"/>
                  <a:gd name="connsiteY3" fmla="*/ 281021 h 1646622"/>
                  <a:gd name="connsiteX4" fmla="*/ 223840 w 602914"/>
                  <a:gd name="connsiteY4" fmla="*/ 1346857 h 1646622"/>
                  <a:gd name="connsiteX5" fmla="*/ 0 w 602914"/>
                  <a:gd name="connsiteY5" fmla="*/ 1646624 h 1646622"/>
                  <a:gd name="connsiteX0" fmla="*/ 0 w 602914"/>
                  <a:gd name="connsiteY0" fmla="*/ 1646620 h 1646622"/>
                  <a:gd name="connsiteX1" fmla="*/ 143219 w 602914"/>
                  <a:gd name="connsiteY1" fmla="*/ 217602 h 1646622"/>
                  <a:gd name="connsiteX2" fmla="*/ 466838 w 602914"/>
                  <a:gd name="connsiteY2" fmla="*/ -2 h 1646622"/>
                  <a:gd name="connsiteX3" fmla="*/ 601375 w 602914"/>
                  <a:gd name="connsiteY3" fmla="*/ 281017 h 1646622"/>
                  <a:gd name="connsiteX4" fmla="*/ 223840 w 602914"/>
                  <a:gd name="connsiteY4" fmla="*/ 1346853 h 1646622"/>
                  <a:gd name="connsiteX5" fmla="*/ 0 w 602914"/>
                  <a:gd name="connsiteY5" fmla="*/ 1646620 h 164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14" h="1646622">
                    <a:moveTo>
                      <a:pt x="0" y="1646620"/>
                    </a:moveTo>
                    <a:cubicBezTo>
                      <a:pt x="58736" y="1199636"/>
                      <a:pt x="140457" y="596624"/>
                      <a:pt x="143219" y="217602"/>
                    </a:cubicBezTo>
                    <a:lnTo>
                      <a:pt x="466838" y="-2"/>
                    </a:lnTo>
                    <a:cubicBezTo>
                      <a:pt x="473722" y="136603"/>
                      <a:pt x="619373" y="175496"/>
                      <a:pt x="601375" y="281017"/>
                    </a:cubicBezTo>
                    <a:lnTo>
                      <a:pt x="223840" y="1346853"/>
                    </a:lnTo>
                    <a:cubicBezTo>
                      <a:pt x="149227" y="1446775"/>
                      <a:pt x="101860" y="1645790"/>
                      <a:pt x="0" y="164662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4"/>
              <p:cNvSpPr/>
              <p:nvPr/>
            </p:nvSpPr>
            <p:spPr>
              <a:xfrm rot="3042603">
                <a:off x="5995881" y="5619197"/>
                <a:ext cx="278492" cy="449543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1 w 442456"/>
                  <a:gd name="connsiteY0" fmla="*/ 9839 h 1820294"/>
                  <a:gd name="connsiteX1" fmla="*/ 73532 w 442456"/>
                  <a:gd name="connsiteY1" fmla="*/ 23690 h 1820294"/>
                  <a:gd name="connsiteX2" fmla="*/ 442456 w 442456"/>
                  <a:gd name="connsiteY2" fmla="*/ 25330 h 1820294"/>
                  <a:gd name="connsiteX3" fmla="*/ 429962 w 442456"/>
                  <a:gd name="connsiteY3" fmla="*/ 0 h 1820294"/>
                  <a:gd name="connsiteX4" fmla="*/ 412441 w 442456"/>
                  <a:gd name="connsiteY4" fmla="*/ 1735814 h 1820294"/>
                  <a:gd name="connsiteX5" fmla="*/ 338311 w 442456"/>
                  <a:gd name="connsiteY5" fmla="*/ 1721206 h 1820294"/>
                  <a:gd name="connsiteX6" fmla="*/ 62604 w 442456"/>
                  <a:gd name="connsiteY6" fmla="*/ 1820294 h 1820294"/>
                  <a:gd name="connsiteX7" fmla="*/ 2870 w 442456"/>
                  <a:gd name="connsiteY7" fmla="*/ 1771026 h 1820294"/>
                  <a:gd name="connsiteX8" fmla="*/ 1 w 442456"/>
                  <a:gd name="connsiteY8" fmla="*/ 9839 h 1820294"/>
                  <a:gd name="connsiteX0" fmla="*/ 1 w 442456"/>
                  <a:gd name="connsiteY0" fmla="*/ 395361 h 2205816"/>
                  <a:gd name="connsiteX1" fmla="*/ 15006 w 442456"/>
                  <a:gd name="connsiteY1" fmla="*/ 1 h 2205816"/>
                  <a:gd name="connsiteX2" fmla="*/ 442456 w 442456"/>
                  <a:gd name="connsiteY2" fmla="*/ 410852 h 2205816"/>
                  <a:gd name="connsiteX3" fmla="*/ 429962 w 442456"/>
                  <a:gd name="connsiteY3" fmla="*/ 385522 h 2205816"/>
                  <a:gd name="connsiteX4" fmla="*/ 412441 w 442456"/>
                  <a:gd name="connsiteY4" fmla="*/ 2121336 h 2205816"/>
                  <a:gd name="connsiteX5" fmla="*/ 338311 w 442456"/>
                  <a:gd name="connsiteY5" fmla="*/ 2106728 h 2205816"/>
                  <a:gd name="connsiteX6" fmla="*/ 62604 w 442456"/>
                  <a:gd name="connsiteY6" fmla="*/ 2205816 h 2205816"/>
                  <a:gd name="connsiteX7" fmla="*/ 2870 w 442456"/>
                  <a:gd name="connsiteY7" fmla="*/ 2156548 h 2205816"/>
                  <a:gd name="connsiteX8" fmla="*/ 1 w 442456"/>
                  <a:gd name="connsiteY8" fmla="*/ 395361 h 2205816"/>
                  <a:gd name="connsiteX0" fmla="*/ 26071 w 465657"/>
                  <a:gd name="connsiteY0" fmla="*/ 2156548 h 2205816"/>
                  <a:gd name="connsiteX1" fmla="*/ 38207 w 465657"/>
                  <a:gd name="connsiteY1" fmla="*/ 1 h 2205816"/>
                  <a:gd name="connsiteX2" fmla="*/ 465657 w 465657"/>
                  <a:gd name="connsiteY2" fmla="*/ 410852 h 2205816"/>
                  <a:gd name="connsiteX3" fmla="*/ 453163 w 465657"/>
                  <a:gd name="connsiteY3" fmla="*/ 385522 h 2205816"/>
                  <a:gd name="connsiteX4" fmla="*/ 435642 w 465657"/>
                  <a:gd name="connsiteY4" fmla="*/ 2121336 h 2205816"/>
                  <a:gd name="connsiteX5" fmla="*/ 361512 w 465657"/>
                  <a:gd name="connsiteY5" fmla="*/ 2106728 h 2205816"/>
                  <a:gd name="connsiteX6" fmla="*/ 85805 w 465657"/>
                  <a:gd name="connsiteY6" fmla="*/ 2205816 h 2205816"/>
                  <a:gd name="connsiteX7" fmla="*/ 26071 w 465657"/>
                  <a:gd name="connsiteY7" fmla="*/ 2156548 h 2205816"/>
                  <a:gd name="connsiteX0" fmla="*/ 2240 w 441826"/>
                  <a:gd name="connsiteY0" fmla="*/ 1771026 h 1820294"/>
                  <a:gd name="connsiteX1" fmla="*/ 78014 w 441826"/>
                  <a:gd name="connsiteY1" fmla="*/ 246924 h 1820294"/>
                  <a:gd name="connsiteX2" fmla="*/ 441826 w 441826"/>
                  <a:gd name="connsiteY2" fmla="*/ 25330 h 1820294"/>
                  <a:gd name="connsiteX3" fmla="*/ 429332 w 441826"/>
                  <a:gd name="connsiteY3" fmla="*/ 0 h 1820294"/>
                  <a:gd name="connsiteX4" fmla="*/ 411811 w 441826"/>
                  <a:gd name="connsiteY4" fmla="*/ 1735814 h 1820294"/>
                  <a:gd name="connsiteX5" fmla="*/ 337681 w 441826"/>
                  <a:gd name="connsiteY5" fmla="*/ 1721206 h 1820294"/>
                  <a:gd name="connsiteX6" fmla="*/ 61974 w 441826"/>
                  <a:gd name="connsiteY6" fmla="*/ 1820294 h 1820294"/>
                  <a:gd name="connsiteX7" fmla="*/ 2240 w 441826"/>
                  <a:gd name="connsiteY7" fmla="*/ 1771026 h 1820294"/>
                  <a:gd name="connsiteX0" fmla="*/ 2240 w 441826"/>
                  <a:gd name="connsiteY0" fmla="*/ 1771026 h 1771025"/>
                  <a:gd name="connsiteX1" fmla="*/ 78014 w 441826"/>
                  <a:gd name="connsiteY1" fmla="*/ 246924 h 1771025"/>
                  <a:gd name="connsiteX2" fmla="*/ 441826 w 441826"/>
                  <a:gd name="connsiteY2" fmla="*/ 25330 h 1771025"/>
                  <a:gd name="connsiteX3" fmla="*/ 429332 w 441826"/>
                  <a:gd name="connsiteY3" fmla="*/ 0 h 1771025"/>
                  <a:gd name="connsiteX4" fmla="*/ 411811 w 441826"/>
                  <a:gd name="connsiteY4" fmla="*/ 1735814 h 1771025"/>
                  <a:gd name="connsiteX5" fmla="*/ 337681 w 441826"/>
                  <a:gd name="connsiteY5" fmla="*/ 1721206 h 1771025"/>
                  <a:gd name="connsiteX6" fmla="*/ 2240 w 441826"/>
                  <a:gd name="connsiteY6" fmla="*/ 1771026 h 1771025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404521 w 508666"/>
                  <a:gd name="connsiteY5" fmla="*/ 1721206 h 1735814"/>
                  <a:gd name="connsiteX6" fmla="*/ 553 w 508666"/>
                  <a:gd name="connsiteY6" fmla="*/ 1663735 h 1735814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553 w 508666"/>
                  <a:gd name="connsiteY5" fmla="*/ 1663735 h 1735814"/>
                  <a:gd name="connsiteX0" fmla="*/ 553 w 508666"/>
                  <a:gd name="connsiteY0" fmla="*/ 1663735 h 1663736"/>
                  <a:gd name="connsiteX1" fmla="*/ 144854 w 508666"/>
                  <a:gd name="connsiteY1" fmla="*/ 246924 h 1663736"/>
                  <a:gd name="connsiteX2" fmla="*/ 508666 w 508666"/>
                  <a:gd name="connsiteY2" fmla="*/ 25330 h 1663736"/>
                  <a:gd name="connsiteX3" fmla="*/ 496172 w 508666"/>
                  <a:gd name="connsiteY3" fmla="*/ 0 h 1663736"/>
                  <a:gd name="connsiteX4" fmla="*/ 225475 w 508666"/>
                  <a:gd name="connsiteY4" fmla="*/ 1376175 h 1663736"/>
                  <a:gd name="connsiteX5" fmla="*/ 553 w 508666"/>
                  <a:gd name="connsiteY5" fmla="*/ 1663735 h 1663736"/>
                  <a:gd name="connsiteX0" fmla="*/ 553 w 508666"/>
                  <a:gd name="connsiteY0" fmla="*/ 1638406 h 1638407"/>
                  <a:gd name="connsiteX1" fmla="*/ 144854 w 508666"/>
                  <a:gd name="connsiteY1" fmla="*/ 221595 h 1638407"/>
                  <a:gd name="connsiteX2" fmla="*/ 508666 w 508666"/>
                  <a:gd name="connsiteY2" fmla="*/ 1 h 1638407"/>
                  <a:gd name="connsiteX3" fmla="*/ 225475 w 508666"/>
                  <a:gd name="connsiteY3" fmla="*/ 1350846 h 1638407"/>
                  <a:gd name="connsiteX4" fmla="*/ 553 w 508666"/>
                  <a:gd name="connsiteY4" fmla="*/ 1638406 h 1638407"/>
                  <a:gd name="connsiteX0" fmla="*/ 553 w 626070"/>
                  <a:gd name="connsiteY0" fmla="*/ 1437537 h 1437538"/>
                  <a:gd name="connsiteX1" fmla="*/ 144854 w 626070"/>
                  <a:gd name="connsiteY1" fmla="*/ 20726 h 1437538"/>
                  <a:gd name="connsiteX2" fmla="*/ 626070 w 626070"/>
                  <a:gd name="connsiteY2" fmla="*/ -2 h 1437538"/>
                  <a:gd name="connsiteX3" fmla="*/ 225475 w 626070"/>
                  <a:gd name="connsiteY3" fmla="*/ 1149977 h 1437538"/>
                  <a:gd name="connsiteX4" fmla="*/ 553 w 626070"/>
                  <a:gd name="connsiteY4" fmla="*/ 1437537 h 1437538"/>
                  <a:gd name="connsiteX0" fmla="*/ 553 w 468472"/>
                  <a:gd name="connsiteY0" fmla="*/ 1634413 h 1634414"/>
                  <a:gd name="connsiteX1" fmla="*/ 144854 w 468472"/>
                  <a:gd name="connsiteY1" fmla="*/ 217602 h 1634414"/>
                  <a:gd name="connsiteX2" fmla="*/ 468473 w 468472"/>
                  <a:gd name="connsiteY2" fmla="*/ -2 h 1634414"/>
                  <a:gd name="connsiteX3" fmla="*/ 225475 w 468472"/>
                  <a:gd name="connsiteY3" fmla="*/ 1346853 h 1634414"/>
                  <a:gd name="connsiteX4" fmla="*/ 553 w 468472"/>
                  <a:gd name="connsiteY4" fmla="*/ 1634413 h 1634414"/>
                  <a:gd name="connsiteX0" fmla="*/ 553 w 604343"/>
                  <a:gd name="connsiteY0" fmla="*/ 1634417 h 1634418"/>
                  <a:gd name="connsiteX1" fmla="*/ 144854 w 604343"/>
                  <a:gd name="connsiteY1" fmla="*/ 217606 h 1634418"/>
                  <a:gd name="connsiteX2" fmla="*/ 468473 w 604343"/>
                  <a:gd name="connsiteY2" fmla="*/ 2 h 1634418"/>
                  <a:gd name="connsiteX3" fmla="*/ 603010 w 604343"/>
                  <a:gd name="connsiteY3" fmla="*/ 281021 h 1634418"/>
                  <a:gd name="connsiteX4" fmla="*/ 225475 w 604343"/>
                  <a:gd name="connsiteY4" fmla="*/ 1346857 h 1634418"/>
                  <a:gd name="connsiteX5" fmla="*/ 553 w 604343"/>
                  <a:gd name="connsiteY5" fmla="*/ 1634417 h 1634418"/>
                  <a:gd name="connsiteX0" fmla="*/ 553 w 604549"/>
                  <a:gd name="connsiteY0" fmla="*/ 1634413 h 1634414"/>
                  <a:gd name="connsiteX1" fmla="*/ 144854 w 604549"/>
                  <a:gd name="connsiteY1" fmla="*/ 217602 h 1634414"/>
                  <a:gd name="connsiteX2" fmla="*/ 468473 w 604549"/>
                  <a:gd name="connsiteY2" fmla="*/ -2 h 1634414"/>
                  <a:gd name="connsiteX3" fmla="*/ 603010 w 604549"/>
                  <a:gd name="connsiteY3" fmla="*/ 281017 h 1634414"/>
                  <a:gd name="connsiteX4" fmla="*/ 225475 w 604549"/>
                  <a:gd name="connsiteY4" fmla="*/ 1346853 h 1634414"/>
                  <a:gd name="connsiteX5" fmla="*/ 553 w 604549"/>
                  <a:gd name="connsiteY5" fmla="*/ 1634413 h 1634414"/>
                  <a:gd name="connsiteX0" fmla="*/ 693 w 587015"/>
                  <a:gd name="connsiteY0" fmla="*/ 1667342 h 1667343"/>
                  <a:gd name="connsiteX1" fmla="*/ 127320 w 587015"/>
                  <a:gd name="connsiteY1" fmla="*/ 217606 h 1667343"/>
                  <a:gd name="connsiteX2" fmla="*/ 450939 w 587015"/>
                  <a:gd name="connsiteY2" fmla="*/ 2 h 1667343"/>
                  <a:gd name="connsiteX3" fmla="*/ 585476 w 587015"/>
                  <a:gd name="connsiteY3" fmla="*/ 281021 h 1667343"/>
                  <a:gd name="connsiteX4" fmla="*/ 207941 w 587015"/>
                  <a:gd name="connsiteY4" fmla="*/ 1346857 h 1667343"/>
                  <a:gd name="connsiteX5" fmla="*/ 693 w 587015"/>
                  <a:gd name="connsiteY5" fmla="*/ 1667342 h 1667343"/>
                  <a:gd name="connsiteX0" fmla="*/ 0 w 586322"/>
                  <a:gd name="connsiteY0" fmla="*/ 1667338 h 1667339"/>
                  <a:gd name="connsiteX1" fmla="*/ 126627 w 586322"/>
                  <a:gd name="connsiteY1" fmla="*/ 217602 h 1667339"/>
                  <a:gd name="connsiteX2" fmla="*/ 450246 w 586322"/>
                  <a:gd name="connsiteY2" fmla="*/ -2 h 1667339"/>
                  <a:gd name="connsiteX3" fmla="*/ 584783 w 586322"/>
                  <a:gd name="connsiteY3" fmla="*/ 281017 h 1667339"/>
                  <a:gd name="connsiteX4" fmla="*/ 207248 w 586322"/>
                  <a:gd name="connsiteY4" fmla="*/ 1346853 h 1667339"/>
                  <a:gd name="connsiteX5" fmla="*/ 0 w 586322"/>
                  <a:gd name="connsiteY5" fmla="*/ 1667338 h 1667339"/>
                  <a:gd name="connsiteX0" fmla="*/ 0 w 586322"/>
                  <a:gd name="connsiteY0" fmla="*/ 1667342 h 1667343"/>
                  <a:gd name="connsiteX1" fmla="*/ 126627 w 586322"/>
                  <a:gd name="connsiteY1" fmla="*/ 217606 h 1667343"/>
                  <a:gd name="connsiteX2" fmla="*/ 450246 w 586322"/>
                  <a:gd name="connsiteY2" fmla="*/ 2 h 1667343"/>
                  <a:gd name="connsiteX3" fmla="*/ 584783 w 586322"/>
                  <a:gd name="connsiteY3" fmla="*/ 281021 h 1667343"/>
                  <a:gd name="connsiteX4" fmla="*/ 207248 w 586322"/>
                  <a:gd name="connsiteY4" fmla="*/ 1346857 h 1667343"/>
                  <a:gd name="connsiteX5" fmla="*/ 0 w 586322"/>
                  <a:gd name="connsiteY5" fmla="*/ 1667342 h 1667343"/>
                  <a:gd name="connsiteX0" fmla="*/ 0 w 563415"/>
                  <a:gd name="connsiteY0" fmla="*/ 1717641 h 1717642"/>
                  <a:gd name="connsiteX1" fmla="*/ 103720 w 563415"/>
                  <a:gd name="connsiteY1" fmla="*/ 217602 h 1717642"/>
                  <a:gd name="connsiteX2" fmla="*/ 427339 w 563415"/>
                  <a:gd name="connsiteY2" fmla="*/ -2 h 1717642"/>
                  <a:gd name="connsiteX3" fmla="*/ 561876 w 563415"/>
                  <a:gd name="connsiteY3" fmla="*/ 281017 h 1717642"/>
                  <a:gd name="connsiteX4" fmla="*/ 184341 w 563415"/>
                  <a:gd name="connsiteY4" fmla="*/ 1346853 h 1717642"/>
                  <a:gd name="connsiteX5" fmla="*/ 0 w 563415"/>
                  <a:gd name="connsiteY5" fmla="*/ 1717641 h 1717642"/>
                  <a:gd name="connsiteX0" fmla="*/ 0 w 602914"/>
                  <a:gd name="connsiteY0" fmla="*/ 1646624 h 1646622"/>
                  <a:gd name="connsiteX1" fmla="*/ 143219 w 602914"/>
                  <a:gd name="connsiteY1" fmla="*/ 217606 h 1646622"/>
                  <a:gd name="connsiteX2" fmla="*/ 466838 w 602914"/>
                  <a:gd name="connsiteY2" fmla="*/ 2 h 1646622"/>
                  <a:gd name="connsiteX3" fmla="*/ 601375 w 602914"/>
                  <a:gd name="connsiteY3" fmla="*/ 281021 h 1646622"/>
                  <a:gd name="connsiteX4" fmla="*/ 223840 w 602914"/>
                  <a:gd name="connsiteY4" fmla="*/ 1346857 h 1646622"/>
                  <a:gd name="connsiteX5" fmla="*/ 0 w 602914"/>
                  <a:gd name="connsiteY5" fmla="*/ 1646624 h 1646622"/>
                  <a:gd name="connsiteX0" fmla="*/ 0 w 602914"/>
                  <a:gd name="connsiteY0" fmla="*/ 1646620 h 1646622"/>
                  <a:gd name="connsiteX1" fmla="*/ 143219 w 602914"/>
                  <a:gd name="connsiteY1" fmla="*/ 217602 h 1646622"/>
                  <a:gd name="connsiteX2" fmla="*/ 466838 w 602914"/>
                  <a:gd name="connsiteY2" fmla="*/ -2 h 1646622"/>
                  <a:gd name="connsiteX3" fmla="*/ 601375 w 602914"/>
                  <a:gd name="connsiteY3" fmla="*/ 281017 h 1646622"/>
                  <a:gd name="connsiteX4" fmla="*/ 223840 w 602914"/>
                  <a:gd name="connsiteY4" fmla="*/ 1346853 h 1646622"/>
                  <a:gd name="connsiteX5" fmla="*/ 0 w 602914"/>
                  <a:gd name="connsiteY5" fmla="*/ 1646620 h 164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14" h="1646622">
                    <a:moveTo>
                      <a:pt x="0" y="1646620"/>
                    </a:moveTo>
                    <a:cubicBezTo>
                      <a:pt x="58736" y="1199636"/>
                      <a:pt x="140457" y="596624"/>
                      <a:pt x="143219" y="217602"/>
                    </a:cubicBezTo>
                    <a:lnTo>
                      <a:pt x="466838" y="-2"/>
                    </a:lnTo>
                    <a:cubicBezTo>
                      <a:pt x="473722" y="136603"/>
                      <a:pt x="619373" y="175496"/>
                      <a:pt x="601375" y="281017"/>
                    </a:cubicBezTo>
                    <a:lnTo>
                      <a:pt x="223840" y="1346853"/>
                    </a:lnTo>
                    <a:cubicBezTo>
                      <a:pt x="149227" y="1446775"/>
                      <a:pt x="101860" y="1645790"/>
                      <a:pt x="0" y="164662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Triangle 3"/>
              <p:cNvSpPr/>
              <p:nvPr/>
            </p:nvSpPr>
            <p:spPr>
              <a:xfrm rot="9307391" flipH="1">
                <a:off x="4866023" y="3961715"/>
                <a:ext cx="418146" cy="1612882"/>
              </a:xfrm>
              <a:custGeom>
                <a:avLst/>
                <a:gdLst>
                  <a:gd name="connsiteX0" fmla="*/ 0 w 595223"/>
                  <a:gd name="connsiteY0" fmla="*/ 1449237 h 1449237"/>
                  <a:gd name="connsiteX1" fmla="*/ 0 w 595223"/>
                  <a:gd name="connsiteY1" fmla="*/ 0 h 1449237"/>
                  <a:gd name="connsiteX2" fmla="*/ 595223 w 595223"/>
                  <a:gd name="connsiteY2" fmla="*/ 1449237 h 1449237"/>
                  <a:gd name="connsiteX3" fmla="*/ 0 w 595223"/>
                  <a:gd name="connsiteY3" fmla="*/ 1449237 h 1449237"/>
                  <a:gd name="connsiteX0" fmla="*/ 109783 w 595223"/>
                  <a:gd name="connsiteY0" fmla="*/ 1521944 h 1521944"/>
                  <a:gd name="connsiteX1" fmla="*/ 0 w 595223"/>
                  <a:gd name="connsiteY1" fmla="*/ 0 h 1521944"/>
                  <a:gd name="connsiteX2" fmla="*/ 595223 w 595223"/>
                  <a:gd name="connsiteY2" fmla="*/ 1449237 h 1521944"/>
                  <a:gd name="connsiteX3" fmla="*/ 109783 w 595223"/>
                  <a:gd name="connsiteY3" fmla="*/ 1521944 h 1521944"/>
                  <a:gd name="connsiteX0" fmla="*/ 109783 w 444954"/>
                  <a:gd name="connsiteY0" fmla="*/ 1521944 h 1521944"/>
                  <a:gd name="connsiteX1" fmla="*/ 0 w 444954"/>
                  <a:gd name="connsiteY1" fmla="*/ 0 h 1521944"/>
                  <a:gd name="connsiteX2" fmla="*/ 444954 w 444954"/>
                  <a:gd name="connsiteY2" fmla="*/ 1309725 h 1521944"/>
                  <a:gd name="connsiteX3" fmla="*/ 109783 w 444954"/>
                  <a:gd name="connsiteY3" fmla="*/ 1521944 h 1521944"/>
                  <a:gd name="connsiteX0" fmla="*/ 0 w 335171"/>
                  <a:gd name="connsiteY0" fmla="*/ 1653500 h 1653500"/>
                  <a:gd name="connsiteX1" fmla="*/ 9881 w 335171"/>
                  <a:gd name="connsiteY1" fmla="*/ 0 h 1653500"/>
                  <a:gd name="connsiteX2" fmla="*/ 335171 w 335171"/>
                  <a:gd name="connsiteY2" fmla="*/ 1441281 h 1653500"/>
                  <a:gd name="connsiteX3" fmla="*/ 0 w 335171"/>
                  <a:gd name="connsiteY3" fmla="*/ 1653500 h 1653500"/>
                  <a:gd name="connsiteX0" fmla="*/ 67412 w 402583"/>
                  <a:gd name="connsiteY0" fmla="*/ 1747292 h 1747292"/>
                  <a:gd name="connsiteX1" fmla="*/ 149 w 402583"/>
                  <a:gd name="connsiteY1" fmla="*/ 307556 h 1747292"/>
                  <a:gd name="connsiteX2" fmla="*/ 77293 w 402583"/>
                  <a:gd name="connsiteY2" fmla="*/ 93792 h 1747292"/>
                  <a:gd name="connsiteX3" fmla="*/ 402583 w 402583"/>
                  <a:gd name="connsiteY3" fmla="*/ 1535073 h 1747292"/>
                  <a:gd name="connsiteX4" fmla="*/ 67412 w 402583"/>
                  <a:gd name="connsiteY4" fmla="*/ 1747292 h 1747292"/>
                  <a:gd name="connsiteX0" fmla="*/ 67412 w 402583"/>
                  <a:gd name="connsiteY0" fmla="*/ 1715737 h 1715737"/>
                  <a:gd name="connsiteX1" fmla="*/ 149 w 402583"/>
                  <a:gd name="connsiteY1" fmla="*/ 276001 h 1715737"/>
                  <a:gd name="connsiteX2" fmla="*/ 77293 w 402583"/>
                  <a:gd name="connsiteY2" fmla="*/ 62237 h 1715737"/>
                  <a:gd name="connsiteX3" fmla="*/ 402583 w 402583"/>
                  <a:gd name="connsiteY3" fmla="*/ 1503518 h 1715737"/>
                  <a:gd name="connsiteX4" fmla="*/ 67412 w 402583"/>
                  <a:gd name="connsiteY4" fmla="*/ 1715737 h 1715737"/>
                  <a:gd name="connsiteX0" fmla="*/ 67412 w 402583"/>
                  <a:gd name="connsiteY0" fmla="*/ 1653500 h 1653500"/>
                  <a:gd name="connsiteX1" fmla="*/ 149 w 402583"/>
                  <a:gd name="connsiteY1" fmla="*/ 213764 h 1653500"/>
                  <a:gd name="connsiteX2" fmla="*/ 77293 w 402583"/>
                  <a:gd name="connsiteY2" fmla="*/ 0 h 1653500"/>
                  <a:gd name="connsiteX3" fmla="*/ 402583 w 402583"/>
                  <a:gd name="connsiteY3" fmla="*/ 1441281 h 1653500"/>
                  <a:gd name="connsiteX4" fmla="*/ 67412 w 402583"/>
                  <a:gd name="connsiteY4" fmla="*/ 1653500 h 1653500"/>
                  <a:gd name="connsiteX0" fmla="*/ 97478 w 432649"/>
                  <a:gd name="connsiteY0" fmla="*/ 1653500 h 1653500"/>
                  <a:gd name="connsiteX1" fmla="*/ 47 w 432649"/>
                  <a:gd name="connsiteY1" fmla="*/ 189717 h 1653500"/>
                  <a:gd name="connsiteX2" fmla="*/ 107359 w 432649"/>
                  <a:gd name="connsiteY2" fmla="*/ 0 h 1653500"/>
                  <a:gd name="connsiteX3" fmla="*/ 432649 w 432649"/>
                  <a:gd name="connsiteY3" fmla="*/ 1441281 h 1653500"/>
                  <a:gd name="connsiteX4" fmla="*/ 97478 w 432649"/>
                  <a:gd name="connsiteY4" fmla="*/ 1653500 h 1653500"/>
                  <a:gd name="connsiteX0" fmla="*/ 97478 w 432649"/>
                  <a:gd name="connsiteY0" fmla="*/ 1600214 h 1600214"/>
                  <a:gd name="connsiteX1" fmla="*/ 47 w 432649"/>
                  <a:gd name="connsiteY1" fmla="*/ 136431 h 1600214"/>
                  <a:gd name="connsiteX2" fmla="*/ 93152 w 432649"/>
                  <a:gd name="connsiteY2" fmla="*/ 0 h 1600214"/>
                  <a:gd name="connsiteX3" fmla="*/ 432649 w 432649"/>
                  <a:gd name="connsiteY3" fmla="*/ 1387995 h 1600214"/>
                  <a:gd name="connsiteX4" fmla="*/ 97478 w 432649"/>
                  <a:gd name="connsiteY4" fmla="*/ 1600214 h 1600214"/>
                  <a:gd name="connsiteX0" fmla="*/ 46846 w 434517"/>
                  <a:gd name="connsiteY0" fmla="*/ 1612882 h 1612882"/>
                  <a:gd name="connsiteX1" fmla="*/ 1915 w 434517"/>
                  <a:gd name="connsiteY1" fmla="*/ 136431 h 1612882"/>
                  <a:gd name="connsiteX2" fmla="*/ 95020 w 434517"/>
                  <a:gd name="connsiteY2" fmla="*/ 0 h 1612882"/>
                  <a:gd name="connsiteX3" fmla="*/ 434517 w 434517"/>
                  <a:gd name="connsiteY3" fmla="*/ 1387995 h 1612882"/>
                  <a:gd name="connsiteX4" fmla="*/ 46846 w 434517"/>
                  <a:gd name="connsiteY4" fmla="*/ 1612882 h 1612882"/>
                  <a:gd name="connsiteX0" fmla="*/ 45004 w 432675"/>
                  <a:gd name="connsiteY0" fmla="*/ 1612882 h 1612882"/>
                  <a:gd name="connsiteX1" fmla="*/ 73 w 432675"/>
                  <a:gd name="connsiteY1" fmla="*/ 136431 h 1612882"/>
                  <a:gd name="connsiteX2" fmla="*/ 93178 w 432675"/>
                  <a:gd name="connsiteY2" fmla="*/ 0 h 1612882"/>
                  <a:gd name="connsiteX3" fmla="*/ 432675 w 432675"/>
                  <a:gd name="connsiteY3" fmla="*/ 1387995 h 1612882"/>
                  <a:gd name="connsiteX4" fmla="*/ 45004 w 432675"/>
                  <a:gd name="connsiteY4" fmla="*/ 1612882 h 1612882"/>
                  <a:gd name="connsiteX0" fmla="*/ 45004 w 418146"/>
                  <a:gd name="connsiteY0" fmla="*/ 1612882 h 1612882"/>
                  <a:gd name="connsiteX1" fmla="*/ 73 w 418146"/>
                  <a:gd name="connsiteY1" fmla="*/ 136431 h 1612882"/>
                  <a:gd name="connsiteX2" fmla="*/ 93178 w 418146"/>
                  <a:gd name="connsiteY2" fmla="*/ 0 h 1612882"/>
                  <a:gd name="connsiteX3" fmla="*/ 418146 w 418146"/>
                  <a:gd name="connsiteY3" fmla="*/ 1398624 h 1612882"/>
                  <a:gd name="connsiteX4" fmla="*/ 45004 w 418146"/>
                  <a:gd name="connsiteY4" fmla="*/ 1612882 h 161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6" h="1612882">
                    <a:moveTo>
                      <a:pt x="45004" y="1612882"/>
                    </a:moveTo>
                    <a:cubicBezTo>
                      <a:pt x="25031" y="1370308"/>
                      <a:pt x="-1574" y="412014"/>
                      <a:pt x="73" y="136431"/>
                    </a:cubicBezTo>
                    <a:cubicBezTo>
                      <a:pt x="34600" y="54793"/>
                      <a:pt x="14442" y="125703"/>
                      <a:pt x="93178" y="0"/>
                    </a:cubicBezTo>
                    <a:lnTo>
                      <a:pt x="418146" y="1398624"/>
                    </a:lnTo>
                    <a:lnTo>
                      <a:pt x="45004" y="161288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4"/>
              <p:cNvSpPr/>
              <p:nvPr/>
            </p:nvSpPr>
            <p:spPr>
              <a:xfrm rot="1575402">
                <a:off x="4894746" y="2495390"/>
                <a:ext cx="497800" cy="1820294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7800" h="1820294">
                    <a:moveTo>
                      <a:pt x="55345" y="9839"/>
                    </a:moveTo>
                    <a:lnTo>
                      <a:pt x="0" y="25330"/>
                    </a:lnTo>
                    <a:lnTo>
                      <a:pt x="497800" y="25330"/>
                    </a:lnTo>
                    <a:lnTo>
                      <a:pt x="485306" y="0"/>
                    </a:lnTo>
                    <a:cubicBezTo>
                      <a:pt x="489471" y="577606"/>
                      <a:pt x="463620" y="1158208"/>
                      <a:pt x="467785" y="1735814"/>
                    </a:cubicBezTo>
                    <a:lnTo>
                      <a:pt x="393655" y="1721206"/>
                    </a:lnTo>
                    <a:lnTo>
                      <a:pt x="117948" y="1820294"/>
                    </a:lnTo>
                    <a:lnTo>
                      <a:pt x="58214" y="1771026"/>
                    </a:lnTo>
                    <a:cubicBezTo>
                      <a:pt x="57258" y="1183964"/>
                      <a:pt x="56301" y="596901"/>
                      <a:pt x="55345" y="983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4"/>
              <p:cNvSpPr/>
              <p:nvPr/>
            </p:nvSpPr>
            <p:spPr>
              <a:xfrm rot="550694">
                <a:off x="5337014" y="2689662"/>
                <a:ext cx="987288" cy="1646304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594358"/>
                  <a:gd name="connsiteY0" fmla="*/ 0 h 1810455"/>
                  <a:gd name="connsiteX1" fmla="*/ 0 w 594358"/>
                  <a:gd name="connsiteY1" fmla="*/ 15491 h 1810455"/>
                  <a:gd name="connsiteX2" fmla="*/ 497800 w 594358"/>
                  <a:gd name="connsiteY2" fmla="*/ 15491 h 1810455"/>
                  <a:gd name="connsiteX3" fmla="*/ 594264 w 594358"/>
                  <a:gd name="connsiteY3" fmla="*/ 22625 h 1810455"/>
                  <a:gd name="connsiteX4" fmla="*/ 467785 w 594358"/>
                  <a:gd name="connsiteY4" fmla="*/ 1725975 h 1810455"/>
                  <a:gd name="connsiteX5" fmla="*/ 393655 w 594358"/>
                  <a:gd name="connsiteY5" fmla="*/ 1711367 h 1810455"/>
                  <a:gd name="connsiteX6" fmla="*/ 117948 w 594358"/>
                  <a:gd name="connsiteY6" fmla="*/ 1810455 h 1810455"/>
                  <a:gd name="connsiteX7" fmla="*/ 58214 w 594358"/>
                  <a:gd name="connsiteY7" fmla="*/ 1761187 h 1810455"/>
                  <a:gd name="connsiteX8" fmla="*/ 55345 w 594358"/>
                  <a:gd name="connsiteY8" fmla="*/ 0 h 1810455"/>
                  <a:gd name="connsiteX0" fmla="*/ 55345 w 922641"/>
                  <a:gd name="connsiteY0" fmla="*/ 0 h 1810455"/>
                  <a:gd name="connsiteX1" fmla="*/ 0 w 922641"/>
                  <a:gd name="connsiteY1" fmla="*/ 15491 h 1810455"/>
                  <a:gd name="connsiteX2" fmla="*/ 497800 w 922641"/>
                  <a:gd name="connsiteY2" fmla="*/ 15491 h 1810455"/>
                  <a:gd name="connsiteX3" fmla="*/ 922614 w 922641"/>
                  <a:gd name="connsiteY3" fmla="*/ 173421 h 1810455"/>
                  <a:gd name="connsiteX4" fmla="*/ 467785 w 922641"/>
                  <a:gd name="connsiteY4" fmla="*/ 1725975 h 1810455"/>
                  <a:gd name="connsiteX5" fmla="*/ 393655 w 922641"/>
                  <a:gd name="connsiteY5" fmla="*/ 1711367 h 1810455"/>
                  <a:gd name="connsiteX6" fmla="*/ 117948 w 922641"/>
                  <a:gd name="connsiteY6" fmla="*/ 1810455 h 1810455"/>
                  <a:gd name="connsiteX7" fmla="*/ 58214 w 922641"/>
                  <a:gd name="connsiteY7" fmla="*/ 1761187 h 1810455"/>
                  <a:gd name="connsiteX8" fmla="*/ 55345 w 922641"/>
                  <a:gd name="connsiteY8" fmla="*/ 0 h 1810455"/>
                  <a:gd name="connsiteX0" fmla="*/ 62558 w 929854"/>
                  <a:gd name="connsiteY0" fmla="*/ 51292 h 1861747"/>
                  <a:gd name="connsiteX1" fmla="*/ 0 w 929854"/>
                  <a:gd name="connsiteY1" fmla="*/ 0 h 1861747"/>
                  <a:gd name="connsiteX2" fmla="*/ 505013 w 929854"/>
                  <a:gd name="connsiteY2" fmla="*/ 66783 h 1861747"/>
                  <a:gd name="connsiteX3" fmla="*/ 929827 w 929854"/>
                  <a:gd name="connsiteY3" fmla="*/ 224713 h 1861747"/>
                  <a:gd name="connsiteX4" fmla="*/ 474998 w 929854"/>
                  <a:gd name="connsiteY4" fmla="*/ 1777267 h 1861747"/>
                  <a:gd name="connsiteX5" fmla="*/ 400868 w 929854"/>
                  <a:gd name="connsiteY5" fmla="*/ 1762659 h 1861747"/>
                  <a:gd name="connsiteX6" fmla="*/ 125161 w 929854"/>
                  <a:gd name="connsiteY6" fmla="*/ 1861747 h 1861747"/>
                  <a:gd name="connsiteX7" fmla="*/ 65427 w 929854"/>
                  <a:gd name="connsiteY7" fmla="*/ 1812479 h 1861747"/>
                  <a:gd name="connsiteX8" fmla="*/ 62558 w 929854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74998 w 929827"/>
                  <a:gd name="connsiteY4" fmla="*/ 1777267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27694 w 929827"/>
                  <a:gd name="connsiteY4" fmla="*/ 1484502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27694 w 929827"/>
                  <a:gd name="connsiteY4" fmla="*/ 1484502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27694 w 929827"/>
                  <a:gd name="connsiteY4" fmla="*/ 1484502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12479"/>
                  <a:gd name="connsiteX1" fmla="*/ 0 w 929827"/>
                  <a:gd name="connsiteY1" fmla="*/ 0 h 1812479"/>
                  <a:gd name="connsiteX2" fmla="*/ 505013 w 929827"/>
                  <a:gd name="connsiteY2" fmla="*/ 66783 h 1812479"/>
                  <a:gd name="connsiteX3" fmla="*/ 929827 w 929827"/>
                  <a:gd name="connsiteY3" fmla="*/ 224713 h 1812479"/>
                  <a:gd name="connsiteX4" fmla="*/ 427694 w 929827"/>
                  <a:gd name="connsiteY4" fmla="*/ 1484502 h 1812479"/>
                  <a:gd name="connsiteX5" fmla="*/ 400868 w 929827"/>
                  <a:gd name="connsiteY5" fmla="*/ 1762659 h 1812479"/>
                  <a:gd name="connsiteX6" fmla="*/ 149816 w 929827"/>
                  <a:gd name="connsiteY6" fmla="*/ 1571660 h 1812479"/>
                  <a:gd name="connsiteX7" fmla="*/ 65427 w 929827"/>
                  <a:gd name="connsiteY7" fmla="*/ 1812479 h 1812479"/>
                  <a:gd name="connsiteX8" fmla="*/ 62558 w 929827"/>
                  <a:gd name="connsiteY8" fmla="*/ 51292 h 1812479"/>
                  <a:gd name="connsiteX0" fmla="*/ 62558 w 929827"/>
                  <a:gd name="connsiteY0" fmla="*/ 51292 h 1762659"/>
                  <a:gd name="connsiteX1" fmla="*/ 0 w 929827"/>
                  <a:gd name="connsiteY1" fmla="*/ 0 h 1762659"/>
                  <a:gd name="connsiteX2" fmla="*/ 505013 w 929827"/>
                  <a:gd name="connsiteY2" fmla="*/ 66783 h 1762659"/>
                  <a:gd name="connsiteX3" fmla="*/ 929827 w 929827"/>
                  <a:gd name="connsiteY3" fmla="*/ 224713 h 1762659"/>
                  <a:gd name="connsiteX4" fmla="*/ 427694 w 929827"/>
                  <a:gd name="connsiteY4" fmla="*/ 1484502 h 1762659"/>
                  <a:gd name="connsiteX5" fmla="*/ 400868 w 929827"/>
                  <a:gd name="connsiteY5" fmla="*/ 1762659 h 1762659"/>
                  <a:gd name="connsiteX6" fmla="*/ 149816 w 929827"/>
                  <a:gd name="connsiteY6" fmla="*/ 1571660 h 1762659"/>
                  <a:gd name="connsiteX7" fmla="*/ 25018 w 929827"/>
                  <a:gd name="connsiteY7" fmla="*/ 1650923 h 1762659"/>
                  <a:gd name="connsiteX8" fmla="*/ 62558 w 929827"/>
                  <a:gd name="connsiteY8" fmla="*/ 51292 h 1762659"/>
                  <a:gd name="connsiteX0" fmla="*/ 62558 w 929827"/>
                  <a:gd name="connsiteY0" fmla="*/ 51292 h 1650923"/>
                  <a:gd name="connsiteX1" fmla="*/ 0 w 929827"/>
                  <a:gd name="connsiteY1" fmla="*/ 0 h 1650923"/>
                  <a:gd name="connsiteX2" fmla="*/ 505013 w 929827"/>
                  <a:gd name="connsiteY2" fmla="*/ 66783 h 1650923"/>
                  <a:gd name="connsiteX3" fmla="*/ 929827 w 929827"/>
                  <a:gd name="connsiteY3" fmla="*/ 224713 h 1650923"/>
                  <a:gd name="connsiteX4" fmla="*/ 427694 w 929827"/>
                  <a:gd name="connsiteY4" fmla="*/ 1484502 h 1650923"/>
                  <a:gd name="connsiteX5" fmla="*/ 346305 w 929827"/>
                  <a:gd name="connsiteY5" fmla="*/ 1646304 h 1650923"/>
                  <a:gd name="connsiteX6" fmla="*/ 149816 w 929827"/>
                  <a:gd name="connsiteY6" fmla="*/ 1571660 h 1650923"/>
                  <a:gd name="connsiteX7" fmla="*/ 25018 w 929827"/>
                  <a:gd name="connsiteY7" fmla="*/ 1650923 h 1650923"/>
                  <a:gd name="connsiteX8" fmla="*/ 62558 w 929827"/>
                  <a:gd name="connsiteY8" fmla="*/ 51292 h 1650923"/>
                  <a:gd name="connsiteX0" fmla="*/ 62558 w 929827"/>
                  <a:gd name="connsiteY0" fmla="*/ 51292 h 1650923"/>
                  <a:gd name="connsiteX1" fmla="*/ 0 w 929827"/>
                  <a:gd name="connsiteY1" fmla="*/ 0 h 1650923"/>
                  <a:gd name="connsiteX2" fmla="*/ 505013 w 929827"/>
                  <a:gd name="connsiteY2" fmla="*/ 66783 h 1650923"/>
                  <a:gd name="connsiteX3" fmla="*/ 929827 w 929827"/>
                  <a:gd name="connsiteY3" fmla="*/ 224713 h 1650923"/>
                  <a:gd name="connsiteX4" fmla="*/ 427694 w 929827"/>
                  <a:gd name="connsiteY4" fmla="*/ 1484502 h 1650923"/>
                  <a:gd name="connsiteX5" fmla="*/ 346305 w 929827"/>
                  <a:gd name="connsiteY5" fmla="*/ 1646304 h 1650923"/>
                  <a:gd name="connsiteX6" fmla="*/ 153758 w 929827"/>
                  <a:gd name="connsiteY6" fmla="*/ 1596057 h 1650923"/>
                  <a:gd name="connsiteX7" fmla="*/ 25018 w 929827"/>
                  <a:gd name="connsiteY7" fmla="*/ 1650923 h 1650923"/>
                  <a:gd name="connsiteX8" fmla="*/ 62558 w 929827"/>
                  <a:gd name="connsiteY8" fmla="*/ 51292 h 1650923"/>
                  <a:gd name="connsiteX0" fmla="*/ 62558 w 929827"/>
                  <a:gd name="connsiteY0" fmla="*/ 51292 h 1650923"/>
                  <a:gd name="connsiteX1" fmla="*/ 0 w 929827"/>
                  <a:gd name="connsiteY1" fmla="*/ 0 h 1650923"/>
                  <a:gd name="connsiteX2" fmla="*/ 505013 w 929827"/>
                  <a:gd name="connsiteY2" fmla="*/ 66783 h 1650923"/>
                  <a:gd name="connsiteX3" fmla="*/ 929827 w 929827"/>
                  <a:gd name="connsiteY3" fmla="*/ 224713 h 1650923"/>
                  <a:gd name="connsiteX4" fmla="*/ 427694 w 929827"/>
                  <a:gd name="connsiteY4" fmla="*/ 1484502 h 1650923"/>
                  <a:gd name="connsiteX5" fmla="*/ 346305 w 929827"/>
                  <a:gd name="connsiteY5" fmla="*/ 1646304 h 1650923"/>
                  <a:gd name="connsiteX6" fmla="*/ 153758 w 929827"/>
                  <a:gd name="connsiteY6" fmla="*/ 1596057 h 1650923"/>
                  <a:gd name="connsiteX7" fmla="*/ 25018 w 929827"/>
                  <a:gd name="connsiteY7" fmla="*/ 1650923 h 1650923"/>
                  <a:gd name="connsiteX8" fmla="*/ 4009 w 929827"/>
                  <a:gd name="connsiteY8" fmla="*/ 847164 h 1650923"/>
                  <a:gd name="connsiteX9" fmla="*/ 62558 w 929827"/>
                  <a:gd name="connsiteY9" fmla="*/ 51292 h 1650923"/>
                  <a:gd name="connsiteX0" fmla="*/ 120019 w 987288"/>
                  <a:gd name="connsiteY0" fmla="*/ 51292 h 1646304"/>
                  <a:gd name="connsiteX1" fmla="*/ 57461 w 987288"/>
                  <a:gd name="connsiteY1" fmla="*/ 0 h 1646304"/>
                  <a:gd name="connsiteX2" fmla="*/ 562474 w 987288"/>
                  <a:gd name="connsiteY2" fmla="*/ 66783 h 1646304"/>
                  <a:gd name="connsiteX3" fmla="*/ 987288 w 987288"/>
                  <a:gd name="connsiteY3" fmla="*/ 224713 h 1646304"/>
                  <a:gd name="connsiteX4" fmla="*/ 485155 w 987288"/>
                  <a:gd name="connsiteY4" fmla="*/ 1484502 h 1646304"/>
                  <a:gd name="connsiteX5" fmla="*/ 403766 w 987288"/>
                  <a:gd name="connsiteY5" fmla="*/ 1646304 h 1646304"/>
                  <a:gd name="connsiteX6" fmla="*/ 211219 w 987288"/>
                  <a:gd name="connsiteY6" fmla="*/ 1596057 h 1646304"/>
                  <a:gd name="connsiteX7" fmla="*/ 3263 w 987288"/>
                  <a:gd name="connsiteY7" fmla="*/ 1619261 h 1646304"/>
                  <a:gd name="connsiteX8" fmla="*/ 61470 w 987288"/>
                  <a:gd name="connsiteY8" fmla="*/ 847164 h 1646304"/>
                  <a:gd name="connsiteX9" fmla="*/ 120019 w 987288"/>
                  <a:gd name="connsiteY9" fmla="*/ 51292 h 164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7288" h="1646304">
                    <a:moveTo>
                      <a:pt x="120019" y="51292"/>
                    </a:moveTo>
                    <a:lnTo>
                      <a:pt x="57461" y="0"/>
                    </a:lnTo>
                    <a:lnTo>
                      <a:pt x="562474" y="66783"/>
                    </a:lnTo>
                    <a:lnTo>
                      <a:pt x="987288" y="224713"/>
                    </a:lnTo>
                    <a:cubicBezTo>
                      <a:pt x="836060" y="770206"/>
                      <a:pt x="767698" y="910639"/>
                      <a:pt x="485155" y="1484502"/>
                    </a:cubicBezTo>
                    <a:lnTo>
                      <a:pt x="403766" y="1646304"/>
                    </a:lnTo>
                    <a:lnTo>
                      <a:pt x="211219" y="1596057"/>
                    </a:lnTo>
                    <a:lnTo>
                      <a:pt x="3263" y="1619261"/>
                    </a:lnTo>
                    <a:cubicBezTo>
                      <a:pt x="-15886" y="1493507"/>
                      <a:pt x="55213" y="1113769"/>
                      <a:pt x="61470" y="847164"/>
                    </a:cubicBezTo>
                    <a:cubicBezTo>
                      <a:pt x="67727" y="580559"/>
                      <a:pt x="126496" y="191547"/>
                      <a:pt x="120019" y="5129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2"/>
            <p:cNvSpPr/>
            <p:nvPr/>
          </p:nvSpPr>
          <p:spPr>
            <a:xfrm rot="969979" flipH="1">
              <a:off x="8002181" y="1087542"/>
              <a:ext cx="1277638" cy="1832646"/>
            </a:xfrm>
            <a:custGeom>
              <a:avLst/>
              <a:gdLst>
                <a:gd name="connsiteX0" fmla="*/ 0 w 1765803"/>
                <a:gd name="connsiteY0" fmla="*/ 0 h 2565231"/>
                <a:gd name="connsiteX1" fmla="*/ 1765803 w 1765803"/>
                <a:gd name="connsiteY1" fmla="*/ 0 h 2565231"/>
                <a:gd name="connsiteX2" fmla="*/ 1765803 w 1765803"/>
                <a:gd name="connsiteY2" fmla="*/ 2565231 h 2565231"/>
                <a:gd name="connsiteX3" fmla="*/ 0 w 1765803"/>
                <a:gd name="connsiteY3" fmla="*/ 2565231 h 2565231"/>
                <a:gd name="connsiteX4" fmla="*/ 0 w 1765803"/>
                <a:gd name="connsiteY4" fmla="*/ 0 h 2565231"/>
                <a:gd name="connsiteX0" fmla="*/ 0 w 1765803"/>
                <a:gd name="connsiteY0" fmla="*/ 0 h 3117052"/>
                <a:gd name="connsiteX1" fmla="*/ 1765803 w 1765803"/>
                <a:gd name="connsiteY1" fmla="*/ 0 h 3117052"/>
                <a:gd name="connsiteX2" fmla="*/ 1765803 w 1765803"/>
                <a:gd name="connsiteY2" fmla="*/ 2565231 h 3117052"/>
                <a:gd name="connsiteX3" fmla="*/ 80630 w 1765803"/>
                <a:gd name="connsiteY3" fmla="*/ 3117052 h 3117052"/>
                <a:gd name="connsiteX4" fmla="*/ 0 w 1765803"/>
                <a:gd name="connsiteY4" fmla="*/ 0 h 3117052"/>
                <a:gd name="connsiteX0" fmla="*/ 0 w 1765803"/>
                <a:gd name="connsiteY0" fmla="*/ 0 h 3117052"/>
                <a:gd name="connsiteX1" fmla="*/ 1765803 w 1765803"/>
                <a:gd name="connsiteY1" fmla="*/ 0 h 3117052"/>
                <a:gd name="connsiteX2" fmla="*/ 1614125 w 1765803"/>
                <a:gd name="connsiteY2" fmla="*/ 2589367 h 3117052"/>
                <a:gd name="connsiteX3" fmla="*/ 80630 w 1765803"/>
                <a:gd name="connsiteY3" fmla="*/ 3117052 h 3117052"/>
                <a:gd name="connsiteX4" fmla="*/ 0 w 1765803"/>
                <a:gd name="connsiteY4" fmla="*/ 0 h 3117052"/>
                <a:gd name="connsiteX0" fmla="*/ 0 w 1765803"/>
                <a:gd name="connsiteY0" fmla="*/ 437 h 3117489"/>
                <a:gd name="connsiteX1" fmla="*/ 824914 w 1765803"/>
                <a:gd name="connsiteY1" fmla="*/ 85440 h 3117489"/>
                <a:gd name="connsiteX2" fmla="*/ 1765803 w 1765803"/>
                <a:gd name="connsiteY2" fmla="*/ 437 h 3117489"/>
                <a:gd name="connsiteX3" fmla="*/ 1614125 w 1765803"/>
                <a:gd name="connsiteY3" fmla="*/ 2589804 h 3117489"/>
                <a:gd name="connsiteX4" fmla="*/ 80630 w 1765803"/>
                <a:gd name="connsiteY4" fmla="*/ 3117489 h 3117489"/>
                <a:gd name="connsiteX5" fmla="*/ 0 w 1765803"/>
                <a:gd name="connsiteY5" fmla="*/ 437 h 3117489"/>
                <a:gd name="connsiteX0" fmla="*/ 0 w 1749356"/>
                <a:gd name="connsiteY0" fmla="*/ 193575 h 3310627"/>
                <a:gd name="connsiteX1" fmla="*/ 824914 w 1749356"/>
                <a:gd name="connsiteY1" fmla="*/ 278578 h 3310627"/>
                <a:gd name="connsiteX2" fmla="*/ 1749356 w 1749356"/>
                <a:gd name="connsiteY2" fmla="*/ 0 h 3310627"/>
                <a:gd name="connsiteX3" fmla="*/ 1614125 w 1749356"/>
                <a:gd name="connsiteY3" fmla="*/ 2782942 h 3310627"/>
                <a:gd name="connsiteX4" fmla="*/ 80630 w 1749356"/>
                <a:gd name="connsiteY4" fmla="*/ 3310627 h 3310627"/>
                <a:gd name="connsiteX5" fmla="*/ 0 w 1749356"/>
                <a:gd name="connsiteY5" fmla="*/ 193575 h 3310627"/>
                <a:gd name="connsiteX0" fmla="*/ 0 w 1749356"/>
                <a:gd name="connsiteY0" fmla="*/ 284482 h 3401534"/>
                <a:gd name="connsiteX1" fmla="*/ 554430 w 1749356"/>
                <a:gd name="connsiteY1" fmla="*/ 120631 h 3401534"/>
                <a:gd name="connsiteX2" fmla="*/ 824914 w 1749356"/>
                <a:gd name="connsiteY2" fmla="*/ 369485 h 3401534"/>
                <a:gd name="connsiteX3" fmla="*/ 1749356 w 1749356"/>
                <a:gd name="connsiteY3" fmla="*/ 90907 h 3401534"/>
                <a:gd name="connsiteX4" fmla="*/ 1614125 w 1749356"/>
                <a:gd name="connsiteY4" fmla="*/ 2873849 h 3401534"/>
                <a:gd name="connsiteX5" fmla="*/ 80630 w 1749356"/>
                <a:gd name="connsiteY5" fmla="*/ 3401534 h 3401534"/>
                <a:gd name="connsiteX6" fmla="*/ 0 w 1749356"/>
                <a:gd name="connsiteY6" fmla="*/ 284482 h 3401534"/>
                <a:gd name="connsiteX0" fmla="*/ 0 w 1749356"/>
                <a:gd name="connsiteY0" fmla="*/ 284482 h 3401534"/>
                <a:gd name="connsiteX1" fmla="*/ 554430 w 1749356"/>
                <a:gd name="connsiteY1" fmla="*/ 120631 h 3401534"/>
                <a:gd name="connsiteX2" fmla="*/ 873308 w 1749356"/>
                <a:gd name="connsiteY2" fmla="*/ 365374 h 3401534"/>
                <a:gd name="connsiteX3" fmla="*/ 1749356 w 1749356"/>
                <a:gd name="connsiteY3" fmla="*/ 90907 h 3401534"/>
                <a:gd name="connsiteX4" fmla="*/ 1614125 w 1749356"/>
                <a:gd name="connsiteY4" fmla="*/ 2873849 h 3401534"/>
                <a:gd name="connsiteX5" fmla="*/ 80630 w 1749356"/>
                <a:gd name="connsiteY5" fmla="*/ 3401534 h 3401534"/>
                <a:gd name="connsiteX6" fmla="*/ 0 w 1749356"/>
                <a:gd name="connsiteY6" fmla="*/ 284482 h 3401534"/>
                <a:gd name="connsiteX0" fmla="*/ 0 w 1749356"/>
                <a:gd name="connsiteY0" fmla="*/ 284482 h 3401534"/>
                <a:gd name="connsiteX1" fmla="*/ 554430 w 1749356"/>
                <a:gd name="connsiteY1" fmla="*/ 120631 h 3401534"/>
                <a:gd name="connsiteX2" fmla="*/ 873308 w 1749356"/>
                <a:gd name="connsiteY2" fmla="*/ 365374 h 3401534"/>
                <a:gd name="connsiteX3" fmla="*/ 1749356 w 1749356"/>
                <a:gd name="connsiteY3" fmla="*/ 90907 h 3401534"/>
                <a:gd name="connsiteX4" fmla="*/ 1614125 w 1749356"/>
                <a:gd name="connsiteY4" fmla="*/ 2873849 h 3401534"/>
                <a:gd name="connsiteX5" fmla="*/ 80630 w 1749356"/>
                <a:gd name="connsiteY5" fmla="*/ 3401534 h 3401534"/>
                <a:gd name="connsiteX6" fmla="*/ 0 w 1749356"/>
                <a:gd name="connsiteY6" fmla="*/ 284482 h 3401534"/>
                <a:gd name="connsiteX0" fmla="*/ 0 w 1745512"/>
                <a:gd name="connsiteY0" fmla="*/ 284482 h 3401534"/>
                <a:gd name="connsiteX1" fmla="*/ 554430 w 1745512"/>
                <a:gd name="connsiteY1" fmla="*/ 120631 h 3401534"/>
                <a:gd name="connsiteX2" fmla="*/ 873308 w 1745512"/>
                <a:gd name="connsiteY2" fmla="*/ 365374 h 3401534"/>
                <a:gd name="connsiteX3" fmla="*/ 1745512 w 1745512"/>
                <a:gd name="connsiteY3" fmla="*/ 111855 h 3401534"/>
                <a:gd name="connsiteX4" fmla="*/ 1614125 w 1745512"/>
                <a:gd name="connsiteY4" fmla="*/ 2873849 h 3401534"/>
                <a:gd name="connsiteX5" fmla="*/ 80630 w 1745512"/>
                <a:gd name="connsiteY5" fmla="*/ 3401534 h 3401534"/>
                <a:gd name="connsiteX6" fmla="*/ 0 w 1745512"/>
                <a:gd name="connsiteY6" fmla="*/ 284482 h 3401534"/>
                <a:gd name="connsiteX0" fmla="*/ 0 w 1745512"/>
                <a:gd name="connsiteY0" fmla="*/ 284482 h 3401534"/>
                <a:gd name="connsiteX1" fmla="*/ 554430 w 1745512"/>
                <a:gd name="connsiteY1" fmla="*/ 120631 h 3401534"/>
                <a:gd name="connsiteX2" fmla="*/ 873308 w 1745512"/>
                <a:gd name="connsiteY2" fmla="*/ 365374 h 3401534"/>
                <a:gd name="connsiteX3" fmla="*/ 1745512 w 1745512"/>
                <a:gd name="connsiteY3" fmla="*/ 111855 h 3401534"/>
                <a:gd name="connsiteX4" fmla="*/ 1614125 w 1745512"/>
                <a:gd name="connsiteY4" fmla="*/ 2873849 h 3401534"/>
                <a:gd name="connsiteX5" fmla="*/ 80630 w 1745512"/>
                <a:gd name="connsiteY5" fmla="*/ 3401534 h 3401534"/>
                <a:gd name="connsiteX6" fmla="*/ 0 w 1745512"/>
                <a:gd name="connsiteY6" fmla="*/ 284482 h 3401534"/>
                <a:gd name="connsiteX0" fmla="*/ 0 w 1745512"/>
                <a:gd name="connsiteY0" fmla="*/ 284482 h 3401534"/>
                <a:gd name="connsiteX1" fmla="*/ 554430 w 1745512"/>
                <a:gd name="connsiteY1" fmla="*/ 120631 h 3401534"/>
                <a:gd name="connsiteX2" fmla="*/ 873308 w 1745512"/>
                <a:gd name="connsiteY2" fmla="*/ 365374 h 3401534"/>
                <a:gd name="connsiteX3" fmla="*/ 1745512 w 1745512"/>
                <a:gd name="connsiteY3" fmla="*/ 111855 h 3401534"/>
                <a:gd name="connsiteX4" fmla="*/ 1614125 w 1745512"/>
                <a:gd name="connsiteY4" fmla="*/ 2873849 h 3401534"/>
                <a:gd name="connsiteX5" fmla="*/ 80630 w 1745512"/>
                <a:gd name="connsiteY5" fmla="*/ 3401534 h 3401534"/>
                <a:gd name="connsiteX6" fmla="*/ 0 w 1745512"/>
                <a:gd name="connsiteY6" fmla="*/ 284482 h 3401534"/>
                <a:gd name="connsiteX0" fmla="*/ 0 w 1745512"/>
                <a:gd name="connsiteY0" fmla="*/ 282813 h 3399865"/>
                <a:gd name="connsiteX1" fmla="*/ 554430 w 1745512"/>
                <a:gd name="connsiteY1" fmla="*/ 118962 h 3399865"/>
                <a:gd name="connsiteX2" fmla="*/ 873308 w 1745512"/>
                <a:gd name="connsiteY2" fmla="*/ 363705 h 3399865"/>
                <a:gd name="connsiteX3" fmla="*/ 1745512 w 1745512"/>
                <a:gd name="connsiteY3" fmla="*/ 110186 h 3399865"/>
                <a:gd name="connsiteX4" fmla="*/ 1614125 w 1745512"/>
                <a:gd name="connsiteY4" fmla="*/ 2872180 h 3399865"/>
                <a:gd name="connsiteX5" fmla="*/ 80630 w 1745512"/>
                <a:gd name="connsiteY5" fmla="*/ 3399865 h 3399865"/>
                <a:gd name="connsiteX6" fmla="*/ 0 w 1745512"/>
                <a:gd name="connsiteY6" fmla="*/ 282813 h 3399865"/>
                <a:gd name="connsiteX0" fmla="*/ 0 w 1745512"/>
                <a:gd name="connsiteY0" fmla="*/ 294562 h 3411614"/>
                <a:gd name="connsiteX1" fmla="*/ 554430 w 1745512"/>
                <a:gd name="connsiteY1" fmla="*/ 130711 h 3411614"/>
                <a:gd name="connsiteX2" fmla="*/ 873308 w 1745512"/>
                <a:gd name="connsiteY2" fmla="*/ 375454 h 3411614"/>
                <a:gd name="connsiteX3" fmla="*/ 1745512 w 1745512"/>
                <a:gd name="connsiteY3" fmla="*/ 121935 h 3411614"/>
                <a:gd name="connsiteX4" fmla="*/ 1614125 w 1745512"/>
                <a:gd name="connsiteY4" fmla="*/ 2883929 h 3411614"/>
                <a:gd name="connsiteX5" fmla="*/ 80630 w 1745512"/>
                <a:gd name="connsiteY5" fmla="*/ 3411614 h 3411614"/>
                <a:gd name="connsiteX6" fmla="*/ 0 w 1745512"/>
                <a:gd name="connsiteY6" fmla="*/ 294562 h 3411614"/>
                <a:gd name="connsiteX0" fmla="*/ 0 w 1745512"/>
                <a:gd name="connsiteY0" fmla="*/ 273712 h 3390764"/>
                <a:gd name="connsiteX1" fmla="*/ 540245 w 1745512"/>
                <a:gd name="connsiteY1" fmla="*/ 163559 h 3390764"/>
                <a:gd name="connsiteX2" fmla="*/ 873308 w 1745512"/>
                <a:gd name="connsiteY2" fmla="*/ 354604 h 3390764"/>
                <a:gd name="connsiteX3" fmla="*/ 1745512 w 1745512"/>
                <a:gd name="connsiteY3" fmla="*/ 101085 h 3390764"/>
                <a:gd name="connsiteX4" fmla="*/ 1614125 w 1745512"/>
                <a:gd name="connsiteY4" fmla="*/ 2863079 h 3390764"/>
                <a:gd name="connsiteX5" fmla="*/ 80630 w 1745512"/>
                <a:gd name="connsiteY5" fmla="*/ 3390764 h 3390764"/>
                <a:gd name="connsiteX6" fmla="*/ 0 w 1745512"/>
                <a:gd name="connsiteY6" fmla="*/ 273712 h 3390764"/>
                <a:gd name="connsiteX0" fmla="*/ 0 w 1745512"/>
                <a:gd name="connsiteY0" fmla="*/ 273712 h 3390764"/>
                <a:gd name="connsiteX1" fmla="*/ 540245 w 1745512"/>
                <a:gd name="connsiteY1" fmla="*/ 163559 h 3390764"/>
                <a:gd name="connsiteX2" fmla="*/ 873308 w 1745512"/>
                <a:gd name="connsiteY2" fmla="*/ 354604 h 3390764"/>
                <a:gd name="connsiteX3" fmla="*/ 1745512 w 1745512"/>
                <a:gd name="connsiteY3" fmla="*/ 101085 h 3390764"/>
                <a:gd name="connsiteX4" fmla="*/ 1730377 w 1745512"/>
                <a:gd name="connsiteY4" fmla="*/ 1395377 h 3390764"/>
                <a:gd name="connsiteX5" fmla="*/ 1614125 w 1745512"/>
                <a:gd name="connsiteY5" fmla="*/ 2863079 h 3390764"/>
                <a:gd name="connsiteX6" fmla="*/ 80630 w 1745512"/>
                <a:gd name="connsiteY6" fmla="*/ 3390764 h 3390764"/>
                <a:gd name="connsiteX7" fmla="*/ 0 w 1745512"/>
                <a:gd name="connsiteY7" fmla="*/ 273712 h 3390764"/>
                <a:gd name="connsiteX0" fmla="*/ 0 w 1745512"/>
                <a:gd name="connsiteY0" fmla="*/ 273712 h 3390764"/>
                <a:gd name="connsiteX1" fmla="*/ 540245 w 1745512"/>
                <a:gd name="connsiteY1" fmla="*/ 163559 h 3390764"/>
                <a:gd name="connsiteX2" fmla="*/ 873308 w 1745512"/>
                <a:gd name="connsiteY2" fmla="*/ 354604 h 3390764"/>
                <a:gd name="connsiteX3" fmla="*/ 1745512 w 1745512"/>
                <a:gd name="connsiteY3" fmla="*/ 101085 h 3390764"/>
                <a:gd name="connsiteX4" fmla="*/ 1730377 w 1745512"/>
                <a:gd name="connsiteY4" fmla="*/ 1395377 h 3390764"/>
                <a:gd name="connsiteX5" fmla="*/ 1614125 w 1745512"/>
                <a:gd name="connsiteY5" fmla="*/ 2863079 h 3390764"/>
                <a:gd name="connsiteX6" fmla="*/ 80630 w 1745512"/>
                <a:gd name="connsiteY6" fmla="*/ 3390764 h 3390764"/>
                <a:gd name="connsiteX7" fmla="*/ 0 w 1745512"/>
                <a:gd name="connsiteY7" fmla="*/ 273712 h 3390764"/>
                <a:gd name="connsiteX0" fmla="*/ 0 w 1745512"/>
                <a:gd name="connsiteY0" fmla="*/ 273712 h 3390764"/>
                <a:gd name="connsiteX1" fmla="*/ 540245 w 1745512"/>
                <a:gd name="connsiteY1" fmla="*/ 163559 h 3390764"/>
                <a:gd name="connsiteX2" fmla="*/ 873308 w 1745512"/>
                <a:gd name="connsiteY2" fmla="*/ 354604 h 3390764"/>
                <a:gd name="connsiteX3" fmla="*/ 1745512 w 1745512"/>
                <a:gd name="connsiteY3" fmla="*/ 101085 h 3390764"/>
                <a:gd name="connsiteX4" fmla="*/ 1730377 w 1745512"/>
                <a:gd name="connsiteY4" fmla="*/ 1395377 h 3390764"/>
                <a:gd name="connsiteX5" fmla="*/ 1614125 w 1745512"/>
                <a:gd name="connsiteY5" fmla="*/ 2863079 h 3390764"/>
                <a:gd name="connsiteX6" fmla="*/ 80630 w 1745512"/>
                <a:gd name="connsiteY6" fmla="*/ 3390764 h 3390764"/>
                <a:gd name="connsiteX7" fmla="*/ 0 w 1745512"/>
                <a:gd name="connsiteY7" fmla="*/ 273712 h 3390764"/>
                <a:gd name="connsiteX0" fmla="*/ 0 w 1833005"/>
                <a:gd name="connsiteY0" fmla="*/ 273712 h 3390764"/>
                <a:gd name="connsiteX1" fmla="*/ 540245 w 1833005"/>
                <a:gd name="connsiteY1" fmla="*/ 163559 h 3390764"/>
                <a:gd name="connsiteX2" fmla="*/ 873308 w 1833005"/>
                <a:gd name="connsiteY2" fmla="*/ 354604 h 3390764"/>
                <a:gd name="connsiteX3" fmla="*/ 1745512 w 1833005"/>
                <a:gd name="connsiteY3" fmla="*/ 101085 h 3390764"/>
                <a:gd name="connsiteX4" fmla="*/ 1614125 w 1833005"/>
                <a:gd name="connsiteY4" fmla="*/ 2863079 h 3390764"/>
                <a:gd name="connsiteX5" fmla="*/ 80630 w 1833005"/>
                <a:gd name="connsiteY5" fmla="*/ 3390764 h 3390764"/>
                <a:gd name="connsiteX6" fmla="*/ 0 w 1833005"/>
                <a:gd name="connsiteY6" fmla="*/ 273712 h 3390764"/>
                <a:gd name="connsiteX0" fmla="*/ 0 w 1777872"/>
                <a:gd name="connsiteY0" fmla="*/ 273712 h 3390764"/>
                <a:gd name="connsiteX1" fmla="*/ 540245 w 1777872"/>
                <a:gd name="connsiteY1" fmla="*/ 163559 h 3390764"/>
                <a:gd name="connsiteX2" fmla="*/ 873308 w 1777872"/>
                <a:gd name="connsiteY2" fmla="*/ 354604 h 3390764"/>
                <a:gd name="connsiteX3" fmla="*/ 1745512 w 1777872"/>
                <a:gd name="connsiteY3" fmla="*/ 101085 h 3390764"/>
                <a:gd name="connsiteX4" fmla="*/ 1614125 w 1777872"/>
                <a:gd name="connsiteY4" fmla="*/ 2863079 h 3390764"/>
                <a:gd name="connsiteX5" fmla="*/ 80630 w 1777872"/>
                <a:gd name="connsiteY5" fmla="*/ 3390764 h 3390764"/>
                <a:gd name="connsiteX6" fmla="*/ 0 w 1777872"/>
                <a:gd name="connsiteY6" fmla="*/ 273712 h 3390764"/>
                <a:gd name="connsiteX0" fmla="*/ 0 w 1747354"/>
                <a:gd name="connsiteY0" fmla="*/ 273712 h 3390764"/>
                <a:gd name="connsiteX1" fmla="*/ 540245 w 1747354"/>
                <a:gd name="connsiteY1" fmla="*/ 163559 h 3390764"/>
                <a:gd name="connsiteX2" fmla="*/ 873308 w 1747354"/>
                <a:gd name="connsiteY2" fmla="*/ 354604 h 3390764"/>
                <a:gd name="connsiteX3" fmla="*/ 1745512 w 1747354"/>
                <a:gd name="connsiteY3" fmla="*/ 101085 h 3390764"/>
                <a:gd name="connsiteX4" fmla="*/ 1614125 w 1747354"/>
                <a:gd name="connsiteY4" fmla="*/ 2863079 h 3390764"/>
                <a:gd name="connsiteX5" fmla="*/ 80630 w 1747354"/>
                <a:gd name="connsiteY5" fmla="*/ 3390764 h 3390764"/>
                <a:gd name="connsiteX6" fmla="*/ 0 w 1747354"/>
                <a:gd name="connsiteY6" fmla="*/ 273712 h 3390764"/>
                <a:gd name="connsiteX0" fmla="*/ 0 w 1745512"/>
                <a:gd name="connsiteY0" fmla="*/ 273712 h 3390764"/>
                <a:gd name="connsiteX1" fmla="*/ 540245 w 1745512"/>
                <a:gd name="connsiteY1" fmla="*/ 163559 h 3390764"/>
                <a:gd name="connsiteX2" fmla="*/ 873308 w 1745512"/>
                <a:gd name="connsiteY2" fmla="*/ 354604 h 3390764"/>
                <a:gd name="connsiteX3" fmla="*/ 1745512 w 1745512"/>
                <a:gd name="connsiteY3" fmla="*/ 101085 h 3390764"/>
                <a:gd name="connsiteX4" fmla="*/ 1614125 w 1745512"/>
                <a:gd name="connsiteY4" fmla="*/ 2863079 h 3390764"/>
                <a:gd name="connsiteX5" fmla="*/ 80630 w 1745512"/>
                <a:gd name="connsiteY5" fmla="*/ 3390764 h 3390764"/>
                <a:gd name="connsiteX6" fmla="*/ 0 w 1745512"/>
                <a:gd name="connsiteY6" fmla="*/ 273712 h 3390764"/>
                <a:gd name="connsiteX0" fmla="*/ 0 w 1745512"/>
                <a:gd name="connsiteY0" fmla="*/ 273712 h 3390764"/>
                <a:gd name="connsiteX1" fmla="*/ 540245 w 1745512"/>
                <a:gd name="connsiteY1" fmla="*/ 163559 h 3390764"/>
                <a:gd name="connsiteX2" fmla="*/ 873308 w 1745512"/>
                <a:gd name="connsiteY2" fmla="*/ 354604 h 3390764"/>
                <a:gd name="connsiteX3" fmla="*/ 1745512 w 1745512"/>
                <a:gd name="connsiteY3" fmla="*/ 101085 h 3390764"/>
                <a:gd name="connsiteX4" fmla="*/ 1614125 w 1745512"/>
                <a:gd name="connsiteY4" fmla="*/ 2863079 h 3390764"/>
                <a:gd name="connsiteX5" fmla="*/ 80630 w 1745512"/>
                <a:gd name="connsiteY5" fmla="*/ 3390764 h 3390764"/>
                <a:gd name="connsiteX6" fmla="*/ 0 w 1745512"/>
                <a:gd name="connsiteY6" fmla="*/ 273712 h 3390764"/>
                <a:gd name="connsiteX0" fmla="*/ 0 w 1745512"/>
                <a:gd name="connsiteY0" fmla="*/ 273712 h 3390764"/>
                <a:gd name="connsiteX1" fmla="*/ 540245 w 1745512"/>
                <a:gd name="connsiteY1" fmla="*/ 163559 h 3390764"/>
                <a:gd name="connsiteX2" fmla="*/ 873308 w 1745512"/>
                <a:gd name="connsiteY2" fmla="*/ 354604 h 3390764"/>
                <a:gd name="connsiteX3" fmla="*/ 1745512 w 1745512"/>
                <a:gd name="connsiteY3" fmla="*/ 101085 h 3390764"/>
                <a:gd name="connsiteX4" fmla="*/ 1614125 w 1745512"/>
                <a:gd name="connsiteY4" fmla="*/ 2863079 h 3390764"/>
                <a:gd name="connsiteX5" fmla="*/ 80630 w 1745512"/>
                <a:gd name="connsiteY5" fmla="*/ 3390764 h 3390764"/>
                <a:gd name="connsiteX6" fmla="*/ 0 w 1745512"/>
                <a:gd name="connsiteY6" fmla="*/ 273712 h 3390764"/>
                <a:gd name="connsiteX0" fmla="*/ 0 w 1745512"/>
                <a:gd name="connsiteY0" fmla="*/ 273712 h 3390764"/>
                <a:gd name="connsiteX1" fmla="*/ 540245 w 1745512"/>
                <a:gd name="connsiteY1" fmla="*/ 163559 h 3390764"/>
                <a:gd name="connsiteX2" fmla="*/ 873308 w 1745512"/>
                <a:gd name="connsiteY2" fmla="*/ 354604 h 3390764"/>
                <a:gd name="connsiteX3" fmla="*/ 1745512 w 1745512"/>
                <a:gd name="connsiteY3" fmla="*/ 101085 h 3390764"/>
                <a:gd name="connsiteX4" fmla="*/ 1614125 w 1745512"/>
                <a:gd name="connsiteY4" fmla="*/ 2863079 h 3390764"/>
                <a:gd name="connsiteX5" fmla="*/ 80630 w 1745512"/>
                <a:gd name="connsiteY5" fmla="*/ 3390764 h 3390764"/>
                <a:gd name="connsiteX6" fmla="*/ 0 w 1745512"/>
                <a:gd name="connsiteY6" fmla="*/ 273712 h 3390764"/>
                <a:gd name="connsiteX0" fmla="*/ 0 w 2260587"/>
                <a:gd name="connsiteY0" fmla="*/ 273712 h 3390764"/>
                <a:gd name="connsiteX1" fmla="*/ 540245 w 2260587"/>
                <a:gd name="connsiteY1" fmla="*/ 163559 h 3390764"/>
                <a:gd name="connsiteX2" fmla="*/ 873308 w 2260587"/>
                <a:gd name="connsiteY2" fmla="*/ 354604 h 3390764"/>
                <a:gd name="connsiteX3" fmla="*/ 1745512 w 2260587"/>
                <a:gd name="connsiteY3" fmla="*/ 101085 h 3390764"/>
                <a:gd name="connsiteX4" fmla="*/ 2237281 w 2260587"/>
                <a:gd name="connsiteY4" fmla="*/ 2841412 h 3390764"/>
                <a:gd name="connsiteX5" fmla="*/ 80630 w 2260587"/>
                <a:gd name="connsiteY5" fmla="*/ 3390764 h 3390764"/>
                <a:gd name="connsiteX6" fmla="*/ 0 w 2260587"/>
                <a:gd name="connsiteY6" fmla="*/ 273712 h 3390764"/>
                <a:gd name="connsiteX0" fmla="*/ 339287 w 2599874"/>
                <a:gd name="connsiteY0" fmla="*/ 273712 h 3320530"/>
                <a:gd name="connsiteX1" fmla="*/ 879532 w 2599874"/>
                <a:gd name="connsiteY1" fmla="*/ 163559 h 3320530"/>
                <a:gd name="connsiteX2" fmla="*/ 1212595 w 2599874"/>
                <a:gd name="connsiteY2" fmla="*/ 354604 h 3320530"/>
                <a:gd name="connsiteX3" fmla="*/ 2084799 w 2599874"/>
                <a:gd name="connsiteY3" fmla="*/ 101085 h 3320530"/>
                <a:gd name="connsiteX4" fmla="*/ 2576568 w 2599874"/>
                <a:gd name="connsiteY4" fmla="*/ 2841412 h 3320530"/>
                <a:gd name="connsiteX5" fmla="*/ -1 w 2599874"/>
                <a:gd name="connsiteY5" fmla="*/ 3320530 h 3320530"/>
                <a:gd name="connsiteX6" fmla="*/ 339287 w 2599874"/>
                <a:gd name="connsiteY6" fmla="*/ 273712 h 3320530"/>
                <a:gd name="connsiteX0" fmla="*/ 339287 w 2609170"/>
                <a:gd name="connsiteY0" fmla="*/ 273712 h 3320530"/>
                <a:gd name="connsiteX1" fmla="*/ 879532 w 2609170"/>
                <a:gd name="connsiteY1" fmla="*/ 163559 h 3320530"/>
                <a:gd name="connsiteX2" fmla="*/ 1212595 w 2609170"/>
                <a:gd name="connsiteY2" fmla="*/ 354604 h 3320530"/>
                <a:gd name="connsiteX3" fmla="*/ 2303378 w 2609170"/>
                <a:gd name="connsiteY3" fmla="*/ 326727 h 3320530"/>
                <a:gd name="connsiteX4" fmla="*/ 2576568 w 2609170"/>
                <a:gd name="connsiteY4" fmla="*/ 2841412 h 3320530"/>
                <a:gd name="connsiteX5" fmla="*/ -1 w 2609170"/>
                <a:gd name="connsiteY5" fmla="*/ 3320530 h 3320530"/>
                <a:gd name="connsiteX6" fmla="*/ 339287 w 2609170"/>
                <a:gd name="connsiteY6" fmla="*/ 273712 h 3320530"/>
                <a:gd name="connsiteX0" fmla="*/ 339287 w 2576567"/>
                <a:gd name="connsiteY0" fmla="*/ 273712 h 3320530"/>
                <a:gd name="connsiteX1" fmla="*/ 879532 w 2576567"/>
                <a:gd name="connsiteY1" fmla="*/ 163559 h 3320530"/>
                <a:gd name="connsiteX2" fmla="*/ 1212595 w 2576567"/>
                <a:gd name="connsiteY2" fmla="*/ 354604 h 3320530"/>
                <a:gd name="connsiteX3" fmla="*/ 2303378 w 2576567"/>
                <a:gd name="connsiteY3" fmla="*/ 326727 h 3320530"/>
                <a:gd name="connsiteX4" fmla="*/ 2576568 w 2576567"/>
                <a:gd name="connsiteY4" fmla="*/ 2841412 h 3320530"/>
                <a:gd name="connsiteX5" fmla="*/ -1 w 2576567"/>
                <a:gd name="connsiteY5" fmla="*/ 3320530 h 3320530"/>
                <a:gd name="connsiteX6" fmla="*/ 339287 w 2576567"/>
                <a:gd name="connsiteY6" fmla="*/ 273712 h 3320530"/>
                <a:gd name="connsiteX0" fmla="*/ 267484 w 2504764"/>
                <a:gd name="connsiteY0" fmla="*/ 273712 h 3310661"/>
                <a:gd name="connsiteX1" fmla="*/ 807729 w 2504764"/>
                <a:gd name="connsiteY1" fmla="*/ 163559 h 3310661"/>
                <a:gd name="connsiteX2" fmla="*/ 1140792 w 2504764"/>
                <a:gd name="connsiteY2" fmla="*/ 354604 h 3310661"/>
                <a:gd name="connsiteX3" fmla="*/ 2231575 w 2504764"/>
                <a:gd name="connsiteY3" fmla="*/ 326727 h 3310661"/>
                <a:gd name="connsiteX4" fmla="*/ 2504765 w 2504764"/>
                <a:gd name="connsiteY4" fmla="*/ 2841412 h 3310661"/>
                <a:gd name="connsiteX5" fmla="*/ -1 w 2504764"/>
                <a:gd name="connsiteY5" fmla="*/ 3310661 h 3310661"/>
                <a:gd name="connsiteX6" fmla="*/ 267484 w 2504764"/>
                <a:gd name="connsiteY6" fmla="*/ 273712 h 3310661"/>
                <a:gd name="connsiteX0" fmla="*/ 446817 w 2684097"/>
                <a:gd name="connsiteY0" fmla="*/ 273712 h 3310661"/>
                <a:gd name="connsiteX1" fmla="*/ 987062 w 2684097"/>
                <a:gd name="connsiteY1" fmla="*/ 163559 h 3310661"/>
                <a:gd name="connsiteX2" fmla="*/ 1320125 w 2684097"/>
                <a:gd name="connsiteY2" fmla="*/ 354604 h 3310661"/>
                <a:gd name="connsiteX3" fmla="*/ 2410908 w 2684097"/>
                <a:gd name="connsiteY3" fmla="*/ 326727 h 3310661"/>
                <a:gd name="connsiteX4" fmla="*/ 2684098 w 2684097"/>
                <a:gd name="connsiteY4" fmla="*/ 2841412 h 3310661"/>
                <a:gd name="connsiteX5" fmla="*/ 179332 w 2684097"/>
                <a:gd name="connsiteY5" fmla="*/ 3310661 h 3310661"/>
                <a:gd name="connsiteX6" fmla="*/ 446817 w 2684097"/>
                <a:gd name="connsiteY6" fmla="*/ 273712 h 3310661"/>
                <a:gd name="connsiteX0" fmla="*/ 561547 w 2663393"/>
                <a:gd name="connsiteY0" fmla="*/ 221900 h 3433096"/>
                <a:gd name="connsiteX1" fmla="*/ 966358 w 2663393"/>
                <a:gd name="connsiteY1" fmla="*/ 285994 h 3433096"/>
                <a:gd name="connsiteX2" fmla="*/ 1299421 w 2663393"/>
                <a:gd name="connsiteY2" fmla="*/ 477039 h 3433096"/>
                <a:gd name="connsiteX3" fmla="*/ 2390204 w 2663393"/>
                <a:gd name="connsiteY3" fmla="*/ 449162 h 3433096"/>
                <a:gd name="connsiteX4" fmla="*/ 2663394 w 2663393"/>
                <a:gd name="connsiteY4" fmla="*/ 2963847 h 3433096"/>
                <a:gd name="connsiteX5" fmla="*/ 158628 w 2663393"/>
                <a:gd name="connsiteY5" fmla="*/ 3433096 h 3433096"/>
                <a:gd name="connsiteX6" fmla="*/ 561547 w 2663393"/>
                <a:gd name="connsiteY6" fmla="*/ 221900 h 3433096"/>
                <a:gd name="connsiteX0" fmla="*/ 561547 w 2663393"/>
                <a:gd name="connsiteY0" fmla="*/ 221902 h 3433098"/>
                <a:gd name="connsiteX1" fmla="*/ 966358 w 2663393"/>
                <a:gd name="connsiteY1" fmla="*/ 285996 h 3433098"/>
                <a:gd name="connsiteX2" fmla="*/ 1299421 w 2663393"/>
                <a:gd name="connsiteY2" fmla="*/ 477041 h 3433098"/>
                <a:gd name="connsiteX3" fmla="*/ 2533813 w 2663393"/>
                <a:gd name="connsiteY3" fmla="*/ 429429 h 3433098"/>
                <a:gd name="connsiteX4" fmla="*/ 2663394 w 2663393"/>
                <a:gd name="connsiteY4" fmla="*/ 2963849 h 3433098"/>
                <a:gd name="connsiteX5" fmla="*/ 158628 w 2663393"/>
                <a:gd name="connsiteY5" fmla="*/ 3433098 h 3433098"/>
                <a:gd name="connsiteX6" fmla="*/ 561547 w 2663393"/>
                <a:gd name="connsiteY6" fmla="*/ 221902 h 3433098"/>
                <a:gd name="connsiteX0" fmla="*/ 706500 w 2808346"/>
                <a:gd name="connsiteY0" fmla="*/ 221902 h 3433098"/>
                <a:gd name="connsiteX1" fmla="*/ 1111311 w 2808346"/>
                <a:gd name="connsiteY1" fmla="*/ 285996 h 3433098"/>
                <a:gd name="connsiteX2" fmla="*/ 1444374 w 2808346"/>
                <a:gd name="connsiteY2" fmla="*/ 477041 h 3433098"/>
                <a:gd name="connsiteX3" fmla="*/ 2678766 w 2808346"/>
                <a:gd name="connsiteY3" fmla="*/ 429429 h 3433098"/>
                <a:gd name="connsiteX4" fmla="*/ 2808347 w 2808346"/>
                <a:gd name="connsiteY4" fmla="*/ 2963849 h 3433098"/>
                <a:gd name="connsiteX5" fmla="*/ 303581 w 2808346"/>
                <a:gd name="connsiteY5" fmla="*/ 3433098 h 3433098"/>
                <a:gd name="connsiteX6" fmla="*/ 706500 w 2808346"/>
                <a:gd name="connsiteY6" fmla="*/ 221902 h 3433098"/>
                <a:gd name="connsiteX0" fmla="*/ 934925 w 3036771"/>
                <a:gd name="connsiteY0" fmla="*/ 221902 h 3287770"/>
                <a:gd name="connsiteX1" fmla="*/ 1339736 w 3036771"/>
                <a:gd name="connsiteY1" fmla="*/ 285996 h 3287770"/>
                <a:gd name="connsiteX2" fmla="*/ 1672799 w 3036771"/>
                <a:gd name="connsiteY2" fmla="*/ 477041 h 3287770"/>
                <a:gd name="connsiteX3" fmla="*/ 2907191 w 3036771"/>
                <a:gd name="connsiteY3" fmla="*/ 429429 h 3287770"/>
                <a:gd name="connsiteX4" fmla="*/ 3036772 w 3036771"/>
                <a:gd name="connsiteY4" fmla="*/ 2963849 h 3287770"/>
                <a:gd name="connsiteX5" fmla="*/ 214354 w 3036771"/>
                <a:gd name="connsiteY5" fmla="*/ 3287769 h 3287770"/>
                <a:gd name="connsiteX6" fmla="*/ 934925 w 3036771"/>
                <a:gd name="connsiteY6" fmla="*/ 221902 h 3287770"/>
                <a:gd name="connsiteX0" fmla="*/ 934925 w 3036771"/>
                <a:gd name="connsiteY0" fmla="*/ 248367 h 3314233"/>
                <a:gd name="connsiteX1" fmla="*/ 1241580 w 3036771"/>
                <a:gd name="connsiteY1" fmla="*/ 214781 h 3314233"/>
                <a:gd name="connsiteX2" fmla="*/ 1672799 w 3036771"/>
                <a:gd name="connsiteY2" fmla="*/ 503506 h 3314233"/>
                <a:gd name="connsiteX3" fmla="*/ 2907191 w 3036771"/>
                <a:gd name="connsiteY3" fmla="*/ 455894 h 3314233"/>
                <a:gd name="connsiteX4" fmla="*/ 3036772 w 3036771"/>
                <a:gd name="connsiteY4" fmla="*/ 2990314 h 3314233"/>
                <a:gd name="connsiteX5" fmla="*/ 214354 w 3036771"/>
                <a:gd name="connsiteY5" fmla="*/ 3314234 h 3314233"/>
                <a:gd name="connsiteX6" fmla="*/ 934925 w 3036771"/>
                <a:gd name="connsiteY6" fmla="*/ 248367 h 3314233"/>
                <a:gd name="connsiteX0" fmla="*/ 869487 w 3056313"/>
                <a:gd name="connsiteY0" fmla="*/ 235760 h 3345532"/>
                <a:gd name="connsiteX1" fmla="*/ 1261122 w 3056313"/>
                <a:gd name="connsiteY1" fmla="*/ 246078 h 3345532"/>
                <a:gd name="connsiteX2" fmla="*/ 1692341 w 3056313"/>
                <a:gd name="connsiteY2" fmla="*/ 534803 h 3345532"/>
                <a:gd name="connsiteX3" fmla="*/ 2926733 w 3056313"/>
                <a:gd name="connsiteY3" fmla="*/ 487191 h 3345532"/>
                <a:gd name="connsiteX4" fmla="*/ 3056314 w 3056313"/>
                <a:gd name="connsiteY4" fmla="*/ 3021611 h 3345532"/>
                <a:gd name="connsiteX5" fmla="*/ 233896 w 3056313"/>
                <a:gd name="connsiteY5" fmla="*/ 3345531 h 3345532"/>
                <a:gd name="connsiteX6" fmla="*/ 869487 w 3056313"/>
                <a:gd name="connsiteY6" fmla="*/ 235760 h 3345532"/>
                <a:gd name="connsiteX0" fmla="*/ 869487 w 3056313"/>
                <a:gd name="connsiteY0" fmla="*/ 211575 h 3321346"/>
                <a:gd name="connsiteX1" fmla="*/ 1261122 w 3056313"/>
                <a:gd name="connsiteY1" fmla="*/ 221893 h 3321346"/>
                <a:gd name="connsiteX2" fmla="*/ 1692341 w 3056313"/>
                <a:gd name="connsiteY2" fmla="*/ 510618 h 3321346"/>
                <a:gd name="connsiteX3" fmla="*/ 2926733 w 3056313"/>
                <a:gd name="connsiteY3" fmla="*/ 463006 h 3321346"/>
                <a:gd name="connsiteX4" fmla="*/ 3056314 w 3056313"/>
                <a:gd name="connsiteY4" fmla="*/ 2997426 h 3321346"/>
                <a:gd name="connsiteX5" fmla="*/ 233896 w 3056313"/>
                <a:gd name="connsiteY5" fmla="*/ 3321346 h 3321346"/>
                <a:gd name="connsiteX6" fmla="*/ 869487 w 3056313"/>
                <a:gd name="connsiteY6" fmla="*/ 211575 h 3321346"/>
                <a:gd name="connsiteX0" fmla="*/ 869487 w 3056313"/>
                <a:gd name="connsiteY0" fmla="*/ 156927 h 3266698"/>
                <a:gd name="connsiteX1" fmla="*/ 1692341 w 3056313"/>
                <a:gd name="connsiteY1" fmla="*/ 455970 h 3266698"/>
                <a:gd name="connsiteX2" fmla="*/ 2926733 w 3056313"/>
                <a:gd name="connsiteY2" fmla="*/ 408358 h 3266698"/>
                <a:gd name="connsiteX3" fmla="*/ 3056314 w 3056313"/>
                <a:gd name="connsiteY3" fmla="*/ 2942778 h 3266698"/>
                <a:gd name="connsiteX4" fmla="*/ 233896 w 3056313"/>
                <a:gd name="connsiteY4" fmla="*/ 3266698 h 3266698"/>
                <a:gd name="connsiteX5" fmla="*/ 869487 w 3056313"/>
                <a:gd name="connsiteY5" fmla="*/ 156927 h 3266698"/>
                <a:gd name="connsiteX0" fmla="*/ 869487 w 3056313"/>
                <a:gd name="connsiteY0" fmla="*/ 173335 h 3283106"/>
                <a:gd name="connsiteX1" fmla="*/ 1697348 w 3056313"/>
                <a:gd name="connsiteY1" fmla="*/ 371641 h 3283106"/>
                <a:gd name="connsiteX2" fmla="*/ 2926733 w 3056313"/>
                <a:gd name="connsiteY2" fmla="*/ 424766 h 3283106"/>
                <a:gd name="connsiteX3" fmla="*/ 3056314 w 3056313"/>
                <a:gd name="connsiteY3" fmla="*/ 2959186 h 3283106"/>
                <a:gd name="connsiteX4" fmla="*/ 233896 w 3056313"/>
                <a:gd name="connsiteY4" fmla="*/ 3283106 h 3283106"/>
                <a:gd name="connsiteX5" fmla="*/ 869487 w 3056313"/>
                <a:gd name="connsiteY5" fmla="*/ 173335 h 328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6313" h="3283106">
                  <a:moveTo>
                    <a:pt x="869487" y="173335"/>
                  </a:moveTo>
                  <a:cubicBezTo>
                    <a:pt x="1112561" y="-295120"/>
                    <a:pt x="1354474" y="329736"/>
                    <a:pt x="1697348" y="371641"/>
                  </a:cubicBezTo>
                  <a:cubicBezTo>
                    <a:pt x="1988083" y="287135"/>
                    <a:pt x="2613590" y="466182"/>
                    <a:pt x="2926733" y="424766"/>
                  </a:cubicBezTo>
                  <a:cubicBezTo>
                    <a:pt x="2909812" y="1419068"/>
                    <a:pt x="2175845" y="1795535"/>
                    <a:pt x="3056314" y="2959186"/>
                  </a:cubicBezTo>
                  <a:lnTo>
                    <a:pt x="233896" y="3283106"/>
                  </a:lnTo>
                  <a:cubicBezTo>
                    <a:pt x="-259543" y="2195224"/>
                    <a:pt x="63208" y="1106337"/>
                    <a:pt x="869487" y="173335"/>
                  </a:cubicBezTo>
                  <a:close/>
                </a:path>
              </a:pathLst>
            </a:custGeom>
            <a:solidFill>
              <a:srgbClr val="1C1C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410076" y="2181545"/>
            <a:ext cx="2103120" cy="1554480"/>
            <a:chOff x="3868675" y="1703225"/>
            <a:chExt cx="2373547" cy="958635"/>
          </a:xfrm>
          <a:solidFill>
            <a:srgbClr val="1C1CFF"/>
          </a:solidFill>
        </p:grpSpPr>
        <p:sp>
          <p:nvSpPr>
            <p:cNvPr id="14" name="Rectangle 13"/>
            <p:cNvSpPr/>
            <p:nvPr/>
          </p:nvSpPr>
          <p:spPr>
            <a:xfrm>
              <a:off x="3868675" y="2533057"/>
              <a:ext cx="2011680" cy="1288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69244" y="2425015"/>
              <a:ext cx="2011680" cy="1288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69813" y="2325599"/>
              <a:ext cx="2011680" cy="1288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71976" y="2226183"/>
              <a:ext cx="2011680" cy="1288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12158" y="2126767"/>
              <a:ext cx="2011680" cy="1288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38602" y="2018725"/>
              <a:ext cx="2011680" cy="1288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30542" y="1910683"/>
              <a:ext cx="2011680" cy="1288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73908" y="1819893"/>
              <a:ext cx="2011680" cy="1288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03873" y="1703225"/>
              <a:ext cx="2011680" cy="1288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19452060">
            <a:off x="4269326" y="1158496"/>
            <a:ext cx="2919453" cy="2716308"/>
            <a:chOff x="4220473" y="1043458"/>
            <a:chExt cx="2919453" cy="2716308"/>
          </a:xfrm>
        </p:grpSpPr>
        <p:grpSp>
          <p:nvGrpSpPr>
            <p:cNvPr id="59" name="Group 58"/>
            <p:cNvGrpSpPr/>
            <p:nvPr/>
          </p:nvGrpSpPr>
          <p:grpSpPr>
            <a:xfrm>
              <a:off x="5527476" y="2698391"/>
              <a:ext cx="1612450" cy="1061375"/>
              <a:chOff x="842909" y="-1086690"/>
              <a:chExt cx="3447614" cy="2396014"/>
            </a:xfrm>
          </p:grpSpPr>
          <p:sp>
            <p:nvSpPr>
              <p:cNvPr id="73" name="Right Triangle 3"/>
              <p:cNvSpPr/>
              <p:nvPr/>
            </p:nvSpPr>
            <p:spPr>
              <a:xfrm rot="7913402" flipH="1">
                <a:off x="2035808" y="-2279589"/>
                <a:ext cx="1061815" cy="3447614"/>
              </a:xfrm>
              <a:custGeom>
                <a:avLst/>
                <a:gdLst>
                  <a:gd name="connsiteX0" fmla="*/ 0 w 595223"/>
                  <a:gd name="connsiteY0" fmla="*/ 1449237 h 1449237"/>
                  <a:gd name="connsiteX1" fmla="*/ 0 w 595223"/>
                  <a:gd name="connsiteY1" fmla="*/ 0 h 1449237"/>
                  <a:gd name="connsiteX2" fmla="*/ 595223 w 595223"/>
                  <a:gd name="connsiteY2" fmla="*/ 1449237 h 1449237"/>
                  <a:gd name="connsiteX3" fmla="*/ 0 w 595223"/>
                  <a:gd name="connsiteY3" fmla="*/ 1449237 h 1449237"/>
                  <a:gd name="connsiteX0" fmla="*/ 109783 w 595223"/>
                  <a:gd name="connsiteY0" fmla="*/ 1521944 h 1521944"/>
                  <a:gd name="connsiteX1" fmla="*/ 0 w 595223"/>
                  <a:gd name="connsiteY1" fmla="*/ 0 h 1521944"/>
                  <a:gd name="connsiteX2" fmla="*/ 595223 w 595223"/>
                  <a:gd name="connsiteY2" fmla="*/ 1449237 h 1521944"/>
                  <a:gd name="connsiteX3" fmla="*/ 109783 w 595223"/>
                  <a:gd name="connsiteY3" fmla="*/ 1521944 h 1521944"/>
                  <a:gd name="connsiteX0" fmla="*/ 109783 w 444954"/>
                  <a:gd name="connsiteY0" fmla="*/ 1521944 h 1521944"/>
                  <a:gd name="connsiteX1" fmla="*/ 0 w 444954"/>
                  <a:gd name="connsiteY1" fmla="*/ 0 h 1521944"/>
                  <a:gd name="connsiteX2" fmla="*/ 444954 w 444954"/>
                  <a:gd name="connsiteY2" fmla="*/ 1309725 h 1521944"/>
                  <a:gd name="connsiteX3" fmla="*/ 109783 w 444954"/>
                  <a:gd name="connsiteY3" fmla="*/ 1521944 h 1521944"/>
                  <a:gd name="connsiteX0" fmla="*/ 0 w 335171"/>
                  <a:gd name="connsiteY0" fmla="*/ 1653500 h 1653500"/>
                  <a:gd name="connsiteX1" fmla="*/ 9881 w 335171"/>
                  <a:gd name="connsiteY1" fmla="*/ 0 h 1653500"/>
                  <a:gd name="connsiteX2" fmla="*/ 335171 w 335171"/>
                  <a:gd name="connsiteY2" fmla="*/ 1441281 h 1653500"/>
                  <a:gd name="connsiteX3" fmla="*/ 0 w 335171"/>
                  <a:gd name="connsiteY3" fmla="*/ 1653500 h 1653500"/>
                  <a:gd name="connsiteX0" fmla="*/ 67412 w 402583"/>
                  <a:gd name="connsiteY0" fmla="*/ 1747292 h 1747292"/>
                  <a:gd name="connsiteX1" fmla="*/ 149 w 402583"/>
                  <a:gd name="connsiteY1" fmla="*/ 307556 h 1747292"/>
                  <a:gd name="connsiteX2" fmla="*/ 77293 w 402583"/>
                  <a:gd name="connsiteY2" fmla="*/ 93792 h 1747292"/>
                  <a:gd name="connsiteX3" fmla="*/ 402583 w 402583"/>
                  <a:gd name="connsiteY3" fmla="*/ 1535073 h 1747292"/>
                  <a:gd name="connsiteX4" fmla="*/ 67412 w 402583"/>
                  <a:gd name="connsiteY4" fmla="*/ 1747292 h 1747292"/>
                  <a:gd name="connsiteX0" fmla="*/ 67412 w 402583"/>
                  <a:gd name="connsiteY0" fmla="*/ 1715737 h 1715737"/>
                  <a:gd name="connsiteX1" fmla="*/ 149 w 402583"/>
                  <a:gd name="connsiteY1" fmla="*/ 276001 h 1715737"/>
                  <a:gd name="connsiteX2" fmla="*/ 77293 w 402583"/>
                  <a:gd name="connsiteY2" fmla="*/ 62237 h 1715737"/>
                  <a:gd name="connsiteX3" fmla="*/ 402583 w 402583"/>
                  <a:gd name="connsiteY3" fmla="*/ 1503518 h 1715737"/>
                  <a:gd name="connsiteX4" fmla="*/ 67412 w 402583"/>
                  <a:gd name="connsiteY4" fmla="*/ 1715737 h 1715737"/>
                  <a:gd name="connsiteX0" fmla="*/ 67412 w 402583"/>
                  <a:gd name="connsiteY0" fmla="*/ 1653500 h 1653500"/>
                  <a:gd name="connsiteX1" fmla="*/ 149 w 402583"/>
                  <a:gd name="connsiteY1" fmla="*/ 213764 h 1653500"/>
                  <a:gd name="connsiteX2" fmla="*/ 77293 w 402583"/>
                  <a:gd name="connsiteY2" fmla="*/ 0 h 1653500"/>
                  <a:gd name="connsiteX3" fmla="*/ 402583 w 402583"/>
                  <a:gd name="connsiteY3" fmla="*/ 1441281 h 1653500"/>
                  <a:gd name="connsiteX4" fmla="*/ 67412 w 402583"/>
                  <a:gd name="connsiteY4" fmla="*/ 1653500 h 1653500"/>
                  <a:gd name="connsiteX0" fmla="*/ 97478 w 432649"/>
                  <a:gd name="connsiteY0" fmla="*/ 1653500 h 1653500"/>
                  <a:gd name="connsiteX1" fmla="*/ 47 w 432649"/>
                  <a:gd name="connsiteY1" fmla="*/ 189717 h 1653500"/>
                  <a:gd name="connsiteX2" fmla="*/ 107359 w 432649"/>
                  <a:gd name="connsiteY2" fmla="*/ 0 h 1653500"/>
                  <a:gd name="connsiteX3" fmla="*/ 432649 w 432649"/>
                  <a:gd name="connsiteY3" fmla="*/ 1441281 h 1653500"/>
                  <a:gd name="connsiteX4" fmla="*/ 97478 w 432649"/>
                  <a:gd name="connsiteY4" fmla="*/ 1653500 h 1653500"/>
                  <a:gd name="connsiteX0" fmla="*/ 97478 w 432649"/>
                  <a:gd name="connsiteY0" fmla="*/ 1600214 h 1600214"/>
                  <a:gd name="connsiteX1" fmla="*/ 47 w 432649"/>
                  <a:gd name="connsiteY1" fmla="*/ 136431 h 1600214"/>
                  <a:gd name="connsiteX2" fmla="*/ 93152 w 432649"/>
                  <a:gd name="connsiteY2" fmla="*/ 0 h 1600214"/>
                  <a:gd name="connsiteX3" fmla="*/ 432649 w 432649"/>
                  <a:gd name="connsiteY3" fmla="*/ 1387995 h 1600214"/>
                  <a:gd name="connsiteX4" fmla="*/ 97478 w 432649"/>
                  <a:gd name="connsiteY4" fmla="*/ 1600214 h 1600214"/>
                  <a:gd name="connsiteX0" fmla="*/ 46846 w 434517"/>
                  <a:gd name="connsiteY0" fmla="*/ 1612882 h 1612882"/>
                  <a:gd name="connsiteX1" fmla="*/ 1915 w 434517"/>
                  <a:gd name="connsiteY1" fmla="*/ 136431 h 1612882"/>
                  <a:gd name="connsiteX2" fmla="*/ 95020 w 434517"/>
                  <a:gd name="connsiteY2" fmla="*/ 0 h 1612882"/>
                  <a:gd name="connsiteX3" fmla="*/ 434517 w 434517"/>
                  <a:gd name="connsiteY3" fmla="*/ 1387995 h 1612882"/>
                  <a:gd name="connsiteX4" fmla="*/ 46846 w 434517"/>
                  <a:gd name="connsiteY4" fmla="*/ 1612882 h 1612882"/>
                  <a:gd name="connsiteX0" fmla="*/ 45004 w 432675"/>
                  <a:gd name="connsiteY0" fmla="*/ 1612882 h 1612882"/>
                  <a:gd name="connsiteX1" fmla="*/ 73 w 432675"/>
                  <a:gd name="connsiteY1" fmla="*/ 136431 h 1612882"/>
                  <a:gd name="connsiteX2" fmla="*/ 93178 w 432675"/>
                  <a:gd name="connsiteY2" fmla="*/ 0 h 1612882"/>
                  <a:gd name="connsiteX3" fmla="*/ 432675 w 432675"/>
                  <a:gd name="connsiteY3" fmla="*/ 1387995 h 1612882"/>
                  <a:gd name="connsiteX4" fmla="*/ 45004 w 432675"/>
                  <a:gd name="connsiteY4" fmla="*/ 1612882 h 1612882"/>
                  <a:gd name="connsiteX0" fmla="*/ 45004 w 418146"/>
                  <a:gd name="connsiteY0" fmla="*/ 1612882 h 1612882"/>
                  <a:gd name="connsiteX1" fmla="*/ 73 w 418146"/>
                  <a:gd name="connsiteY1" fmla="*/ 136431 h 1612882"/>
                  <a:gd name="connsiteX2" fmla="*/ 93178 w 418146"/>
                  <a:gd name="connsiteY2" fmla="*/ 0 h 1612882"/>
                  <a:gd name="connsiteX3" fmla="*/ 418146 w 418146"/>
                  <a:gd name="connsiteY3" fmla="*/ 1398624 h 1612882"/>
                  <a:gd name="connsiteX4" fmla="*/ 45004 w 418146"/>
                  <a:gd name="connsiteY4" fmla="*/ 1612882 h 1612882"/>
                  <a:gd name="connsiteX0" fmla="*/ 45004 w 430687"/>
                  <a:gd name="connsiteY0" fmla="*/ 1612882 h 1612882"/>
                  <a:gd name="connsiteX1" fmla="*/ 73 w 430687"/>
                  <a:gd name="connsiteY1" fmla="*/ 136431 h 1612882"/>
                  <a:gd name="connsiteX2" fmla="*/ 93178 w 430687"/>
                  <a:gd name="connsiteY2" fmla="*/ 0 h 1612882"/>
                  <a:gd name="connsiteX3" fmla="*/ 430687 w 430687"/>
                  <a:gd name="connsiteY3" fmla="*/ 1468891 h 1612882"/>
                  <a:gd name="connsiteX4" fmla="*/ 45004 w 430687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74881 w 460564"/>
                  <a:gd name="connsiteY0" fmla="*/ 1631185 h 1631185"/>
                  <a:gd name="connsiteX1" fmla="*/ 35 w 460564"/>
                  <a:gd name="connsiteY1" fmla="*/ 101570 h 1631185"/>
                  <a:gd name="connsiteX2" fmla="*/ 97282 w 460564"/>
                  <a:gd name="connsiteY2" fmla="*/ 0 h 1631185"/>
                  <a:gd name="connsiteX3" fmla="*/ 460564 w 460564"/>
                  <a:gd name="connsiteY3" fmla="*/ 1487194 h 1631185"/>
                  <a:gd name="connsiteX4" fmla="*/ 74881 w 460564"/>
                  <a:gd name="connsiteY4" fmla="*/ 1631185 h 1631185"/>
                  <a:gd name="connsiteX0" fmla="*/ 84837 w 460560"/>
                  <a:gd name="connsiteY0" fmla="*/ 1623561 h 1623561"/>
                  <a:gd name="connsiteX1" fmla="*/ 31 w 460560"/>
                  <a:gd name="connsiteY1" fmla="*/ 101570 h 1623561"/>
                  <a:gd name="connsiteX2" fmla="*/ 97278 w 460560"/>
                  <a:gd name="connsiteY2" fmla="*/ 0 h 1623561"/>
                  <a:gd name="connsiteX3" fmla="*/ 460560 w 460560"/>
                  <a:gd name="connsiteY3" fmla="*/ 1487194 h 1623561"/>
                  <a:gd name="connsiteX4" fmla="*/ 84837 w 460560"/>
                  <a:gd name="connsiteY4" fmla="*/ 1623561 h 1623561"/>
                  <a:gd name="connsiteX0" fmla="*/ 84837 w 460560"/>
                  <a:gd name="connsiteY0" fmla="*/ 1623561 h 1705279"/>
                  <a:gd name="connsiteX1" fmla="*/ 31 w 460560"/>
                  <a:gd name="connsiteY1" fmla="*/ 101570 h 1705279"/>
                  <a:gd name="connsiteX2" fmla="*/ 97278 w 460560"/>
                  <a:gd name="connsiteY2" fmla="*/ 0 h 1705279"/>
                  <a:gd name="connsiteX3" fmla="*/ 460560 w 460560"/>
                  <a:gd name="connsiteY3" fmla="*/ 1487194 h 1705279"/>
                  <a:gd name="connsiteX4" fmla="*/ 138963 w 460560"/>
                  <a:gd name="connsiteY4" fmla="*/ 1705201 h 1705279"/>
                  <a:gd name="connsiteX5" fmla="*/ 84837 w 460560"/>
                  <a:gd name="connsiteY5" fmla="*/ 1623561 h 1705279"/>
                  <a:gd name="connsiteX0" fmla="*/ 84837 w 460560"/>
                  <a:gd name="connsiteY0" fmla="*/ 1623561 h 1705279"/>
                  <a:gd name="connsiteX1" fmla="*/ 31 w 460560"/>
                  <a:gd name="connsiteY1" fmla="*/ 101570 h 1705279"/>
                  <a:gd name="connsiteX2" fmla="*/ 97278 w 460560"/>
                  <a:gd name="connsiteY2" fmla="*/ 0 h 1705279"/>
                  <a:gd name="connsiteX3" fmla="*/ 460560 w 460560"/>
                  <a:gd name="connsiteY3" fmla="*/ 1487194 h 1705279"/>
                  <a:gd name="connsiteX4" fmla="*/ 138963 w 460560"/>
                  <a:gd name="connsiteY4" fmla="*/ 1705201 h 1705279"/>
                  <a:gd name="connsiteX5" fmla="*/ 84837 w 460560"/>
                  <a:gd name="connsiteY5" fmla="*/ 1623561 h 1705279"/>
                  <a:gd name="connsiteX0" fmla="*/ 84837 w 460560"/>
                  <a:gd name="connsiteY0" fmla="*/ 1623561 h 1714361"/>
                  <a:gd name="connsiteX1" fmla="*/ 31 w 460560"/>
                  <a:gd name="connsiteY1" fmla="*/ 101570 h 1714361"/>
                  <a:gd name="connsiteX2" fmla="*/ 97278 w 460560"/>
                  <a:gd name="connsiteY2" fmla="*/ 0 h 1714361"/>
                  <a:gd name="connsiteX3" fmla="*/ 460560 w 460560"/>
                  <a:gd name="connsiteY3" fmla="*/ 1487194 h 1714361"/>
                  <a:gd name="connsiteX4" fmla="*/ 99582 w 460560"/>
                  <a:gd name="connsiteY4" fmla="*/ 1714291 h 1714361"/>
                  <a:gd name="connsiteX5" fmla="*/ 84837 w 460560"/>
                  <a:gd name="connsiteY5" fmla="*/ 1623561 h 1714361"/>
                  <a:gd name="connsiteX0" fmla="*/ 84837 w 460560"/>
                  <a:gd name="connsiteY0" fmla="*/ 1623561 h 1701874"/>
                  <a:gd name="connsiteX1" fmla="*/ 31 w 460560"/>
                  <a:gd name="connsiteY1" fmla="*/ 101570 h 1701874"/>
                  <a:gd name="connsiteX2" fmla="*/ 97278 w 460560"/>
                  <a:gd name="connsiteY2" fmla="*/ 0 h 1701874"/>
                  <a:gd name="connsiteX3" fmla="*/ 460560 w 460560"/>
                  <a:gd name="connsiteY3" fmla="*/ 1487194 h 1701874"/>
                  <a:gd name="connsiteX4" fmla="*/ 153731 w 460560"/>
                  <a:gd name="connsiteY4" fmla="*/ 1701793 h 1701874"/>
                  <a:gd name="connsiteX5" fmla="*/ 84837 w 460560"/>
                  <a:gd name="connsiteY5" fmla="*/ 1623561 h 1701874"/>
                  <a:gd name="connsiteX0" fmla="*/ 84837 w 460560"/>
                  <a:gd name="connsiteY0" fmla="*/ 1623561 h 1714362"/>
                  <a:gd name="connsiteX1" fmla="*/ 31 w 460560"/>
                  <a:gd name="connsiteY1" fmla="*/ 101570 h 1714362"/>
                  <a:gd name="connsiteX2" fmla="*/ 97278 w 460560"/>
                  <a:gd name="connsiteY2" fmla="*/ 0 h 1714362"/>
                  <a:gd name="connsiteX3" fmla="*/ 460560 w 460560"/>
                  <a:gd name="connsiteY3" fmla="*/ 1487194 h 1714362"/>
                  <a:gd name="connsiteX4" fmla="*/ 99583 w 460560"/>
                  <a:gd name="connsiteY4" fmla="*/ 1714292 h 1714362"/>
                  <a:gd name="connsiteX5" fmla="*/ 84837 w 460560"/>
                  <a:gd name="connsiteY5" fmla="*/ 1623561 h 1714362"/>
                  <a:gd name="connsiteX0" fmla="*/ 84837 w 460560"/>
                  <a:gd name="connsiteY0" fmla="*/ 1623561 h 1688797"/>
                  <a:gd name="connsiteX1" fmla="*/ 31 w 460560"/>
                  <a:gd name="connsiteY1" fmla="*/ 101570 h 1688797"/>
                  <a:gd name="connsiteX2" fmla="*/ 97278 w 460560"/>
                  <a:gd name="connsiteY2" fmla="*/ 0 h 1688797"/>
                  <a:gd name="connsiteX3" fmla="*/ 460560 w 460560"/>
                  <a:gd name="connsiteY3" fmla="*/ 1487194 h 1688797"/>
                  <a:gd name="connsiteX4" fmla="*/ 156783 w 460560"/>
                  <a:gd name="connsiteY4" fmla="*/ 1688702 h 1688797"/>
                  <a:gd name="connsiteX5" fmla="*/ 84837 w 460560"/>
                  <a:gd name="connsiteY5" fmla="*/ 1623561 h 1688797"/>
                  <a:gd name="connsiteX0" fmla="*/ 84837 w 460560"/>
                  <a:gd name="connsiteY0" fmla="*/ 1623561 h 1672916"/>
                  <a:gd name="connsiteX1" fmla="*/ 31 w 460560"/>
                  <a:gd name="connsiteY1" fmla="*/ 101570 h 1672916"/>
                  <a:gd name="connsiteX2" fmla="*/ 97278 w 460560"/>
                  <a:gd name="connsiteY2" fmla="*/ 0 h 1672916"/>
                  <a:gd name="connsiteX3" fmla="*/ 460560 w 460560"/>
                  <a:gd name="connsiteY3" fmla="*/ 1487194 h 1672916"/>
                  <a:gd name="connsiteX4" fmla="*/ 225699 w 460560"/>
                  <a:gd name="connsiteY4" fmla="*/ 1672794 h 1672916"/>
                  <a:gd name="connsiteX5" fmla="*/ 84837 w 460560"/>
                  <a:gd name="connsiteY5" fmla="*/ 1623561 h 1672916"/>
                  <a:gd name="connsiteX0" fmla="*/ 84837 w 460560"/>
                  <a:gd name="connsiteY0" fmla="*/ 1623561 h 1685494"/>
                  <a:gd name="connsiteX1" fmla="*/ 31 w 460560"/>
                  <a:gd name="connsiteY1" fmla="*/ 101570 h 1685494"/>
                  <a:gd name="connsiteX2" fmla="*/ 97278 w 460560"/>
                  <a:gd name="connsiteY2" fmla="*/ 0 h 1685494"/>
                  <a:gd name="connsiteX3" fmla="*/ 460560 w 460560"/>
                  <a:gd name="connsiteY3" fmla="*/ 1487194 h 1685494"/>
                  <a:gd name="connsiteX4" fmla="*/ 225699 w 460560"/>
                  <a:gd name="connsiteY4" fmla="*/ 1672794 h 1685494"/>
                  <a:gd name="connsiteX5" fmla="*/ 84837 w 460560"/>
                  <a:gd name="connsiteY5" fmla="*/ 1623561 h 1685494"/>
                  <a:gd name="connsiteX0" fmla="*/ 84837 w 460560"/>
                  <a:gd name="connsiteY0" fmla="*/ 1623561 h 1701355"/>
                  <a:gd name="connsiteX1" fmla="*/ 31 w 460560"/>
                  <a:gd name="connsiteY1" fmla="*/ 101570 h 1701355"/>
                  <a:gd name="connsiteX2" fmla="*/ 97278 w 460560"/>
                  <a:gd name="connsiteY2" fmla="*/ 0 h 1701355"/>
                  <a:gd name="connsiteX3" fmla="*/ 460560 w 460560"/>
                  <a:gd name="connsiteY3" fmla="*/ 1487194 h 1701355"/>
                  <a:gd name="connsiteX4" fmla="*/ 177409 w 460560"/>
                  <a:gd name="connsiteY4" fmla="*/ 1690135 h 1701355"/>
                  <a:gd name="connsiteX5" fmla="*/ 84837 w 460560"/>
                  <a:gd name="connsiteY5" fmla="*/ 1623561 h 1701355"/>
                  <a:gd name="connsiteX0" fmla="*/ 84837 w 460560"/>
                  <a:gd name="connsiteY0" fmla="*/ 1623561 h 1690135"/>
                  <a:gd name="connsiteX1" fmla="*/ 31 w 460560"/>
                  <a:gd name="connsiteY1" fmla="*/ 101570 h 1690135"/>
                  <a:gd name="connsiteX2" fmla="*/ 97278 w 460560"/>
                  <a:gd name="connsiteY2" fmla="*/ 0 h 1690135"/>
                  <a:gd name="connsiteX3" fmla="*/ 460560 w 460560"/>
                  <a:gd name="connsiteY3" fmla="*/ 1487194 h 1690135"/>
                  <a:gd name="connsiteX4" fmla="*/ 177409 w 460560"/>
                  <a:gd name="connsiteY4" fmla="*/ 1690135 h 1690135"/>
                  <a:gd name="connsiteX5" fmla="*/ 84837 w 460560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51362 w 479746"/>
                  <a:gd name="connsiteY0" fmla="*/ 1476738 h 1690135"/>
                  <a:gd name="connsiteX1" fmla="*/ 16 w 479746"/>
                  <a:gd name="connsiteY1" fmla="*/ 44062 h 1690135"/>
                  <a:gd name="connsiteX2" fmla="*/ 116464 w 479746"/>
                  <a:gd name="connsiteY2" fmla="*/ 0 h 1690135"/>
                  <a:gd name="connsiteX3" fmla="*/ 479746 w 479746"/>
                  <a:gd name="connsiteY3" fmla="*/ 1487194 h 1690135"/>
                  <a:gd name="connsiteX4" fmla="*/ 196595 w 479746"/>
                  <a:gd name="connsiteY4" fmla="*/ 1690135 h 1690135"/>
                  <a:gd name="connsiteX5" fmla="*/ 151362 w 479746"/>
                  <a:gd name="connsiteY5" fmla="*/ 1476738 h 1690135"/>
                  <a:gd name="connsiteX0" fmla="*/ 151362 w 479844"/>
                  <a:gd name="connsiteY0" fmla="*/ 1476738 h 1664593"/>
                  <a:gd name="connsiteX1" fmla="*/ 16 w 479844"/>
                  <a:gd name="connsiteY1" fmla="*/ 44062 h 1664593"/>
                  <a:gd name="connsiteX2" fmla="*/ 116464 w 479844"/>
                  <a:gd name="connsiteY2" fmla="*/ 0 h 1664593"/>
                  <a:gd name="connsiteX3" fmla="*/ 479746 w 479844"/>
                  <a:gd name="connsiteY3" fmla="*/ 1487194 h 1664593"/>
                  <a:gd name="connsiteX4" fmla="*/ 151362 w 479844"/>
                  <a:gd name="connsiteY4" fmla="*/ 1476738 h 1664593"/>
                  <a:gd name="connsiteX0" fmla="*/ 36611 w 479899"/>
                  <a:gd name="connsiteY0" fmla="*/ 1402585 h 1633140"/>
                  <a:gd name="connsiteX1" fmla="*/ 103 w 479899"/>
                  <a:gd name="connsiteY1" fmla="*/ 44062 h 1633140"/>
                  <a:gd name="connsiteX2" fmla="*/ 116551 w 479899"/>
                  <a:gd name="connsiteY2" fmla="*/ 0 h 1633140"/>
                  <a:gd name="connsiteX3" fmla="*/ 479833 w 479899"/>
                  <a:gd name="connsiteY3" fmla="*/ 1487194 h 1633140"/>
                  <a:gd name="connsiteX4" fmla="*/ 36611 w 479899"/>
                  <a:gd name="connsiteY4" fmla="*/ 1402585 h 1633140"/>
                  <a:gd name="connsiteX0" fmla="*/ 36611 w 558064"/>
                  <a:gd name="connsiteY0" fmla="*/ 1402585 h 1729178"/>
                  <a:gd name="connsiteX1" fmla="*/ 103 w 558064"/>
                  <a:gd name="connsiteY1" fmla="*/ 44062 h 1729178"/>
                  <a:gd name="connsiteX2" fmla="*/ 116551 w 558064"/>
                  <a:gd name="connsiteY2" fmla="*/ 0 h 1729178"/>
                  <a:gd name="connsiteX3" fmla="*/ 558008 w 558064"/>
                  <a:gd name="connsiteY3" fmla="*/ 1622682 h 1729178"/>
                  <a:gd name="connsiteX4" fmla="*/ 36611 w 558064"/>
                  <a:gd name="connsiteY4" fmla="*/ 1402585 h 1729178"/>
                  <a:gd name="connsiteX0" fmla="*/ 36611 w 558064"/>
                  <a:gd name="connsiteY0" fmla="*/ 1402585 h 1729178"/>
                  <a:gd name="connsiteX1" fmla="*/ 103 w 558064"/>
                  <a:gd name="connsiteY1" fmla="*/ 44062 h 1729178"/>
                  <a:gd name="connsiteX2" fmla="*/ 116551 w 558064"/>
                  <a:gd name="connsiteY2" fmla="*/ 0 h 1729178"/>
                  <a:gd name="connsiteX3" fmla="*/ 558008 w 558064"/>
                  <a:gd name="connsiteY3" fmla="*/ 1622682 h 1729178"/>
                  <a:gd name="connsiteX4" fmla="*/ 36611 w 558064"/>
                  <a:gd name="connsiteY4" fmla="*/ 1402585 h 1729178"/>
                  <a:gd name="connsiteX0" fmla="*/ 10165 w 565127"/>
                  <a:gd name="connsiteY0" fmla="*/ 1392411 h 1726942"/>
                  <a:gd name="connsiteX1" fmla="*/ 7170 w 565127"/>
                  <a:gd name="connsiteY1" fmla="*/ 44062 h 1726942"/>
                  <a:gd name="connsiteX2" fmla="*/ 123618 w 565127"/>
                  <a:gd name="connsiteY2" fmla="*/ 0 h 1726942"/>
                  <a:gd name="connsiteX3" fmla="*/ 565075 w 565127"/>
                  <a:gd name="connsiteY3" fmla="*/ 1622682 h 1726942"/>
                  <a:gd name="connsiteX4" fmla="*/ 10165 w 565127"/>
                  <a:gd name="connsiteY4" fmla="*/ 1392411 h 1726942"/>
                  <a:gd name="connsiteX0" fmla="*/ 10165 w 568210"/>
                  <a:gd name="connsiteY0" fmla="*/ 1392411 h 1831019"/>
                  <a:gd name="connsiteX1" fmla="*/ 7170 w 568210"/>
                  <a:gd name="connsiteY1" fmla="*/ 44062 h 1831019"/>
                  <a:gd name="connsiteX2" fmla="*/ 123618 w 568210"/>
                  <a:gd name="connsiteY2" fmla="*/ 0 h 1831019"/>
                  <a:gd name="connsiteX3" fmla="*/ 565075 w 568210"/>
                  <a:gd name="connsiteY3" fmla="*/ 1622682 h 1831019"/>
                  <a:gd name="connsiteX4" fmla="*/ 118302 w 568210"/>
                  <a:gd name="connsiteY4" fmla="*/ 1791355 h 1831019"/>
                  <a:gd name="connsiteX5" fmla="*/ 10165 w 568210"/>
                  <a:gd name="connsiteY5" fmla="*/ 1392411 h 1831019"/>
                  <a:gd name="connsiteX0" fmla="*/ 10165 w 568210"/>
                  <a:gd name="connsiteY0" fmla="*/ 1392411 h 1831019"/>
                  <a:gd name="connsiteX1" fmla="*/ 7170 w 568210"/>
                  <a:gd name="connsiteY1" fmla="*/ 44062 h 1831019"/>
                  <a:gd name="connsiteX2" fmla="*/ 123618 w 568210"/>
                  <a:gd name="connsiteY2" fmla="*/ 0 h 1831019"/>
                  <a:gd name="connsiteX3" fmla="*/ 565075 w 568210"/>
                  <a:gd name="connsiteY3" fmla="*/ 1622682 h 1831019"/>
                  <a:gd name="connsiteX4" fmla="*/ 118302 w 568210"/>
                  <a:gd name="connsiteY4" fmla="*/ 1791355 h 1831019"/>
                  <a:gd name="connsiteX5" fmla="*/ 10165 w 568210"/>
                  <a:gd name="connsiteY5" fmla="*/ 1392411 h 1831019"/>
                  <a:gd name="connsiteX0" fmla="*/ 10165 w 565075"/>
                  <a:gd name="connsiteY0" fmla="*/ 1392411 h 1854909"/>
                  <a:gd name="connsiteX1" fmla="*/ 7170 w 565075"/>
                  <a:gd name="connsiteY1" fmla="*/ 44062 h 1854909"/>
                  <a:gd name="connsiteX2" fmla="*/ 123618 w 565075"/>
                  <a:gd name="connsiteY2" fmla="*/ 0 h 1854909"/>
                  <a:gd name="connsiteX3" fmla="*/ 565075 w 565075"/>
                  <a:gd name="connsiteY3" fmla="*/ 1622682 h 1854909"/>
                  <a:gd name="connsiteX4" fmla="*/ 118302 w 565075"/>
                  <a:gd name="connsiteY4" fmla="*/ 1791355 h 1854909"/>
                  <a:gd name="connsiteX5" fmla="*/ 10165 w 565075"/>
                  <a:gd name="connsiteY5" fmla="*/ 1392411 h 1854909"/>
                  <a:gd name="connsiteX0" fmla="*/ 10165 w 565075"/>
                  <a:gd name="connsiteY0" fmla="*/ 1392411 h 1907956"/>
                  <a:gd name="connsiteX1" fmla="*/ 7170 w 565075"/>
                  <a:gd name="connsiteY1" fmla="*/ 44062 h 1907956"/>
                  <a:gd name="connsiteX2" fmla="*/ 123618 w 565075"/>
                  <a:gd name="connsiteY2" fmla="*/ 0 h 1907956"/>
                  <a:gd name="connsiteX3" fmla="*/ 565075 w 565075"/>
                  <a:gd name="connsiteY3" fmla="*/ 1622682 h 1907956"/>
                  <a:gd name="connsiteX4" fmla="*/ 51488 w 565075"/>
                  <a:gd name="connsiteY4" fmla="*/ 1877840 h 1907956"/>
                  <a:gd name="connsiteX5" fmla="*/ 10165 w 565075"/>
                  <a:gd name="connsiteY5" fmla="*/ 1392411 h 1907956"/>
                  <a:gd name="connsiteX0" fmla="*/ 10165 w 565075"/>
                  <a:gd name="connsiteY0" fmla="*/ 1392411 h 1877840"/>
                  <a:gd name="connsiteX1" fmla="*/ 7170 w 565075"/>
                  <a:gd name="connsiteY1" fmla="*/ 44062 h 1877840"/>
                  <a:gd name="connsiteX2" fmla="*/ 123618 w 565075"/>
                  <a:gd name="connsiteY2" fmla="*/ 0 h 1877840"/>
                  <a:gd name="connsiteX3" fmla="*/ 565075 w 565075"/>
                  <a:gd name="connsiteY3" fmla="*/ 1622682 h 1877840"/>
                  <a:gd name="connsiteX4" fmla="*/ 51488 w 565075"/>
                  <a:gd name="connsiteY4" fmla="*/ 1877840 h 1877840"/>
                  <a:gd name="connsiteX5" fmla="*/ 10165 w 565075"/>
                  <a:gd name="connsiteY5" fmla="*/ 1392411 h 1877840"/>
                  <a:gd name="connsiteX0" fmla="*/ 10165 w 565075"/>
                  <a:gd name="connsiteY0" fmla="*/ 1392411 h 1877840"/>
                  <a:gd name="connsiteX1" fmla="*/ 7170 w 565075"/>
                  <a:gd name="connsiteY1" fmla="*/ 44062 h 1877840"/>
                  <a:gd name="connsiteX2" fmla="*/ 123618 w 565075"/>
                  <a:gd name="connsiteY2" fmla="*/ 0 h 1877840"/>
                  <a:gd name="connsiteX3" fmla="*/ 565075 w 565075"/>
                  <a:gd name="connsiteY3" fmla="*/ 1622682 h 1877840"/>
                  <a:gd name="connsiteX4" fmla="*/ 51488 w 565075"/>
                  <a:gd name="connsiteY4" fmla="*/ 1877840 h 1877840"/>
                  <a:gd name="connsiteX5" fmla="*/ 10165 w 565075"/>
                  <a:gd name="connsiteY5" fmla="*/ 1392411 h 1877840"/>
                  <a:gd name="connsiteX0" fmla="*/ 10165 w 565075"/>
                  <a:gd name="connsiteY0" fmla="*/ 1392411 h 1877840"/>
                  <a:gd name="connsiteX1" fmla="*/ 7170 w 565075"/>
                  <a:gd name="connsiteY1" fmla="*/ 44062 h 1877840"/>
                  <a:gd name="connsiteX2" fmla="*/ 123618 w 565075"/>
                  <a:gd name="connsiteY2" fmla="*/ 0 h 1877840"/>
                  <a:gd name="connsiteX3" fmla="*/ 565075 w 565075"/>
                  <a:gd name="connsiteY3" fmla="*/ 1622682 h 1877840"/>
                  <a:gd name="connsiteX4" fmla="*/ 51488 w 565075"/>
                  <a:gd name="connsiteY4" fmla="*/ 1877840 h 1877840"/>
                  <a:gd name="connsiteX5" fmla="*/ 10165 w 565075"/>
                  <a:gd name="connsiteY5" fmla="*/ 1392411 h 1877840"/>
                  <a:gd name="connsiteX0" fmla="*/ 10165 w 565075"/>
                  <a:gd name="connsiteY0" fmla="*/ 1392411 h 1882278"/>
                  <a:gd name="connsiteX1" fmla="*/ 7170 w 565075"/>
                  <a:gd name="connsiteY1" fmla="*/ 44062 h 1882278"/>
                  <a:gd name="connsiteX2" fmla="*/ 123618 w 565075"/>
                  <a:gd name="connsiteY2" fmla="*/ 0 h 1882278"/>
                  <a:gd name="connsiteX3" fmla="*/ 565075 w 565075"/>
                  <a:gd name="connsiteY3" fmla="*/ 1622682 h 1882278"/>
                  <a:gd name="connsiteX4" fmla="*/ 111755 w 565075"/>
                  <a:gd name="connsiteY4" fmla="*/ 1882278 h 1882278"/>
                  <a:gd name="connsiteX5" fmla="*/ 10165 w 565075"/>
                  <a:gd name="connsiteY5" fmla="*/ 1392411 h 1882278"/>
                  <a:gd name="connsiteX0" fmla="*/ 10165 w 565075"/>
                  <a:gd name="connsiteY0" fmla="*/ 1392411 h 1882278"/>
                  <a:gd name="connsiteX1" fmla="*/ 7170 w 565075"/>
                  <a:gd name="connsiteY1" fmla="*/ 44062 h 1882278"/>
                  <a:gd name="connsiteX2" fmla="*/ 123618 w 565075"/>
                  <a:gd name="connsiteY2" fmla="*/ 0 h 1882278"/>
                  <a:gd name="connsiteX3" fmla="*/ 565075 w 565075"/>
                  <a:gd name="connsiteY3" fmla="*/ 1622682 h 1882278"/>
                  <a:gd name="connsiteX4" fmla="*/ 111755 w 565075"/>
                  <a:gd name="connsiteY4" fmla="*/ 1882278 h 1882278"/>
                  <a:gd name="connsiteX5" fmla="*/ 10165 w 565075"/>
                  <a:gd name="connsiteY5" fmla="*/ 1392411 h 1882278"/>
                  <a:gd name="connsiteX0" fmla="*/ 10165 w 565075"/>
                  <a:gd name="connsiteY0" fmla="*/ 1392411 h 1882278"/>
                  <a:gd name="connsiteX1" fmla="*/ 7170 w 565075"/>
                  <a:gd name="connsiteY1" fmla="*/ 44062 h 1882278"/>
                  <a:gd name="connsiteX2" fmla="*/ 123618 w 565075"/>
                  <a:gd name="connsiteY2" fmla="*/ 0 h 1882278"/>
                  <a:gd name="connsiteX3" fmla="*/ 565075 w 565075"/>
                  <a:gd name="connsiteY3" fmla="*/ 1622682 h 1882278"/>
                  <a:gd name="connsiteX4" fmla="*/ 111755 w 565075"/>
                  <a:gd name="connsiteY4" fmla="*/ 1882278 h 1882278"/>
                  <a:gd name="connsiteX5" fmla="*/ 10165 w 565075"/>
                  <a:gd name="connsiteY5" fmla="*/ 1392411 h 1882278"/>
                  <a:gd name="connsiteX0" fmla="*/ 10165 w 530795"/>
                  <a:gd name="connsiteY0" fmla="*/ 1392411 h 1882278"/>
                  <a:gd name="connsiteX1" fmla="*/ 7170 w 530795"/>
                  <a:gd name="connsiteY1" fmla="*/ 44062 h 1882278"/>
                  <a:gd name="connsiteX2" fmla="*/ 123618 w 530795"/>
                  <a:gd name="connsiteY2" fmla="*/ 0 h 1882278"/>
                  <a:gd name="connsiteX3" fmla="*/ 530795 w 530795"/>
                  <a:gd name="connsiteY3" fmla="*/ 1612826 h 1882278"/>
                  <a:gd name="connsiteX4" fmla="*/ 111755 w 530795"/>
                  <a:gd name="connsiteY4" fmla="*/ 1882278 h 1882278"/>
                  <a:gd name="connsiteX5" fmla="*/ 10165 w 530795"/>
                  <a:gd name="connsiteY5" fmla="*/ 1392411 h 1882278"/>
                  <a:gd name="connsiteX0" fmla="*/ 10165 w 488219"/>
                  <a:gd name="connsiteY0" fmla="*/ 1392411 h 1882278"/>
                  <a:gd name="connsiteX1" fmla="*/ 7170 w 488219"/>
                  <a:gd name="connsiteY1" fmla="*/ 44062 h 1882278"/>
                  <a:gd name="connsiteX2" fmla="*/ 123618 w 488219"/>
                  <a:gd name="connsiteY2" fmla="*/ 0 h 1882278"/>
                  <a:gd name="connsiteX3" fmla="*/ 488219 w 488219"/>
                  <a:gd name="connsiteY3" fmla="*/ 1587695 h 1882278"/>
                  <a:gd name="connsiteX4" fmla="*/ 111755 w 488219"/>
                  <a:gd name="connsiteY4" fmla="*/ 1882278 h 1882278"/>
                  <a:gd name="connsiteX5" fmla="*/ 10165 w 488219"/>
                  <a:gd name="connsiteY5" fmla="*/ 1392411 h 1882278"/>
                  <a:gd name="connsiteX0" fmla="*/ 10165 w 488219"/>
                  <a:gd name="connsiteY0" fmla="*/ 1392411 h 1882278"/>
                  <a:gd name="connsiteX1" fmla="*/ 7170 w 488219"/>
                  <a:gd name="connsiteY1" fmla="*/ 44062 h 1882278"/>
                  <a:gd name="connsiteX2" fmla="*/ 123618 w 488219"/>
                  <a:gd name="connsiteY2" fmla="*/ 0 h 1882278"/>
                  <a:gd name="connsiteX3" fmla="*/ 488219 w 488219"/>
                  <a:gd name="connsiteY3" fmla="*/ 1587695 h 1882278"/>
                  <a:gd name="connsiteX4" fmla="*/ 111755 w 488219"/>
                  <a:gd name="connsiteY4" fmla="*/ 1882278 h 1882278"/>
                  <a:gd name="connsiteX5" fmla="*/ 10165 w 488219"/>
                  <a:gd name="connsiteY5" fmla="*/ 1392411 h 1882278"/>
                  <a:gd name="connsiteX0" fmla="*/ 10165 w 523312"/>
                  <a:gd name="connsiteY0" fmla="*/ 1392411 h 1882278"/>
                  <a:gd name="connsiteX1" fmla="*/ 7170 w 523312"/>
                  <a:gd name="connsiteY1" fmla="*/ 44062 h 1882278"/>
                  <a:gd name="connsiteX2" fmla="*/ 123618 w 523312"/>
                  <a:gd name="connsiteY2" fmla="*/ 0 h 1882278"/>
                  <a:gd name="connsiteX3" fmla="*/ 523312 w 523312"/>
                  <a:gd name="connsiteY3" fmla="*/ 1613254 h 1882278"/>
                  <a:gd name="connsiteX4" fmla="*/ 111755 w 523312"/>
                  <a:gd name="connsiteY4" fmla="*/ 1882278 h 1882278"/>
                  <a:gd name="connsiteX5" fmla="*/ 10165 w 523312"/>
                  <a:gd name="connsiteY5" fmla="*/ 1392411 h 1882278"/>
                  <a:gd name="connsiteX0" fmla="*/ 10165 w 523312"/>
                  <a:gd name="connsiteY0" fmla="*/ 1392411 h 1882278"/>
                  <a:gd name="connsiteX1" fmla="*/ 7170 w 523312"/>
                  <a:gd name="connsiteY1" fmla="*/ 44062 h 1882278"/>
                  <a:gd name="connsiteX2" fmla="*/ 123618 w 523312"/>
                  <a:gd name="connsiteY2" fmla="*/ 0 h 1882278"/>
                  <a:gd name="connsiteX3" fmla="*/ 523312 w 523312"/>
                  <a:gd name="connsiteY3" fmla="*/ 1613254 h 1882278"/>
                  <a:gd name="connsiteX4" fmla="*/ 111755 w 523312"/>
                  <a:gd name="connsiteY4" fmla="*/ 1882278 h 1882278"/>
                  <a:gd name="connsiteX5" fmla="*/ 10165 w 523312"/>
                  <a:gd name="connsiteY5" fmla="*/ 1392411 h 1882278"/>
                  <a:gd name="connsiteX0" fmla="*/ 10165 w 523312"/>
                  <a:gd name="connsiteY0" fmla="*/ 1392411 h 1882278"/>
                  <a:gd name="connsiteX1" fmla="*/ 7170 w 523312"/>
                  <a:gd name="connsiteY1" fmla="*/ 44062 h 1882278"/>
                  <a:gd name="connsiteX2" fmla="*/ 123618 w 523312"/>
                  <a:gd name="connsiteY2" fmla="*/ 0 h 1882278"/>
                  <a:gd name="connsiteX3" fmla="*/ 523312 w 523312"/>
                  <a:gd name="connsiteY3" fmla="*/ 1613254 h 1882278"/>
                  <a:gd name="connsiteX4" fmla="*/ 111755 w 523312"/>
                  <a:gd name="connsiteY4" fmla="*/ 1882278 h 1882278"/>
                  <a:gd name="connsiteX5" fmla="*/ 10165 w 523312"/>
                  <a:gd name="connsiteY5" fmla="*/ 1392411 h 188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3312" h="1882278">
                    <a:moveTo>
                      <a:pt x="10165" y="1392411"/>
                    </a:moveTo>
                    <a:cubicBezTo>
                      <a:pt x="-9808" y="1149837"/>
                      <a:pt x="5523" y="319645"/>
                      <a:pt x="7170" y="44062"/>
                    </a:cubicBezTo>
                    <a:cubicBezTo>
                      <a:pt x="232927" y="-24534"/>
                      <a:pt x="-33156" y="32724"/>
                      <a:pt x="123618" y="0"/>
                    </a:cubicBezTo>
                    <a:cubicBezTo>
                      <a:pt x="270770" y="540894"/>
                      <a:pt x="373827" y="1063351"/>
                      <a:pt x="523312" y="1613254"/>
                    </a:cubicBezTo>
                    <a:cubicBezTo>
                      <a:pt x="385426" y="1826451"/>
                      <a:pt x="325056" y="1862587"/>
                      <a:pt x="111755" y="1882278"/>
                    </a:cubicBezTo>
                    <a:cubicBezTo>
                      <a:pt x="-24648" y="1720422"/>
                      <a:pt x="24985" y="1708772"/>
                      <a:pt x="10165" y="1392411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31"/>
              <p:cNvSpPr/>
              <p:nvPr/>
            </p:nvSpPr>
            <p:spPr>
              <a:xfrm rot="17842518">
                <a:off x="3715278" y="877267"/>
                <a:ext cx="318492" cy="545621"/>
              </a:xfrm>
              <a:custGeom>
                <a:avLst/>
                <a:gdLst>
                  <a:gd name="connsiteX0" fmla="*/ 0 w 318492"/>
                  <a:gd name="connsiteY0" fmla="*/ 0 h 529929"/>
                  <a:gd name="connsiteX1" fmla="*/ 318492 w 318492"/>
                  <a:gd name="connsiteY1" fmla="*/ 0 h 529929"/>
                  <a:gd name="connsiteX2" fmla="*/ 318492 w 318492"/>
                  <a:gd name="connsiteY2" fmla="*/ 529929 h 529929"/>
                  <a:gd name="connsiteX3" fmla="*/ 0 w 318492"/>
                  <a:gd name="connsiteY3" fmla="*/ 529929 h 529929"/>
                  <a:gd name="connsiteX4" fmla="*/ 0 w 318492"/>
                  <a:gd name="connsiteY4" fmla="*/ 0 h 529929"/>
                  <a:gd name="connsiteX0" fmla="*/ 0 w 318492"/>
                  <a:gd name="connsiteY0" fmla="*/ 0 h 529929"/>
                  <a:gd name="connsiteX1" fmla="*/ 318492 w 318492"/>
                  <a:gd name="connsiteY1" fmla="*/ 0 h 529929"/>
                  <a:gd name="connsiteX2" fmla="*/ 318492 w 318492"/>
                  <a:gd name="connsiteY2" fmla="*/ 529929 h 529929"/>
                  <a:gd name="connsiteX3" fmla="*/ 11288 w 318492"/>
                  <a:gd name="connsiteY3" fmla="*/ 476601 h 529929"/>
                  <a:gd name="connsiteX4" fmla="*/ 0 w 318492"/>
                  <a:gd name="connsiteY4" fmla="*/ 0 h 529929"/>
                  <a:gd name="connsiteX0" fmla="*/ 0 w 318492"/>
                  <a:gd name="connsiteY0" fmla="*/ 0 h 531513"/>
                  <a:gd name="connsiteX1" fmla="*/ 318492 w 318492"/>
                  <a:gd name="connsiteY1" fmla="*/ 0 h 531513"/>
                  <a:gd name="connsiteX2" fmla="*/ 318492 w 318492"/>
                  <a:gd name="connsiteY2" fmla="*/ 529929 h 531513"/>
                  <a:gd name="connsiteX3" fmla="*/ 11288 w 318492"/>
                  <a:gd name="connsiteY3" fmla="*/ 476601 h 531513"/>
                  <a:gd name="connsiteX4" fmla="*/ 0 w 318492"/>
                  <a:gd name="connsiteY4" fmla="*/ 0 h 531513"/>
                  <a:gd name="connsiteX0" fmla="*/ 0 w 318492"/>
                  <a:gd name="connsiteY0" fmla="*/ 0 h 545621"/>
                  <a:gd name="connsiteX1" fmla="*/ 318492 w 318492"/>
                  <a:gd name="connsiteY1" fmla="*/ 0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  <a:gd name="connsiteX0" fmla="*/ 0 w 318492"/>
                  <a:gd name="connsiteY0" fmla="*/ 0 h 545621"/>
                  <a:gd name="connsiteX1" fmla="*/ 300988 w 318492"/>
                  <a:gd name="connsiteY1" fmla="*/ 88132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  <a:gd name="connsiteX0" fmla="*/ 0 w 318492"/>
                  <a:gd name="connsiteY0" fmla="*/ 0 h 545621"/>
                  <a:gd name="connsiteX1" fmla="*/ 300988 w 318492"/>
                  <a:gd name="connsiteY1" fmla="*/ 88132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  <a:gd name="connsiteX0" fmla="*/ 0 w 318492"/>
                  <a:gd name="connsiteY0" fmla="*/ 0 h 545621"/>
                  <a:gd name="connsiteX1" fmla="*/ 300988 w 318492"/>
                  <a:gd name="connsiteY1" fmla="*/ 88132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492" h="545621">
                    <a:moveTo>
                      <a:pt x="0" y="0"/>
                    </a:moveTo>
                    <a:cubicBezTo>
                      <a:pt x="189563" y="67093"/>
                      <a:pt x="204631" y="20018"/>
                      <a:pt x="300988" y="88132"/>
                    </a:cubicBezTo>
                    <a:lnTo>
                      <a:pt x="318492" y="529929"/>
                    </a:lnTo>
                    <a:cubicBezTo>
                      <a:pt x="199770" y="547508"/>
                      <a:pt x="146173" y="569649"/>
                      <a:pt x="11288" y="4766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4220473" y="1043458"/>
              <a:ext cx="345348" cy="34804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66257" y="443168"/>
            <a:ext cx="2743177" cy="646331"/>
            <a:chOff x="1491175" y="225474"/>
            <a:chExt cx="2743177" cy="646331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2679852" y="534572"/>
              <a:ext cx="1554500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491175" y="225474"/>
              <a:ext cx="1160541" cy="646331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93336" y="436491"/>
            <a:ext cx="2743177" cy="646331"/>
            <a:chOff x="1491175" y="225474"/>
            <a:chExt cx="2743177" cy="646331"/>
          </a:xfrm>
        </p:grpSpPr>
        <p:cxnSp>
          <p:nvCxnSpPr>
            <p:cNvPr id="76" name="Straight Arrow Connector 75"/>
            <p:cNvCxnSpPr/>
            <p:nvPr/>
          </p:nvCxnSpPr>
          <p:spPr>
            <a:xfrm flipH="1">
              <a:off x="2679852" y="534572"/>
              <a:ext cx="1554500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491175" y="225474"/>
              <a:ext cx="1160541" cy="646331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7228476" y="4117714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317587" y="3942518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406698" y="3781309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320008" y="3620100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355611" y="3458892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467649" y="3283696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549114" y="3108500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233113" y="2961279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436878" y="2713033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13559021" y="1396836"/>
            <a:ext cx="909355" cy="1509438"/>
            <a:chOff x="8022590" y="304190"/>
            <a:chExt cx="1066398" cy="1770114"/>
          </a:xfrm>
        </p:grpSpPr>
        <p:sp>
          <p:nvSpPr>
            <p:cNvPr id="29" name="Oval 28"/>
            <p:cNvSpPr/>
            <p:nvPr/>
          </p:nvSpPr>
          <p:spPr>
            <a:xfrm rot="20967789">
              <a:off x="8169528" y="304190"/>
              <a:ext cx="822960" cy="822960"/>
            </a:xfrm>
            <a:prstGeom prst="ellipse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7"/>
            <p:cNvSpPr/>
            <p:nvPr/>
          </p:nvSpPr>
          <p:spPr>
            <a:xfrm rot="18809703">
              <a:off x="7911470" y="896787"/>
              <a:ext cx="1288637" cy="1066398"/>
            </a:xfrm>
            <a:custGeom>
              <a:avLst/>
              <a:gdLst>
                <a:gd name="connsiteX0" fmla="*/ 0 w 3571336"/>
                <a:gd name="connsiteY0" fmla="*/ 271732 h 543464"/>
                <a:gd name="connsiteX1" fmla="*/ 271732 w 3571336"/>
                <a:gd name="connsiteY1" fmla="*/ 0 h 543464"/>
                <a:gd name="connsiteX2" fmla="*/ 3299604 w 3571336"/>
                <a:gd name="connsiteY2" fmla="*/ 0 h 543464"/>
                <a:gd name="connsiteX3" fmla="*/ 3571336 w 3571336"/>
                <a:gd name="connsiteY3" fmla="*/ 271732 h 543464"/>
                <a:gd name="connsiteX4" fmla="*/ 3571336 w 3571336"/>
                <a:gd name="connsiteY4" fmla="*/ 271732 h 543464"/>
                <a:gd name="connsiteX5" fmla="*/ 3299604 w 3571336"/>
                <a:gd name="connsiteY5" fmla="*/ 543464 h 543464"/>
                <a:gd name="connsiteX6" fmla="*/ 271732 w 3571336"/>
                <a:gd name="connsiteY6" fmla="*/ 543464 h 543464"/>
                <a:gd name="connsiteX7" fmla="*/ 0 w 3571336"/>
                <a:gd name="connsiteY7" fmla="*/ 271732 h 543464"/>
                <a:gd name="connsiteX0" fmla="*/ 0 w 3571336"/>
                <a:gd name="connsiteY0" fmla="*/ 276309 h 548041"/>
                <a:gd name="connsiteX1" fmla="*/ 271732 w 3571336"/>
                <a:gd name="connsiteY1" fmla="*/ 4577 h 548041"/>
                <a:gd name="connsiteX2" fmla="*/ 2181537 w 3571336"/>
                <a:gd name="connsiteY2" fmla="*/ 0 h 548041"/>
                <a:gd name="connsiteX3" fmla="*/ 3299604 w 3571336"/>
                <a:gd name="connsiteY3" fmla="*/ 4577 h 548041"/>
                <a:gd name="connsiteX4" fmla="*/ 3571336 w 3571336"/>
                <a:gd name="connsiteY4" fmla="*/ 276309 h 548041"/>
                <a:gd name="connsiteX5" fmla="*/ 3571336 w 3571336"/>
                <a:gd name="connsiteY5" fmla="*/ 276309 h 548041"/>
                <a:gd name="connsiteX6" fmla="*/ 3299604 w 3571336"/>
                <a:gd name="connsiteY6" fmla="*/ 548041 h 548041"/>
                <a:gd name="connsiteX7" fmla="*/ 271732 w 3571336"/>
                <a:gd name="connsiteY7" fmla="*/ 548041 h 548041"/>
                <a:gd name="connsiteX8" fmla="*/ 0 w 3571336"/>
                <a:gd name="connsiteY8" fmla="*/ 276309 h 548041"/>
                <a:gd name="connsiteX0" fmla="*/ 31137 w 3602473"/>
                <a:gd name="connsiteY0" fmla="*/ 1265510 h 1537242"/>
                <a:gd name="connsiteX1" fmla="*/ 1003341 w 3602473"/>
                <a:gd name="connsiteY1" fmla="*/ 0 h 1537242"/>
                <a:gd name="connsiteX2" fmla="*/ 2212674 w 3602473"/>
                <a:gd name="connsiteY2" fmla="*/ 989201 h 1537242"/>
                <a:gd name="connsiteX3" fmla="*/ 3330741 w 3602473"/>
                <a:gd name="connsiteY3" fmla="*/ 993778 h 1537242"/>
                <a:gd name="connsiteX4" fmla="*/ 3602473 w 3602473"/>
                <a:gd name="connsiteY4" fmla="*/ 1265510 h 1537242"/>
                <a:gd name="connsiteX5" fmla="*/ 3602473 w 3602473"/>
                <a:gd name="connsiteY5" fmla="*/ 1265510 h 1537242"/>
                <a:gd name="connsiteX6" fmla="*/ 3330741 w 3602473"/>
                <a:gd name="connsiteY6" fmla="*/ 1537242 h 1537242"/>
                <a:gd name="connsiteX7" fmla="*/ 302869 w 3602473"/>
                <a:gd name="connsiteY7" fmla="*/ 1537242 h 1537242"/>
                <a:gd name="connsiteX8" fmla="*/ 31137 w 3602473"/>
                <a:gd name="connsiteY8" fmla="*/ 1265510 h 1537242"/>
                <a:gd name="connsiteX0" fmla="*/ 31137 w 3602473"/>
                <a:gd name="connsiteY0" fmla="*/ 1265510 h 1537242"/>
                <a:gd name="connsiteX1" fmla="*/ 1003341 w 3602473"/>
                <a:gd name="connsiteY1" fmla="*/ 0 h 1537242"/>
                <a:gd name="connsiteX2" fmla="*/ 2212674 w 3602473"/>
                <a:gd name="connsiteY2" fmla="*/ 989201 h 1537242"/>
                <a:gd name="connsiteX3" fmla="*/ 3330741 w 3602473"/>
                <a:gd name="connsiteY3" fmla="*/ 993778 h 1537242"/>
                <a:gd name="connsiteX4" fmla="*/ 3602473 w 3602473"/>
                <a:gd name="connsiteY4" fmla="*/ 1265510 h 1537242"/>
                <a:gd name="connsiteX5" fmla="*/ 3602473 w 3602473"/>
                <a:gd name="connsiteY5" fmla="*/ 1265510 h 1537242"/>
                <a:gd name="connsiteX6" fmla="*/ 3330741 w 3602473"/>
                <a:gd name="connsiteY6" fmla="*/ 1537242 h 1537242"/>
                <a:gd name="connsiteX7" fmla="*/ 2439451 w 3602473"/>
                <a:gd name="connsiteY7" fmla="*/ 1535731 h 1537242"/>
                <a:gd name="connsiteX8" fmla="*/ 302869 w 3602473"/>
                <a:gd name="connsiteY8" fmla="*/ 1537242 h 1537242"/>
                <a:gd name="connsiteX9" fmla="*/ 31137 w 3602473"/>
                <a:gd name="connsiteY9" fmla="*/ 1265510 h 1537242"/>
                <a:gd name="connsiteX0" fmla="*/ 2386 w 3573722"/>
                <a:gd name="connsiteY0" fmla="*/ 1265510 h 1537242"/>
                <a:gd name="connsiteX1" fmla="*/ 974590 w 3573722"/>
                <a:gd name="connsiteY1" fmla="*/ 0 h 1537242"/>
                <a:gd name="connsiteX2" fmla="*/ 2183923 w 3573722"/>
                <a:gd name="connsiteY2" fmla="*/ 989201 h 1537242"/>
                <a:gd name="connsiteX3" fmla="*/ 3301990 w 3573722"/>
                <a:gd name="connsiteY3" fmla="*/ 993778 h 1537242"/>
                <a:gd name="connsiteX4" fmla="*/ 3573722 w 3573722"/>
                <a:gd name="connsiteY4" fmla="*/ 1265510 h 1537242"/>
                <a:gd name="connsiteX5" fmla="*/ 3573722 w 3573722"/>
                <a:gd name="connsiteY5" fmla="*/ 1265510 h 1537242"/>
                <a:gd name="connsiteX6" fmla="*/ 3301990 w 3573722"/>
                <a:gd name="connsiteY6" fmla="*/ 1537242 h 1537242"/>
                <a:gd name="connsiteX7" fmla="*/ 2410700 w 3573722"/>
                <a:gd name="connsiteY7" fmla="*/ 1535731 h 1537242"/>
                <a:gd name="connsiteX8" fmla="*/ 1297989 w 3573722"/>
                <a:gd name="connsiteY8" fmla="*/ 774859 h 1537242"/>
                <a:gd name="connsiteX9" fmla="*/ 2386 w 3573722"/>
                <a:gd name="connsiteY9" fmla="*/ 1265510 h 1537242"/>
                <a:gd name="connsiteX0" fmla="*/ 102167 w 2669685"/>
                <a:gd name="connsiteY0" fmla="*/ 365214 h 1537242"/>
                <a:gd name="connsiteX1" fmla="*/ 70553 w 2669685"/>
                <a:gd name="connsiteY1" fmla="*/ 0 h 1537242"/>
                <a:gd name="connsiteX2" fmla="*/ 1279886 w 2669685"/>
                <a:gd name="connsiteY2" fmla="*/ 989201 h 1537242"/>
                <a:gd name="connsiteX3" fmla="*/ 2397953 w 2669685"/>
                <a:gd name="connsiteY3" fmla="*/ 993778 h 1537242"/>
                <a:gd name="connsiteX4" fmla="*/ 2669685 w 2669685"/>
                <a:gd name="connsiteY4" fmla="*/ 1265510 h 1537242"/>
                <a:gd name="connsiteX5" fmla="*/ 2669685 w 2669685"/>
                <a:gd name="connsiteY5" fmla="*/ 1265510 h 1537242"/>
                <a:gd name="connsiteX6" fmla="*/ 2397953 w 2669685"/>
                <a:gd name="connsiteY6" fmla="*/ 1537242 h 1537242"/>
                <a:gd name="connsiteX7" fmla="*/ 1506663 w 2669685"/>
                <a:gd name="connsiteY7" fmla="*/ 1535731 h 1537242"/>
                <a:gd name="connsiteX8" fmla="*/ 393952 w 2669685"/>
                <a:gd name="connsiteY8" fmla="*/ 774859 h 1537242"/>
                <a:gd name="connsiteX9" fmla="*/ 102167 w 2669685"/>
                <a:gd name="connsiteY9" fmla="*/ 365214 h 1537242"/>
                <a:gd name="connsiteX0" fmla="*/ 108166 w 2675684"/>
                <a:gd name="connsiteY0" fmla="*/ 365214 h 1537242"/>
                <a:gd name="connsiteX1" fmla="*/ 76552 w 2675684"/>
                <a:gd name="connsiteY1" fmla="*/ 0 h 1537242"/>
                <a:gd name="connsiteX2" fmla="*/ 1285885 w 2675684"/>
                <a:gd name="connsiteY2" fmla="*/ 989201 h 1537242"/>
                <a:gd name="connsiteX3" fmla="*/ 2403952 w 2675684"/>
                <a:gd name="connsiteY3" fmla="*/ 993778 h 1537242"/>
                <a:gd name="connsiteX4" fmla="*/ 2675684 w 2675684"/>
                <a:gd name="connsiteY4" fmla="*/ 1265510 h 1537242"/>
                <a:gd name="connsiteX5" fmla="*/ 2675684 w 2675684"/>
                <a:gd name="connsiteY5" fmla="*/ 1265510 h 1537242"/>
                <a:gd name="connsiteX6" fmla="*/ 2403952 w 2675684"/>
                <a:gd name="connsiteY6" fmla="*/ 1537242 h 1537242"/>
                <a:gd name="connsiteX7" fmla="*/ 1512662 w 2675684"/>
                <a:gd name="connsiteY7" fmla="*/ 1535731 h 1537242"/>
                <a:gd name="connsiteX8" fmla="*/ 545350 w 2675684"/>
                <a:gd name="connsiteY8" fmla="*/ 939871 h 1537242"/>
                <a:gd name="connsiteX9" fmla="*/ 108166 w 2675684"/>
                <a:gd name="connsiteY9" fmla="*/ 365214 h 1537242"/>
                <a:gd name="connsiteX0" fmla="*/ 106202 w 2673720"/>
                <a:gd name="connsiteY0" fmla="*/ 365214 h 1537242"/>
                <a:gd name="connsiteX1" fmla="*/ 74588 w 2673720"/>
                <a:gd name="connsiteY1" fmla="*/ 0 h 1537242"/>
                <a:gd name="connsiteX2" fmla="*/ 1283921 w 2673720"/>
                <a:gd name="connsiteY2" fmla="*/ 989201 h 1537242"/>
                <a:gd name="connsiteX3" fmla="*/ 2401988 w 2673720"/>
                <a:gd name="connsiteY3" fmla="*/ 993778 h 1537242"/>
                <a:gd name="connsiteX4" fmla="*/ 2673720 w 2673720"/>
                <a:gd name="connsiteY4" fmla="*/ 1265510 h 1537242"/>
                <a:gd name="connsiteX5" fmla="*/ 2673720 w 2673720"/>
                <a:gd name="connsiteY5" fmla="*/ 1265510 h 1537242"/>
                <a:gd name="connsiteX6" fmla="*/ 2401988 w 2673720"/>
                <a:gd name="connsiteY6" fmla="*/ 1537242 h 1537242"/>
                <a:gd name="connsiteX7" fmla="*/ 1510698 w 2673720"/>
                <a:gd name="connsiteY7" fmla="*/ 1535731 h 1537242"/>
                <a:gd name="connsiteX8" fmla="*/ 497415 w 2673720"/>
                <a:gd name="connsiteY8" fmla="*/ 946556 h 1537242"/>
                <a:gd name="connsiteX9" fmla="*/ 106202 w 2673720"/>
                <a:gd name="connsiteY9" fmla="*/ 365214 h 1537242"/>
                <a:gd name="connsiteX0" fmla="*/ 106202 w 2673720"/>
                <a:gd name="connsiteY0" fmla="*/ 365214 h 1537242"/>
                <a:gd name="connsiteX1" fmla="*/ 74588 w 2673720"/>
                <a:gd name="connsiteY1" fmla="*/ 0 h 1537242"/>
                <a:gd name="connsiteX2" fmla="*/ 1283921 w 2673720"/>
                <a:gd name="connsiteY2" fmla="*/ 989201 h 1537242"/>
                <a:gd name="connsiteX3" fmla="*/ 2401988 w 2673720"/>
                <a:gd name="connsiteY3" fmla="*/ 993778 h 1537242"/>
                <a:gd name="connsiteX4" fmla="*/ 2673720 w 2673720"/>
                <a:gd name="connsiteY4" fmla="*/ 1265510 h 1537242"/>
                <a:gd name="connsiteX5" fmla="*/ 2673720 w 2673720"/>
                <a:gd name="connsiteY5" fmla="*/ 1265510 h 1537242"/>
                <a:gd name="connsiteX6" fmla="*/ 2401988 w 2673720"/>
                <a:gd name="connsiteY6" fmla="*/ 1537242 h 1537242"/>
                <a:gd name="connsiteX7" fmla="*/ 1510698 w 2673720"/>
                <a:gd name="connsiteY7" fmla="*/ 1535731 h 1537242"/>
                <a:gd name="connsiteX8" fmla="*/ 497415 w 2673720"/>
                <a:gd name="connsiteY8" fmla="*/ 946556 h 1537242"/>
                <a:gd name="connsiteX9" fmla="*/ 106202 w 2673720"/>
                <a:gd name="connsiteY9" fmla="*/ 365214 h 1537242"/>
                <a:gd name="connsiteX0" fmla="*/ 106202 w 2673720"/>
                <a:gd name="connsiteY0" fmla="*/ 365214 h 1537242"/>
                <a:gd name="connsiteX1" fmla="*/ 74588 w 2673720"/>
                <a:gd name="connsiteY1" fmla="*/ 0 h 1537242"/>
                <a:gd name="connsiteX2" fmla="*/ 1283921 w 2673720"/>
                <a:gd name="connsiteY2" fmla="*/ 989201 h 1537242"/>
                <a:gd name="connsiteX3" fmla="*/ 2401988 w 2673720"/>
                <a:gd name="connsiteY3" fmla="*/ 993778 h 1537242"/>
                <a:gd name="connsiteX4" fmla="*/ 2673720 w 2673720"/>
                <a:gd name="connsiteY4" fmla="*/ 1265510 h 1537242"/>
                <a:gd name="connsiteX5" fmla="*/ 2673720 w 2673720"/>
                <a:gd name="connsiteY5" fmla="*/ 1265510 h 1537242"/>
                <a:gd name="connsiteX6" fmla="*/ 2401988 w 2673720"/>
                <a:gd name="connsiteY6" fmla="*/ 1537242 h 1537242"/>
                <a:gd name="connsiteX7" fmla="*/ 1510698 w 2673720"/>
                <a:gd name="connsiteY7" fmla="*/ 1535731 h 1537242"/>
                <a:gd name="connsiteX8" fmla="*/ 106202 w 2673720"/>
                <a:gd name="connsiteY8" fmla="*/ 365214 h 1537242"/>
                <a:gd name="connsiteX0" fmla="*/ 267510 w 2835028"/>
                <a:gd name="connsiteY0" fmla="*/ 508460 h 1680488"/>
                <a:gd name="connsiteX1" fmla="*/ 235896 w 2835028"/>
                <a:gd name="connsiteY1" fmla="*/ 143246 h 1680488"/>
                <a:gd name="connsiteX2" fmla="*/ 1445229 w 2835028"/>
                <a:gd name="connsiteY2" fmla="*/ 1132447 h 1680488"/>
                <a:gd name="connsiteX3" fmla="*/ 2563296 w 2835028"/>
                <a:gd name="connsiteY3" fmla="*/ 1137024 h 1680488"/>
                <a:gd name="connsiteX4" fmla="*/ 2835028 w 2835028"/>
                <a:gd name="connsiteY4" fmla="*/ 1408756 h 1680488"/>
                <a:gd name="connsiteX5" fmla="*/ 2835028 w 2835028"/>
                <a:gd name="connsiteY5" fmla="*/ 1408756 h 1680488"/>
                <a:gd name="connsiteX6" fmla="*/ 2563296 w 2835028"/>
                <a:gd name="connsiteY6" fmla="*/ 1680488 h 1680488"/>
                <a:gd name="connsiteX7" fmla="*/ 1672006 w 2835028"/>
                <a:gd name="connsiteY7" fmla="*/ 1678977 h 1680488"/>
                <a:gd name="connsiteX8" fmla="*/ 267510 w 2835028"/>
                <a:gd name="connsiteY8" fmla="*/ 508460 h 1680488"/>
                <a:gd name="connsiteX0" fmla="*/ 267510 w 2835028"/>
                <a:gd name="connsiteY0" fmla="*/ 508460 h 1680488"/>
                <a:gd name="connsiteX1" fmla="*/ 235896 w 2835028"/>
                <a:gd name="connsiteY1" fmla="*/ 143246 h 1680488"/>
                <a:gd name="connsiteX2" fmla="*/ 1445229 w 2835028"/>
                <a:gd name="connsiteY2" fmla="*/ 1132447 h 1680488"/>
                <a:gd name="connsiteX3" fmla="*/ 2563296 w 2835028"/>
                <a:gd name="connsiteY3" fmla="*/ 1137024 h 1680488"/>
                <a:gd name="connsiteX4" fmla="*/ 2835028 w 2835028"/>
                <a:gd name="connsiteY4" fmla="*/ 1408756 h 1680488"/>
                <a:gd name="connsiteX5" fmla="*/ 2835028 w 2835028"/>
                <a:gd name="connsiteY5" fmla="*/ 1408756 h 1680488"/>
                <a:gd name="connsiteX6" fmla="*/ 2563296 w 2835028"/>
                <a:gd name="connsiteY6" fmla="*/ 1680488 h 1680488"/>
                <a:gd name="connsiteX7" fmla="*/ 1672006 w 2835028"/>
                <a:gd name="connsiteY7" fmla="*/ 1678977 h 1680488"/>
                <a:gd name="connsiteX8" fmla="*/ 267510 w 2835028"/>
                <a:gd name="connsiteY8" fmla="*/ 508460 h 1680488"/>
                <a:gd name="connsiteX0" fmla="*/ 267510 w 2835028"/>
                <a:gd name="connsiteY0" fmla="*/ 508460 h 1818443"/>
                <a:gd name="connsiteX1" fmla="*/ 235896 w 2835028"/>
                <a:gd name="connsiteY1" fmla="*/ 143246 h 1818443"/>
                <a:gd name="connsiteX2" fmla="*/ 1445229 w 2835028"/>
                <a:gd name="connsiteY2" fmla="*/ 1132447 h 1818443"/>
                <a:gd name="connsiteX3" fmla="*/ 2563296 w 2835028"/>
                <a:gd name="connsiteY3" fmla="*/ 1137024 h 1818443"/>
                <a:gd name="connsiteX4" fmla="*/ 2835028 w 2835028"/>
                <a:gd name="connsiteY4" fmla="*/ 1408756 h 1818443"/>
                <a:gd name="connsiteX5" fmla="*/ 2835028 w 2835028"/>
                <a:gd name="connsiteY5" fmla="*/ 1408756 h 1818443"/>
                <a:gd name="connsiteX6" fmla="*/ 2204573 w 2835028"/>
                <a:gd name="connsiteY6" fmla="*/ 1818443 h 1818443"/>
                <a:gd name="connsiteX7" fmla="*/ 1672006 w 2835028"/>
                <a:gd name="connsiteY7" fmla="*/ 1678977 h 1818443"/>
                <a:gd name="connsiteX8" fmla="*/ 267510 w 2835028"/>
                <a:gd name="connsiteY8" fmla="*/ 508460 h 1818443"/>
                <a:gd name="connsiteX0" fmla="*/ 267510 w 2835028"/>
                <a:gd name="connsiteY0" fmla="*/ 508460 h 1818443"/>
                <a:gd name="connsiteX1" fmla="*/ 235896 w 2835028"/>
                <a:gd name="connsiteY1" fmla="*/ 143246 h 1818443"/>
                <a:gd name="connsiteX2" fmla="*/ 1445229 w 2835028"/>
                <a:gd name="connsiteY2" fmla="*/ 1132447 h 1818443"/>
                <a:gd name="connsiteX3" fmla="*/ 2563296 w 2835028"/>
                <a:gd name="connsiteY3" fmla="*/ 1137024 h 1818443"/>
                <a:gd name="connsiteX4" fmla="*/ 2835028 w 2835028"/>
                <a:gd name="connsiteY4" fmla="*/ 1408756 h 1818443"/>
                <a:gd name="connsiteX5" fmla="*/ 2835028 w 2835028"/>
                <a:gd name="connsiteY5" fmla="*/ 1408756 h 1818443"/>
                <a:gd name="connsiteX6" fmla="*/ 2204573 w 2835028"/>
                <a:gd name="connsiteY6" fmla="*/ 1818443 h 1818443"/>
                <a:gd name="connsiteX7" fmla="*/ 267510 w 2835028"/>
                <a:gd name="connsiteY7" fmla="*/ 508460 h 1818443"/>
                <a:gd name="connsiteX0" fmla="*/ 267510 w 2835028"/>
                <a:gd name="connsiteY0" fmla="*/ 508460 h 1818443"/>
                <a:gd name="connsiteX1" fmla="*/ 235896 w 2835028"/>
                <a:gd name="connsiteY1" fmla="*/ 143246 h 1818443"/>
                <a:gd name="connsiteX2" fmla="*/ 1445229 w 2835028"/>
                <a:gd name="connsiteY2" fmla="*/ 1132447 h 1818443"/>
                <a:gd name="connsiteX3" fmla="*/ 2563296 w 2835028"/>
                <a:gd name="connsiteY3" fmla="*/ 1137024 h 1818443"/>
                <a:gd name="connsiteX4" fmla="*/ 2835028 w 2835028"/>
                <a:gd name="connsiteY4" fmla="*/ 1408756 h 1818443"/>
                <a:gd name="connsiteX5" fmla="*/ 2835028 w 2835028"/>
                <a:gd name="connsiteY5" fmla="*/ 1408756 h 1818443"/>
                <a:gd name="connsiteX6" fmla="*/ 2204573 w 2835028"/>
                <a:gd name="connsiteY6" fmla="*/ 1818443 h 1818443"/>
                <a:gd name="connsiteX7" fmla="*/ 267510 w 2835028"/>
                <a:gd name="connsiteY7" fmla="*/ 508460 h 1818443"/>
                <a:gd name="connsiteX0" fmla="*/ 187515 w 2755033"/>
                <a:gd name="connsiteY0" fmla="*/ 374286 h 1684269"/>
                <a:gd name="connsiteX1" fmla="*/ 155901 w 2755033"/>
                <a:gd name="connsiteY1" fmla="*/ 9072 h 1684269"/>
                <a:gd name="connsiteX2" fmla="*/ 1365234 w 2755033"/>
                <a:gd name="connsiteY2" fmla="*/ 998273 h 1684269"/>
                <a:gd name="connsiteX3" fmla="*/ 2483301 w 2755033"/>
                <a:gd name="connsiteY3" fmla="*/ 1002850 h 1684269"/>
                <a:gd name="connsiteX4" fmla="*/ 2755033 w 2755033"/>
                <a:gd name="connsiteY4" fmla="*/ 1274582 h 1684269"/>
                <a:gd name="connsiteX5" fmla="*/ 2755033 w 2755033"/>
                <a:gd name="connsiteY5" fmla="*/ 1274582 h 1684269"/>
                <a:gd name="connsiteX6" fmla="*/ 2124578 w 2755033"/>
                <a:gd name="connsiteY6" fmla="*/ 1684269 h 1684269"/>
                <a:gd name="connsiteX7" fmla="*/ 187515 w 2755033"/>
                <a:gd name="connsiteY7" fmla="*/ 374286 h 1684269"/>
                <a:gd name="connsiteX0" fmla="*/ 195368 w 2762886"/>
                <a:gd name="connsiteY0" fmla="*/ 365214 h 1675197"/>
                <a:gd name="connsiteX1" fmla="*/ 163754 w 2762886"/>
                <a:gd name="connsiteY1" fmla="*/ 0 h 1675197"/>
                <a:gd name="connsiteX2" fmla="*/ 1373087 w 2762886"/>
                <a:gd name="connsiteY2" fmla="*/ 989201 h 1675197"/>
                <a:gd name="connsiteX3" fmla="*/ 2491154 w 2762886"/>
                <a:gd name="connsiteY3" fmla="*/ 993778 h 1675197"/>
                <a:gd name="connsiteX4" fmla="*/ 2762886 w 2762886"/>
                <a:gd name="connsiteY4" fmla="*/ 1265510 h 1675197"/>
                <a:gd name="connsiteX5" fmla="*/ 2762886 w 2762886"/>
                <a:gd name="connsiteY5" fmla="*/ 1265510 h 1675197"/>
                <a:gd name="connsiteX6" fmla="*/ 2132431 w 2762886"/>
                <a:gd name="connsiteY6" fmla="*/ 1675197 h 1675197"/>
                <a:gd name="connsiteX7" fmla="*/ 195368 w 2762886"/>
                <a:gd name="connsiteY7" fmla="*/ 365214 h 1675197"/>
                <a:gd name="connsiteX0" fmla="*/ 118139 w 2685657"/>
                <a:gd name="connsiteY0" fmla="*/ 365214 h 1675197"/>
                <a:gd name="connsiteX1" fmla="*/ 86525 w 2685657"/>
                <a:gd name="connsiteY1" fmla="*/ 0 h 1675197"/>
                <a:gd name="connsiteX2" fmla="*/ 1295858 w 2685657"/>
                <a:gd name="connsiteY2" fmla="*/ 989201 h 1675197"/>
                <a:gd name="connsiteX3" fmla="*/ 2413925 w 2685657"/>
                <a:gd name="connsiteY3" fmla="*/ 993778 h 1675197"/>
                <a:gd name="connsiteX4" fmla="*/ 2685657 w 2685657"/>
                <a:gd name="connsiteY4" fmla="*/ 1265510 h 1675197"/>
                <a:gd name="connsiteX5" fmla="*/ 2685657 w 2685657"/>
                <a:gd name="connsiteY5" fmla="*/ 1265510 h 1675197"/>
                <a:gd name="connsiteX6" fmla="*/ 2055202 w 2685657"/>
                <a:gd name="connsiteY6" fmla="*/ 1675197 h 1675197"/>
                <a:gd name="connsiteX7" fmla="*/ 118139 w 2685657"/>
                <a:gd name="connsiteY7" fmla="*/ 365214 h 1675197"/>
                <a:gd name="connsiteX0" fmla="*/ 118139 w 2685657"/>
                <a:gd name="connsiteY0" fmla="*/ 365214 h 1675197"/>
                <a:gd name="connsiteX1" fmla="*/ 86525 w 2685657"/>
                <a:gd name="connsiteY1" fmla="*/ 0 h 1675197"/>
                <a:gd name="connsiteX2" fmla="*/ 1295858 w 2685657"/>
                <a:gd name="connsiteY2" fmla="*/ 989201 h 1675197"/>
                <a:gd name="connsiteX3" fmla="*/ 2413925 w 2685657"/>
                <a:gd name="connsiteY3" fmla="*/ 993778 h 1675197"/>
                <a:gd name="connsiteX4" fmla="*/ 2685657 w 2685657"/>
                <a:gd name="connsiteY4" fmla="*/ 1265510 h 1675197"/>
                <a:gd name="connsiteX5" fmla="*/ 2685657 w 2685657"/>
                <a:gd name="connsiteY5" fmla="*/ 1265510 h 1675197"/>
                <a:gd name="connsiteX6" fmla="*/ 2055202 w 2685657"/>
                <a:gd name="connsiteY6" fmla="*/ 1675197 h 1675197"/>
                <a:gd name="connsiteX7" fmla="*/ 118139 w 2685657"/>
                <a:gd name="connsiteY7" fmla="*/ 365214 h 1675197"/>
                <a:gd name="connsiteX0" fmla="*/ 118139 w 2685657"/>
                <a:gd name="connsiteY0" fmla="*/ 365214 h 1675197"/>
                <a:gd name="connsiteX1" fmla="*/ 86525 w 2685657"/>
                <a:gd name="connsiteY1" fmla="*/ 0 h 1675197"/>
                <a:gd name="connsiteX2" fmla="*/ 1295858 w 2685657"/>
                <a:gd name="connsiteY2" fmla="*/ 989201 h 1675197"/>
                <a:gd name="connsiteX3" fmla="*/ 2413925 w 2685657"/>
                <a:gd name="connsiteY3" fmla="*/ 993778 h 1675197"/>
                <a:gd name="connsiteX4" fmla="*/ 2685657 w 2685657"/>
                <a:gd name="connsiteY4" fmla="*/ 1265510 h 1675197"/>
                <a:gd name="connsiteX5" fmla="*/ 2685657 w 2685657"/>
                <a:gd name="connsiteY5" fmla="*/ 1265510 h 1675197"/>
                <a:gd name="connsiteX6" fmla="*/ 2055202 w 2685657"/>
                <a:gd name="connsiteY6" fmla="*/ 1675197 h 1675197"/>
                <a:gd name="connsiteX7" fmla="*/ 118139 w 2685657"/>
                <a:gd name="connsiteY7" fmla="*/ 365214 h 1675197"/>
                <a:gd name="connsiteX0" fmla="*/ 118139 w 2685657"/>
                <a:gd name="connsiteY0" fmla="*/ 365214 h 1675283"/>
                <a:gd name="connsiteX1" fmla="*/ 86525 w 2685657"/>
                <a:gd name="connsiteY1" fmla="*/ 0 h 1675283"/>
                <a:gd name="connsiteX2" fmla="*/ 1295858 w 2685657"/>
                <a:gd name="connsiteY2" fmla="*/ 989201 h 1675283"/>
                <a:gd name="connsiteX3" fmla="*/ 2413925 w 2685657"/>
                <a:gd name="connsiteY3" fmla="*/ 993778 h 1675283"/>
                <a:gd name="connsiteX4" fmla="*/ 2685657 w 2685657"/>
                <a:gd name="connsiteY4" fmla="*/ 1265510 h 1675283"/>
                <a:gd name="connsiteX5" fmla="*/ 2685657 w 2685657"/>
                <a:gd name="connsiteY5" fmla="*/ 1265510 h 1675283"/>
                <a:gd name="connsiteX6" fmla="*/ 2055202 w 2685657"/>
                <a:gd name="connsiteY6" fmla="*/ 1675197 h 1675283"/>
                <a:gd name="connsiteX7" fmla="*/ 118139 w 2685657"/>
                <a:gd name="connsiteY7" fmla="*/ 365214 h 1675283"/>
                <a:gd name="connsiteX0" fmla="*/ 118139 w 2685657"/>
                <a:gd name="connsiteY0" fmla="*/ 365214 h 1675283"/>
                <a:gd name="connsiteX1" fmla="*/ 86525 w 2685657"/>
                <a:gd name="connsiteY1" fmla="*/ 0 h 1675283"/>
                <a:gd name="connsiteX2" fmla="*/ 1295858 w 2685657"/>
                <a:gd name="connsiteY2" fmla="*/ 989201 h 1675283"/>
                <a:gd name="connsiteX3" fmla="*/ 2413925 w 2685657"/>
                <a:gd name="connsiteY3" fmla="*/ 993778 h 1675283"/>
                <a:gd name="connsiteX4" fmla="*/ 2685657 w 2685657"/>
                <a:gd name="connsiteY4" fmla="*/ 1265510 h 1675283"/>
                <a:gd name="connsiteX5" fmla="*/ 2685657 w 2685657"/>
                <a:gd name="connsiteY5" fmla="*/ 1265510 h 1675283"/>
                <a:gd name="connsiteX6" fmla="*/ 2055202 w 2685657"/>
                <a:gd name="connsiteY6" fmla="*/ 1675197 h 1675283"/>
                <a:gd name="connsiteX7" fmla="*/ 118139 w 2685657"/>
                <a:gd name="connsiteY7" fmla="*/ 365214 h 1675283"/>
                <a:gd name="connsiteX0" fmla="*/ 118139 w 2685657"/>
                <a:gd name="connsiteY0" fmla="*/ 365214 h 1675283"/>
                <a:gd name="connsiteX1" fmla="*/ 86525 w 2685657"/>
                <a:gd name="connsiteY1" fmla="*/ 0 h 1675283"/>
                <a:gd name="connsiteX2" fmla="*/ 1295858 w 2685657"/>
                <a:gd name="connsiteY2" fmla="*/ 989201 h 1675283"/>
                <a:gd name="connsiteX3" fmla="*/ 2413925 w 2685657"/>
                <a:gd name="connsiteY3" fmla="*/ 993778 h 1675283"/>
                <a:gd name="connsiteX4" fmla="*/ 2685657 w 2685657"/>
                <a:gd name="connsiteY4" fmla="*/ 1265510 h 1675283"/>
                <a:gd name="connsiteX5" fmla="*/ 2685657 w 2685657"/>
                <a:gd name="connsiteY5" fmla="*/ 1265510 h 1675283"/>
                <a:gd name="connsiteX6" fmla="*/ 2055202 w 2685657"/>
                <a:gd name="connsiteY6" fmla="*/ 1675197 h 1675283"/>
                <a:gd name="connsiteX7" fmla="*/ 118139 w 2685657"/>
                <a:gd name="connsiteY7" fmla="*/ 365214 h 1675283"/>
                <a:gd name="connsiteX0" fmla="*/ 212312 w 2779830"/>
                <a:gd name="connsiteY0" fmla="*/ 344260 h 1654329"/>
                <a:gd name="connsiteX1" fmla="*/ 166902 w 2779830"/>
                <a:gd name="connsiteY1" fmla="*/ 0 h 1654329"/>
                <a:gd name="connsiteX2" fmla="*/ 1390031 w 2779830"/>
                <a:gd name="connsiteY2" fmla="*/ 968247 h 1654329"/>
                <a:gd name="connsiteX3" fmla="*/ 2508098 w 2779830"/>
                <a:gd name="connsiteY3" fmla="*/ 972824 h 1654329"/>
                <a:gd name="connsiteX4" fmla="*/ 2779830 w 2779830"/>
                <a:gd name="connsiteY4" fmla="*/ 1244556 h 1654329"/>
                <a:gd name="connsiteX5" fmla="*/ 2779830 w 2779830"/>
                <a:gd name="connsiteY5" fmla="*/ 1244556 h 1654329"/>
                <a:gd name="connsiteX6" fmla="*/ 2149375 w 2779830"/>
                <a:gd name="connsiteY6" fmla="*/ 1654243 h 1654329"/>
                <a:gd name="connsiteX7" fmla="*/ 212312 w 2779830"/>
                <a:gd name="connsiteY7" fmla="*/ 344260 h 1654329"/>
                <a:gd name="connsiteX0" fmla="*/ 132017 w 2699535"/>
                <a:gd name="connsiteY0" fmla="*/ 344260 h 1654329"/>
                <a:gd name="connsiteX1" fmla="*/ 86607 w 2699535"/>
                <a:gd name="connsiteY1" fmla="*/ 0 h 1654329"/>
                <a:gd name="connsiteX2" fmla="*/ 1309736 w 2699535"/>
                <a:gd name="connsiteY2" fmla="*/ 968247 h 1654329"/>
                <a:gd name="connsiteX3" fmla="*/ 2427803 w 2699535"/>
                <a:gd name="connsiteY3" fmla="*/ 972824 h 1654329"/>
                <a:gd name="connsiteX4" fmla="*/ 2699535 w 2699535"/>
                <a:gd name="connsiteY4" fmla="*/ 1244556 h 1654329"/>
                <a:gd name="connsiteX5" fmla="*/ 2699535 w 2699535"/>
                <a:gd name="connsiteY5" fmla="*/ 1244556 h 1654329"/>
                <a:gd name="connsiteX6" fmla="*/ 2069080 w 2699535"/>
                <a:gd name="connsiteY6" fmla="*/ 1654243 h 1654329"/>
                <a:gd name="connsiteX7" fmla="*/ 132017 w 2699535"/>
                <a:gd name="connsiteY7" fmla="*/ 344260 h 1654329"/>
                <a:gd name="connsiteX0" fmla="*/ 131053 w 2698571"/>
                <a:gd name="connsiteY0" fmla="*/ 344260 h 1654329"/>
                <a:gd name="connsiteX1" fmla="*/ 85643 w 2698571"/>
                <a:gd name="connsiteY1" fmla="*/ 0 h 1654329"/>
                <a:gd name="connsiteX2" fmla="*/ 1308772 w 2698571"/>
                <a:gd name="connsiteY2" fmla="*/ 968247 h 1654329"/>
                <a:gd name="connsiteX3" fmla="*/ 2426839 w 2698571"/>
                <a:gd name="connsiteY3" fmla="*/ 972824 h 1654329"/>
                <a:gd name="connsiteX4" fmla="*/ 2698571 w 2698571"/>
                <a:gd name="connsiteY4" fmla="*/ 1244556 h 1654329"/>
                <a:gd name="connsiteX5" fmla="*/ 2698571 w 2698571"/>
                <a:gd name="connsiteY5" fmla="*/ 1244556 h 1654329"/>
                <a:gd name="connsiteX6" fmla="*/ 2068116 w 2698571"/>
                <a:gd name="connsiteY6" fmla="*/ 1654243 h 1654329"/>
                <a:gd name="connsiteX7" fmla="*/ 131053 w 2698571"/>
                <a:gd name="connsiteY7" fmla="*/ 344260 h 1654329"/>
                <a:gd name="connsiteX0" fmla="*/ 131757 w 2699275"/>
                <a:gd name="connsiteY0" fmla="*/ 344260 h 1654329"/>
                <a:gd name="connsiteX1" fmla="*/ 86347 w 2699275"/>
                <a:gd name="connsiteY1" fmla="*/ 0 h 1654329"/>
                <a:gd name="connsiteX2" fmla="*/ 1309476 w 2699275"/>
                <a:gd name="connsiteY2" fmla="*/ 968247 h 1654329"/>
                <a:gd name="connsiteX3" fmla="*/ 2427543 w 2699275"/>
                <a:gd name="connsiteY3" fmla="*/ 972824 h 1654329"/>
                <a:gd name="connsiteX4" fmla="*/ 2699275 w 2699275"/>
                <a:gd name="connsiteY4" fmla="*/ 1244556 h 1654329"/>
                <a:gd name="connsiteX5" fmla="*/ 2699275 w 2699275"/>
                <a:gd name="connsiteY5" fmla="*/ 1244556 h 1654329"/>
                <a:gd name="connsiteX6" fmla="*/ 2068820 w 2699275"/>
                <a:gd name="connsiteY6" fmla="*/ 1654243 h 1654329"/>
                <a:gd name="connsiteX7" fmla="*/ 131757 w 2699275"/>
                <a:gd name="connsiteY7" fmla="*/ 344260 h 1654329"/>
                <a:gd name="connsiteX0" fmla="*/ 120567 w 2688085"/>
                <a:gd name="connsiteY0" fmla="*/ 344260 h 1654329"/>
                <a:gd name="connsiteX1" fmla="*/ 75157 w 2688085"/>
                <a:gd name="connsiteY1" fmla="*/ 0 h 1654329"/>
                <a:gd name="connsiteX2" fmla="*/ 1298286 w 2688085"/>
                <a:gd name="connsiteY2" fmla="*/ 968247 h 1654329"/>
                <a:gd name="connsiteX3" fmla="*/ 2416353 w 2688085"/>
                <a:gd name="connsiteY3" fmla="*/ 972824 h 1654329"/>
                <a:gd name="connsiteX4" fmla="*/ 2688085 w 2688085"/>
                <a:gd name="connsiteY4" fmla="*/ 1244556 h 1654329"/>
                <a:gd name="connsiteX5" fmla="*/ 2688085 w 2688085"/>
                <a:gd name="connsiteY5" fmla="*/ 1244556 h 1654329"/>
                <a:gd name="connsiteX6" fmla="*/ 2057630 w 2688085"/>
                <a:gd name="connsiteY6" fmla="*/ 1654243 h 1654329"/>
                <a:gd name="connsiteX7" fmla="*/ 342717 w 2688085"/>
                <a:gd name="connsiteY7" fmla="*/ 690071 h 1654329"/>
                <a:gd name="connsiteX8" fmla="*/ 120567 w 2688085"/>
                <a:gd name="connsiteY8" fmla="*/ 344260 h 1654329"/>
                <a:gd name="connsiteX0" fmla="*/ 342634 w 2688002"/>
                <a:gd name="connsiteY0" fmla="*/ 693319 h 1657577"/>
                <a:gd name="connsiteX1" fmla="*/ 75074 w 2688002"/>
                <a:gd name="connsiteY1" fmla="*/ 3248 h 1657577"/>
                <a:gd name="connsiteX2" fmla="*/ 1298203 w 2688002"/>
                <a:gd name="connsiteY2" fmla="*/ 971495 h 1657577"/>
                <a:gd name="connsiteX3" fmla="*/ 2416270 w 2688002"/>
                <a:gd name="connsiteY3" fmla="*/ 976072 h 1657577"/>
                <a:gd name="connsiteX4" fmla="*/ 2688002 w 2688002"/>
                <a:gd name="connsiteY4" fmla="*/ 1247804 h 1657577"/>
                <a:gd name="connsiteX5" fmla="*/ 2688002 w 2688002"/>
                <a:gd name="connsiteY5" fmla="*/ 1247804 h 1657577"/>
                <a:gd name="connsiteX6" fmla="*/ 2057547 w 2688002"/>
                <a:gd name="connsiteY6" fmla="*/ 1657491 h 1657577"/>
                <a:gd name="connsiteX7" fmla="*/ 342634 w 2688002"/>
                <a:gd name="connsiteY7" fmla="*/ 693319 h 1657577"/>
                <a:gd name="connsiteX0" fmla="*/ 342634 w 2688002"/>
                <a:gd name="connsiteY0" fmla="*/ 693319 h 1657577"/>
                <a:gd name="connsiteX1" fmla="*/ 75074 w 2688002"/>
                <a:gd name="connsiteY1" fmla="*/ 3248 h 1657577"/>
                <a:gd name="connsiteX2" fmla="*/ 1298203 w 2688002"/>
                <a:gd name="connsiteY2" fmla="*/ 971495 h 1657577"/>
                <a:gd name="connsiteX3" fmla="*/ 2416270 w 2688002"/>
                <a:gd name="connsiteY3" fmla="*/ 976072 h 1657577"/>
                <a:gd name="connsiteX4" fmla="*/ 2688002 w 2688002"/>
                <a:gd name="connsiteY4" fmla="*/ 1247804 h 1657577"/>
                <a:gd name="connsiteX5" fmla="*/ 2688002 w 2688002"/>
                <a:gd name="connsiteY5" fmla="*/ 1247804 h 1657577"/>
                <a:gd name="connsiteX6" fmla="*/ 2057547 w 2688002"/>
                <a:gd name="connsiteY6" fmla="*/ 1657491 h 1657577"/>
                <a:gd name="connsiteX7" fmla="*/ 342634 w 2688002"/>
                <a:gd name="connsiteY7" fmla="*/ 693319 h 1657577"/>
                <a:gd name="connsiteX0" fmla="*/ 342634 w 2688002"/>
                <a:gd name="connsiteY0" fmla="*/ 693319 h 1657577"/>
                <a:gd name="connsiteX1" fmla="*/ 75074 w 2688002"/>
                <a:gd name="connsiteY1" fmla="*/ 3248 h 1657577"/>
                <a:gd name="connsiteX2" fmla="*/ 1298203 w 2688002"/>
                <a:gd name="connsiteY2" fmla="*/ 971495 h 1657577"/>
                <a:gd name="connsiteX3" fmla="*/ 2416270 w 2688002"/>
                <a:gd name="connsiteY3" fmla="*/ 976072 h 1657577"/>
                <a:gd name="connsiteX4" fmla="*/ 2688002 w 2688002"/>
                <a:gd name="connsiteY4" fmla="*/ 1247804 h 1657577"/>
                <a:gd name="connsiteX5" fmla="*/ 2688002 w 2688002"/>
                <a:gd name="connsiteY5" fmla="*/ 1247804 h 1657577"/>
                <a:gd name="connsiteX6" fmla="*/ 2057547 w 2688002"/>
                <a:gd name="connsiteY6" fmla="*/ 1657491 h 1657577"/>
                <a:gd name="connsiteX7" fmla="*/ 342634 w 2688002"/>
                <a:gd name="connsiteY7" fmla="*/ 693319 h 1657577"/>
                <a:gd name="connsiteX0" fmla="*/ 329735 w 2675103"/>
                <a:gd name="connsiteY0" fmla="*/ 694230 h 1658488"/>
                <a:gd name="connsiteX1" fmla="*/ 62175 w 2675103"/>
                <a:gd name="connsiteY1" fmla="*/ 4159 h 1658488"/>
                <a:gd name="connsiteX2" fmla="*/ 1285304 w 2675103"/>
                <a:gd name="connsiteY2" fmla="*/ 972406 h 1658488"/>
                <a:gd name="connsiteX3" fmla="*/ 2403371 w 2675103"/>
                <a:gd name="connsiteY3" fmla="*/ 976983 h 1658488"/>
                <a:gd name="connsiteX4" fmla="*/ 2675103 w 2675103"/>
                <a:gd name="connsiteY4" fmla="*/ 1248715 h 1658488"/>
                <a:gd name="connsiteX5" fmla="*/ 2675103 w 2675103"/>
                <a:gd name="connsiteY5" fmla="*/ 1248715 h 1658488"/>
                <a:gd name="connsiteX6" fmla="*/ 2044648 w 2675103"/>
                <a:gd name="connsiteY6" fmla="*/ 1658402 h 1658488"/>
                <a:gd name="connsiteX7" fmla="*/ 329735 w 2675103"/>
                <a:gd name="connsiteY7" fmla="*/ 694230 h 1658488"/>
                <a:gd name="connsiteX0" fmla="*/ 329735 w 2675103"/>
                <a:gd name="connsiteY0" fmla="*/ 694230 h 1658488"/>
                <a:gd name="connsiteX1" fmla="*/ 62175 w 2675103"/>
                <a:gd name="connsiteY1" fmla="*/ 4159 h 1658488"/>
                <a:gd name="connsiteX2" fmla="*/ 1285304 w 2675103"/>
                <a:gd name="connsiteY2" fmla="*/ 972406 h 1658488"/>
                <a:gd name="connsiteX3" fmla="*/ 2403371 w 2675103"/>
                <a:gd name="connsiteY3" fmla="*/ 976983 h 1658488"/>
                <a:gd name="connsiteX4" fmla="*/ 2675103 w 2675103"/>
                <a:gd name="connsiteY4" fmla="*/ 1248715 h 1658488"/>
                <a:gd name="connsiteX5" fmla="*/ 2675103 w 2675103"/>
                <a:gd name="connsiteY5" fmla="*/ 1248715 h 1658488"/>
                <a:gd name="connsiteX6" fmla="*/ 2044648 w 2675103"/>
                <a:gd name="connsiteY6" fmla="*/ 1658402 h 1658488"/>
                <a:gd name="connsiteX7" fmla="*/ 329735 w 2675103"/>
                <a:gd name="connsiteY7" fmla="*/ 694230 h 1658488"/>
                <a:gd name="connsiteX0" fmla="*/ 329735 w 2675103"/>
                <a:gd name="connsiteY0" fmla="*/ 694230 h 1658488"/>
                <a:gd name="connsiteX1" fmla="*/ 62175 w 2675103"/>
                <a:gd name="connsiteY1" fmla="*/ 4159 h 1658488"/>
                <a:gd name="connsiteX2" fmla="*/ 1285304 w 2675103"/>
                <a:gd name="connsiteY2" fmla="*/ 972406 h 1658488"/>
                <a:gd name="connsiteX3" fmla="*/ 2403371 w 2675103"/>
                <a:gd name="connsiteY3" fmla="*/ 976983 h 1658488"/>
                <a:gd name="connsiteX4" fmla="*/ 2675103 w 2675103"/>
                <a:gd name="connsiteY4" fmla="*/ 1248715 h 1658488"/>
                <a:gd name="connsiteX5" fmla="*/ 2675103 w 2675103"/>
                <a:gd name="connsiteY5" fmla="*/ 1248715 h 1658488"/>
                <a:gd name="connsiteX6" fmla="*/ 2044648 w 2675103"/>
                <a:gd name="connsiteY6" fmla="*/ 1658402 h 1658488"/>
                <a:gd name="connsiteX7" fmla="*/ 329735 w 2675103"/>
                <a:gd name="connsiteY7" fmla="*/ 694230 h 1658488"/>
                <a:gd name="connsiteX0" fmla="*/ 329735 w 2675103"/>
                <a:gd name="connsiteY0" fmla="*/ 694230 h 1658708"/>
                <a:gd name="connsiteX1" fmla="*/ 62175 w 2675103"/>
                <a:gd name="connsiteY1" fmla="*/ 4159 h 1658708"/>
                <a:gd name="connsiteX2" fmla="*/ 1285304 w 2675103"/>
                <a:gd name="connsiteY2" fmla="*/ 972406 h 1658708"/>
                <a:gd name="connsiteX3" fmla="*/ 2403371 w 2675103"/>
                <a:gd name="connsiteY3" fmla="*/ 976983 h 1658708"/>
                <a:gd name="connsiteX4" fmla="*/ 2675103 w 2675103"/>
                <a:gd name="connsiteY4" fmla="*/ 1248715 h 1658708"/>
                <a:gd name="connsiteX5" fmla="*/ 2573938 w 2675103"/>
                <a:gd name="connsiteY5" fmla="*/ 1443432 h 1658708"/>
                <a:gd name="connsiteX6" fmla="*/ 2044648 w 2675103"/>
                <a:gd name="connsiteY6" fmla="*/ 1658402 h 1658708"/>
                <a:gd name="connsiteX7" fmla="*/ 329735 w 2675103"/>
                <a:gd name="connsiteY7" fmla="*/ 694230 h 1658708"/>
                <a:gd name="connsiteX0" fmla="*/ 329735 w 2675103"/>
                <a:gd name="connsiteY0" fmla="*/ 694230 h 1658708"/>
                <a:gd name="connsiteX1" fmla="*/ 62175 w 2675103"/>
                <a:gd name="connsiteY1" fmla="*/ 4159 h 1658708"/>
                <a:gd name="connsiteX2" fmla="*/ 1285304 w 2675103"/>
                <a:gd name="connsiteY2" fmla="*/ 972406 h 1658708"/>
                <a:gd name="connsiteX3" fmla="*/ 2403371 w 2675103"/>
                <a:gd name="connsiteY3" fmla="*/ 976983 h 1658708"/>
                <a:gd name="connsiteX4" fmla="*/ 2675103 w 2675103"/>
                <a:gd name="connsiteY4" fmla="*/ 1248715 h 1658708"/>
                <a:gd name="connsiteX5" fmla="*/ 2573938 w 2675103"/>
                <a:gd name="connsiteY5" fmla="*/ 1443432 h 1658708"/>
                <a:gd name="connsiteX6" fmla="*/ 2044648 w 2675103"/>
                <a:gd name="connsiteY6" fmla="*/ 1658402 h 1658708"/>
                <a:gd name="connsiteX7" fmla="*/ 329735 w 2675103"/>
                <a:gd name="connsiteY7" fmla="*/ 694230 h 1658708"/>
                <a:gd name="connsiteX0" fmla="*/ 329735 w 2604131"/>
                <a:gd name="connsiteY0" fmla="*/ 694230 h 1658708"/>
                <a:gd name="connsiteX1" fmla="*/ 62175 w 2604131"/>
                <a:gd name="connsiteY1" fmla="*/ 4159 h 1658708"/>
                <a:gd name="connsiteX2" fmla="*/ 1285304 w 2604131"/>
                <a:gd name="connsiteY2" fmla="*/ 972406 h 1658708"/>
                <a:gd name="connsiteX3" fmla="*/ 2403371 w 2604131"/>
                <a:gd name="connsiteY3" fmla="*/ 976983 h 1658708"/>
                <a:gd name="connsiteX4" fmla="*/ 2573938 w 2604131"/>
                <a:gd name="connsiteY4" fmla="*/ 1443432 h 1658708"/>
                <a:gd name="connsiteX5" fmla="*/ 2044648 w 2604131"/>
                <a:gd name="connsiteY5" fmla="*/ 1658402 h 1658708"/>
                <a:gd name="connsiteX6" fmla="*/ 329735 w 2604131"/>
                <a:gd name="connsiteY6" fmla="*/ 694230 h 1658708"/>
                <a:gd name="connsiteX0" fmla="*/ 329735 w 2604131"/>
                <a:gd name="connsiteY0" fmla="*/ 694230 h 1658734"/>
                <a:gd name="connsiteX1" fmla="*/ 62175 w 2604131"/>
                <a:gd name="connsiteY1" fmla="*/ 4159 h 1658734"/>
                <a:gd name="connsiteX2" fmla="*/ 1285304 w 2604131"/>
                <a:gd name="connsiteY2" fmla="*/ 972406 h 1658734"/>
                <a:gd name="connsiteX3" fmla="*/ 2403371 w 2604131"/>
                <a:gd name="connsiteY3" fmla="*/ 976983 h 1658734"/>
                <a:gd name="connsiteX4" fmla="*/ 2573938 w 2604131"/>
                <a:gd name="connsiteY4" fmla="*/ 1443432 h 1658734"/>
                <a:gd name="connsiteX5" fmla="*/ 2044648 w 2604131"/>
                <a:gd name="connsiteY5" fmla="*/ 1658402 h 1658734"/>
                <a:gd name="connsiteX6" fmla="*/ 329735 w 2604131"/>
                <a:gd name="connsiteY6" fmla="*/ 694230 h 1658734"/>
                <a:gd name="connsiteX0" fmla="*/ 329735 w 2604131"/>
                <a:gd name="connsiteY0" fmla="*/ 694230 h 1658402"/>
                <a:gd name="connsiteX1" fmla="*/ 62175 w 2604131"/>
                <a:gd name="connsiteY1" fmla="*/ 4159 h 1658402"/>
                <a:gd name="connsiteX2" fmla="*/ 1285304 w 2604131"/>
                <a:gd name="connsiteY2" fmla="*/ 972406 h 1658402"/>
                <a:gd name="connsiteX3" fmla="*/ 2403371 w 2604131"/>
                <a:gd name="connsiteY3" fmla="*/ 976983 h 1658402"/>
                <a:gd name="connsiteX4" fmla="*/ 2573938 w 2604131"/>
                <a:gd name="connsiteY4" fmla="*/ 1443432 h 1658402"/>
                <a:gd name="connsiteX5" fmla="*/ 2044648 w 2604131"/>
                <a:gd name="connsiteY5" fmla="*/ 1658402 h 1658402"/>
                <a:gd name="connsiteX6" fmla="*/ 329735 w 2604131"/>
                <a:gd name="connsiteY6" fmla="*/ 694230 h 1658402"/>
                <a:gd name="connsiteX0" fmla="*/ 329735 w 2604131"/>
                <a:gd name="connsiteY0" fmla="*/ 694230 h 1658402"/>
                <a:gd name="connsiteX1" fmla="*/ 62175 w 2604131"/>
                <a:gd name="connsiteY1" fmla="*/ 4159 h 1658402"/>
                <a:gd name="connsiteX2" fmla="*/ 1285304 w 2604131"/>
                <a:gd name="connsiteY2" fmla="*/ 972406 h 1658402"/>
                <a:gd name="connsiteX3" fmla="*/ 2403371 w 2604131"/>
                <a:gd name="connsiteY3" fmla="*/ 976983 h 1658402"/>
                <a:gd name="connsiteX4" fmla="*/ 2573938 w 2604131"/>
                <a:gd name="connsiteY4" fmla="*/ 1443432 h 1658402"/>
                <a:gd name="connsiteX5" fmla="*/ 2044648 w 2604131"/>
                <a:gd name="connsiteY5" fmla="*/ 1658402 h 1658402"/>
                <a:gd name="connsiteX6" fmla="*/ 329735 w 2604131"/>
                <a:gd name="connsiteY6" fmla="*/ 694230 h 1658402"/>
                <a:gd name="connsiteX0" fmla="*/ 329735 w 2604131"/>
                <a:gd name="connsiteY0" fmla="*/ 694230 h 1658402"/>
                <a:gd name="connsiteX1" fmla="*/ 62175 w 2604131"/>
                <a:gd name="connsiteY1" fmla="*/ 4159 h 1658402"/>
                <a:gd name="connsiteX2" fmla="*/ 1285304 w 2604131"/>
                <a:gd name="connsiteY2" fmla="*/ 972406 h 1658402"/>
                <a:gd name="connsiteX3" fmla="*/ 2403371 w 2604131"/>
                <a:gd name="connsiteY3" fmla="*/ 976983 h 1658402"/>
                <a:gd name="connsiteX4" fmla="*/ 2573938 w 2604131"/>
                <a:gd name="connsiteY4" fmla="*/ 1443432 h 1658402"/>
                <a:gd name="connsiteX5" fmla="*/ 2044648 w 2604131"/>
                <a:gd name="connsiteY5" fmla="*/ 1658402 h 1658402"/>
                <a:gd name="connsiteX6" fmla="*/ 329735 w 2604131"/>
                <a:gd name="connsiteY6" fmla="*/ 694230 h 1658402"/>
                <a:gd name="connsiteX0" fmla="*/ 329735 w 2615537"/>
                <a:gd name="connsiteY0" fmla="*/ 694230 h 1658402"/>
                <a:gd name="connsiteX1" fmla="*/ 62175 w 2615537"/>
                <a:gd name="connsiteY1" fmla="*/ 4159 h 1658402"/>
                <a:gd name="connsiteX2" fmla="*/ 1285304 w 2615537"/>
                <a:gd name="connsiteY2" fmla="*/ 972406 h 1658402"/>
                <a:gd name="connsiteX3" fmla="*/ 2442990 w 2615537"/>
                <a:gd name="connsiteY3" fmla="*/ 1090174 h 1658402"/>
                <a:gd name="connsiteX4" fmla="*/ 2573938 w 2615537"/>
                <a:gd name="connsiteY4" fmla="*/ 1443432 h 1658402"/>
                <a:gd name="connsiteX5" fmla="*/ 2044648 w 2615537"/>
                <a:gd name="connsiteY5" fmla="*/ 1658402 h 1658402"/>
                <a:gd name="connsiteX6" fmla="*/ 329735 w 2615537"/>
                <a:gd name="connsiteY6" fmla="*/ 694230 h 1658402"/>
                <a:gd name="connsiteX0" fmla="*/ 329735 w 2616407"/>
                <a:gd name="connsiteY0" fmla="*/ 694230 h 1658402"/>
                <a:gd name="connsiteX1" fmla="*/ 62175 w 2616407"/>
                <a:gd name="connsiteY1" fmla="*/ 4159 h 1658402"/>
                <a:gd name="connsiteX2" fmla="*/ 1285304 w 2616407"/>
                <a:gd name="connsiteY2" fmla="*/ 972406 h 1658402"/>
                <a:gd name="connsiteX3" fmla="*/ 2442990 w 2616407"/>
                <a:gd name="connsiteY3" fmla="*/ 1090174 h 1658402"/>
                <a:gd name="connsiteX4" fmla="*/ 2573938 w 2616407"/>
                <a:gd name="connsiteY4" fmla="*/ 1443432 h 1658402"/>
                <a:gd name="connsiteX5" fmla="*/ 2044648 w 2616407"/>
                <a:gd name="connsiteY5" fmla="*/ 1658402 h 1658402"/>
                <a:gd name="connsiteX6" fmla="*/ 329735 w 2616407"/>
                <a:gd name="connsiteY6" fmla="*/ 694230 h 1658402"/>
                <a:gd name="connsiteX0" fmla="*/ 329735 w 2484343"/>
                <a:gd name="connsiteY0" fmla="*/ 694230 h 1664167"/>
                <a:gd name="connsiteX1" fmla="*/ 62175 w 2484343"/>
                <a:gd name="connsiteY1" fmla="*/ 4159 h 1664167"/>
                <a:gd name="connsiteX2" fmla="*/ 1285304 w 2484343"/>
                <a:gd name="connsiteY2" fmla="*/ 972406 h 1664167"/>
                <a:gd name="connsiteX3" fmla="*/ 2442990 w 2484343"/>
                <a:gd name="connsiteY3" fmla="*/ 1090174 h 1664167"/>
                <a:gd name="connsiteX4" fmla="*/ 2044648 w 2484343"/>
                <a:gd name="connsiteY4" fmla="*/ 1658402 h 1664167"/>
                <a:gd name="connsiteX5" fmla="*/ 329735 w 2484343"/>
                <a:gd name="connsiteY5" fmla="*/ 694230 h 1664167"/>
                <a:gd name="connsiteX0" fmla="*/ 329735 w 2615982"/>
                <a:gd name="connsiteY0" fmla="*/ 694230 h 1658402"/>
                <a:gd name="connsiteX1" fmla="*/ 62175 w 2615982"/>
                <a:gd name="connsiteY1" fmla="*/ 4159 h 1658402"/>
                <a:gd name="connsiteX2" fmla="*/ 1285304 w 2615982"/>
                <a:gd name="connsiteY2" fmla="*/ 972406 h 1658402"/>
                <a:gd name="connsiteX3" fmla="*/ 2442990 w 2615982"/>
                <a:gd name="connsiteY3" fmla="*/ 1090174 h 1658402"/>
                <a:gd name="connsiteX4" fmla="*/ 2044648 w 2615982"/>
                <a:gd name="connsiteY4" fmla="*/ 1658402 h 1658402"/>
                <a:gd name="connsiteX5" fmla="*/ 329735 w 2615982"/>
                <a:gd name="connsiteY5" fmla="*/ 694230 h 1658402"/>
                <a:gd name="connsiteX0" fmla="*/ 329735 w 2647968"/>
                <a:gd name="connsiteY0" fmla="*/ 694230 h 1658402"/>
                <a:gd name="connsiteX1" fmla="*/ 62175 w 2647968"/>
                <a:gd name="connsiteY1" fmla="*/ 4159 h 1658402"/>
                <a:gd name="connsiteX2" fmla="*/ 1285304 w 2647968"/>
                <a:gd name="connsiteY2" fmla="*/ 972406 h 1658402"/>
                <a:gd name="connsiteX3" fmla="*/ 2442990 w 2647968"/>
                <a:gd name="connsiteY3" fmla="*/ 1090174 h 1658402"/>
                <a:gd name="connsiteX4" fmla="*/ 2044648 w 2647968"/>
                <a:gd name="connsiteY4" fmla="*/ 1658402 h 1658402"/>
                <a:gd name="connsiteX5" fmla="*/ 329735 w 2647968"/>
                <a:gd name="connsiteY5" fmla="*/ 694230 h 1658402"/>
                <a:gd name="connsiteX0" fmla="*/ 329735 w 2651541"/>
                <a:gd name="connsiteY0" fmla="*/ 694230 h 1658402"/>
                <a:gd name="connsiteX1" fmla="*/ 62175 w 2651541"/>
                <a:gd name="connsiteY1" fmla="*/ 4159 h 1658402"/>
                <a:gd name="connsiteX2" fmla="*/ 1285304 w 2651541"/>
                <a:gd name="connsiteY2" fmla="*/ 972406 h 1658402"/>
                <a:gd name="connsiteX3" fmla="*/ 2442990 w 2651541"/>
                <a:gd name="connsiteY3" fmla="*/ 1090174 h 1658402"/>
                <a:gd name="connsiteX4" fmla="*/ 2044648 w 2651541"/>
                <a:gd name="connsiteY4" fmla="*/ 1658402 h 1658402"/>
                <a:gd name="connsiteX5" fmla="*/ 329735 w 2651541"/>
                <a:gd name="connsiteY5" fmla="*/ 694230 h 1658402"/>
                <a:gd name="connsiteX0" fmla="*/ 329735 w 2656633"/>
                <a:gd name="connsiteY0" fmla="*/ 694230 h 1678985"/>
                <a:gd name="connsiteX1" fmla="*/ 62175 w 2656633"/>
                <a:gd name="connsiteY1" fmla="*/ 4159 h 1678985"/>
                <a:gd name="connsiteX2" fmla="*/ 1285304 w 2656633"/>
                <a:gd name="connsiteY2" fmla="*/ 972406 h 1678985"/>
                <a:gd name="connsiteX3" fmla="*/ 2442990 w 2656633"/>
                <a:gd name="connsiteY3" fmla="*/ 1090174 h 1678985"/>
                <a:gd name="connsiteX4" fmla="*/ 2623356 w 2656633"/>
                <a:gd name="connsiteY4" fmla="*/ 1330221 h 1678985"/>
                <a:gd name="connsiteX5" fmla="*/ 2044648 w 2656633"/>
                <a:gd name="connsiteY5" fmla="*/ 1658402 h 1678985"/>
                <a:gd name="connsiteX6" fmla="*/ 329735 w 2656633"/>
                <a:gd name="connsiteY6" fmla="*/ 694230 h 1678985"/>
                <a:gd name="connsiteX0" fmla="*/ 329735 w 2624241"/>
                <a:gd name="connsiteY0" fmla="*/ 694230 h 1678985"/>
                <a:gd name="connsiteX1" fmla="*/ 62175 w 2624241"/>
                <a:gd name="connsiteY1" fmla="*/ 4159 h 1678985"/>
                <a:gd name="connsiteX2" fmla="*/ 1285304 w 2624241"/>
                <a:gd name="connsiteY2" fmla="*/ 972406 h 1678985"/>
                <a:gd name="connsiteX3" fmla="*/ 2442990 w 2624241"/>
                <a:gd name="connsiteY3" fmla="*/ 1090174 h 1678985"/>
                <a:gd name="connsiteX4" fmla="*/ 2623356 w 2624241"/>
                <a:gd name="connsiteY4" fmla="*/ 1330221 h 1678985"/>
                <a:gd name="connsiteX5" fmla="*/ 2044648 w 2624241"/>
                <a:gd name="connsiteY5" fmla="*/ 1658402 h 1678985"/>
                <a:gd name="connsiteX6" fmla="*/ 329735 w 2624241"/>
                <a:gd name="connsiteY6" fmla="*/ 694230 h 1678985"/>
                <a:gd name="connsiteX0" fmla="*/ 329735 w 2623356"/>
                <a:gd name="connsiteY0" fmla="*/ 694230 h 1678985"/>
                <a:gd name="connsiteX1" fmla="*/ 62175 w 2623356"/>
                <a:gd name="connsiteY1" fmla="*/ 4159 h 1678985"/>
                <a:gd name="connsiteX2" fmla="*/ 1285304 w 2623356"/>
                <a:gd name="connsiteY2" fmla="*/ 972406 h 1678985"/>
                <a:gd name="connsiteX3" fmla="*/ 2272560 w 2623356"/>
                <a:gd name="connsiteY3" fmla="*/ 1098115 h 1678985"/>
                <a:gd name="connsiteX4" fmla="*/ 2623356 w 2623356"/>
                <a:gd name="connsiteY4" fmla="*/ 1330221 h 1678985"/>
                <a:gd name="connsiteX5" fmla="*/ 2044648 w 2623356"/>
                <a:gd name="connsiteY5" fmla="*/ 1658402 h 1678985"/>
                <a:gd name="connsiteX6" fmla="*/ 329735 w 2623356"/>
                <a:gd name="connsiteY6" fmla="*/ 694230 h 1678985"/>
                <a:gd name="connsiteX0" fmla="*/ 329735 w 2623356"/>
                <a:gd name="connsiteY0" fmla="*/ 694230 h 1678985"/>
                <a:gd name="connsiteX1" fmla="*/ 62175 w 2623356"/>
                <a:gd name="connsiteY1" fmla="*/ 4159 h 1678985"/>
                <a:gd name="connsiteX2" fmla="*/ 1285304 w 2623356"/>
                <a:gd name="connsiteY2" fmla="*/ 972406 h 1678985"/>
                <a:gd name="connsiteX3" fmla="*/ 2272560 w 2623356"/>
                <a:gd name="connsiteY3" fmla="*/ 1098115 h 1678985"/>
                <a:gd name="connsiteX4" fmla="*/ 2623356 w 2623356"/>
                <a:gd name="connsiteY4" fmla="*/ 1330221 h 1678985"/>
                <a:gd name="connsiteX5" fmla="*/ 2044648 w 2623356"/>
                <a:gd name="connsiteY5" fmla="*/ 1658402 h 1678985"/>
                <a:gd name="connsiteX6" fmla="*/ 329735 w 2623356"/>
                <a:gd name="connsiteY6" fmla="*/ 694230 h 1678985"/>
                <a:gd name="connsiteX0" fmla="*/ 329735 w 2623356"/>
                <a:gd name="connsiteY0" fmla="*/ 694230 h 1658402"/>
                <a:gd name="connsiteX1" fmla="*/ 62175 w 2623356"/>
                <a:gd name="connsiteY1" fmla="*/ 4159 h 1658402"/>
                <a:gd name="connsiteX2" fmla="*/ 1285304 w 2623356"/>
                <a:gd name="connsiteY2" fmla="*/ 972406 h 1658402"/>
                <a:gd name="connsiteX3" fmla="*/ 2272560 w 2623356"/>
                <a:gd name="connsiteY3" fmla="*/ 1098115 h 1658402"/>
                <a:gd name="connsiteX4" fmla="*/ 2623356 w 2623356"/>
                <a:gd name="connsiteY4" fmla="*/ 1330221 h 1658402"/>
                <a:gd name="connsiteX5" fmla="*/ 2044648 w 2623356"/>
                <a:gd name="connsiteY5" fmla="*/ 1658402 h 1658402"/>
                <a:gd name="connsiteX6" fmla="*/ 329735 w 2623356"/>
                <a:gd name="connsiteY6" fmla="*/ 694230 h 1658402"/>
                <a:gd name="connsiteX0" fmla="*/ 329735 w 2623356"/>
                <a:gd name="connsiteY0" fmla="*/ 694230 h 1658402"/>
                <a:gd name="connsiteX1" fmla="*/ 62175 w 2623356"/>
                <a:gd name="connsiteY1" fmla="*/ 4159 h 1658402"/>
                <a:gd name="connsiteX2" fmla="*/ 1285304 w 2623356"/>
                <a:gd name="connsiteY2" fmla="*/ 972406 h 1658402"/>
                <a:gd name="connsiteX3" fmla="*/ 2272560 w 2623356"/>
                <a:gd name="connsiteY3" fmla="*/ 1098115 h 1658402"/>
                <a:gd name="connsiteX4" fmla="*/ 2623356 w 2623356"/>
                <a:gd name="connsiteY4" fmla="*/ 1330221 h 1658402"/>
                <a:gd name="connsiteX5" fmla="*/ 2044648 w 2623356"/>
                <a:gd name="connsiteY5" fmla="*/ 1658402 h 1658402"/>
                <a:gd name="connsiteX6" fmla="*/ 329735 w 2623356"/>
                <a:gd name="connsiteY6" fmla="*/ 694230 h 1658402"/>
                <a:gd name="connsiteX0" fmla="*/ 329735 w 2623356"/>
                <a:gd name="connsiteY0" fmla="*/ 694230 h 1658402"/>
                <a:gd name="connsiteX1" fmla="*/ 62175 w 2623356"/>
                <a:gd name="connsiteY1" fmla="*/ 4159 h 1658402"/>
                <a:gd name="connsiteX2" fmla="*/ 1285304 w 2623356"/>
                <a:gd name="connsiteY2" fmla="*/ 972406 h 1658402"/>
                <a:gd name="connsiteX3" fmla="*/ 2272560 w 2623356"/>
                <a:gd name="connsiteY3" fmla="*/ 1098115 h 1658402"/>
                <a:gd name="connsiteX4" fmla="*/ 2623356 w 2623356"/>
                <a:gd name="connsiteY4" fmla="*/ 1330221 h 1658402"/>
                <a:gd name="connsiteX5" fmla="*/ 2044648 w 2623356"/>
                <a:gd name="connsiteY5" fmla="*/ 1658402 h 1658402"/>
                <a:gd name="connsiteX6" fmla="*/ 329735 w 2623356"/>
                <a:gd name="connsiteY6" fmla="*/ 694230 h 1658402"/>
                <a:gd name="connsiteX0" fmla="*/ 340531 w 2634152"/>
                <a:gd name="connsiteY0" fmla="*/ 696077 h 1660249"/>
                <a:gd name="connsiteX1" fmla="*/ 72971 w 2634152"/>
                <a:gd name="connsiteY1" fmla="*/ 6006 h 1660249"/>
                <a:gd name="connsiteX2" fmla="*/ 1296100 w 2634152"/>
                <a:gd name="connsiteY2" fmla="*/ 974253 h 1660249"/>
                <a:gd name="connsiteX3" fmla="*/ 2283356 w 2634152"/>
                <a:gd name="connsiteY3" fmla="*/ 1099962 h 1660249"/>
                <a:gd name="connsiteX4" fmla="*/ 2634152 w 2634152"/>
                <a:gd name="connsiteY4" fmla="*/ 1332068 h 1660249"/>
                <a:gd name="connsiteX5" fmla="*/ 2055444 w 2634152"/>
                <a:gd name="connsiteY5" fmla="*/ 1660249 h 1660249"/>
                <a:gd name="connsiteX6" fmla="*/ 340531 w 2634152"/>
                <a:gd name="connsiteY6" fmla="*/ 696077 h 1660249"/>
                <a:gd name="connsiteX0" fmla="*/ 340531 w 2634152"/>
                <a:gd name="connsiteY0" fmla="*/ 696077 h 1660249"/>
                <a:gd name="connsiteX1" fmla="*/ 72971 w 2634152"/>
                <a:gd name="connsiteY1" fmla="*/ 6006 h 1660249"/>
                <a:gd name="connsiteX2" fmla="*/ 1296100 w 2634152"/>
                <a:gd name="connsiteY2" fmla="*/ 974253 h 1660249"/>
                <a:gd name="connsiteX3" fmla="*/ 2283356 w 2634152"/>
                <a:gd name="connsiteY3" fmla="*/ 1099962 h 1660249"/>
                <a:gd name="connsiteX4" fmla="*/ 2634152 w 2634152"/>
                <a:gd name="connsiteY4" fmla="*/ 1332068 h 1660249"/>
                <a:gd name="connsiteX5" fmla="*/ 2055444 w 2634152"/>
                <a:gd name="connsiteY5" fmla="*/ 1660249 h 1660249"/>
                <a:gd name="connsiteX6" fmla="*/ 340531 w 2634152"/>
                <a:gd name="connsiteY6" fmla="*/ 696077 h 1660249"/>
                <a:gd name="connsiteX0" fmla="*/ 340531 w 2634152"/>
                <a:gd name="connsiteY0" fmla="*/ 696077 h 1650539"/>
                <a:gd name="connsiteX1" fmla="*/ 72971 w 2634152"/>
                <a:gd name="connsiteY1" fmla="*/ 6006 h 1650539"/>
                <a:gd name="connsiteX2" fmla="*/ 1296100 w 2634152"/>
                <a:gd name="connsiteY2" fmla="*/ 974253 h 1650539"/>
                <a:gd name="connsiteX3" fmla="*/ 2283356 w 2634152"/>
                <a:gd name="connsiteY3" fmla="*/ 1099962 h 1650539"/>
                <a:gd name="connsiteX4" fmla="*/ 2634152 w 2634152"/>
                <a:gd name="connsiteY4" fmla="*/ 1332068 h 1650539"/>
                <a:gd name="connsiteX5" fmla="*/ 2049822 w 2634152"/>
                <a:gd name="connsiteY5" fmla="*/ 1650539 h 1650539"/>
                <a:gd name="connsiteX6" fmla="*/ 340531 w 2634152"/>
                <a:gd name="connsiteY6" fmla="*/ 696077 h 1650539"/>
                <a:gd name="connsiteX0" fmla="*/ 340531 w 2634152"/>
                <a:gd name="connsiteY0" fmla="*/ 696077 h 1650539"/>
                <a:gd name="connsiteX1" fmla="*/ 72971 w 2634152"/>
                <a:gd name="connsiteY1" fmla="*/ 6006 h 1650539"/>
                <a:gd name="connsiteX2" fmla="*/ 1296100 w 2634152"/>
                <a:gd name="connsiteY2" fmla="*/ 974253 h 1650539"/>
                <a:gd name="connsiteX3" fmla="*/ 2283356 w 2634152"/>
                <a:gd name="connsiteY3" fmla="*/ 1099962 h 1650539"/>
                <a:gd name="connsiteX4" fmla="*/ 2634152 w 2634152"/>
                <a:gd name="connsiteY4" fmla="*/ 1332068 h 1650539"/>
                <a:gd name="connsiteX5" fmla="*/ 2049822 w 2634152"/>
                <a:gd name="connsiteY5" fmla="*/ 1650539 h 1650539"/>
                <a:gd name="connsiteX6" fmla="*/ 340531 w 2634152"/>
                <a:gd name="connsiteY6" fmla="*/ 696077 h 1650539"/>
                <a:gd name="connsiteX0" fmla="*/ 340531 w 2634152"/>
                <a:gd name="connsiteY0" fmla="*/ 696077 h 1650539"/>
                <a:gd name="connsiteX1" fmla="*/ 72971 w 2634152"/>
                <a:gd name="connsiteY1" fmla="*/ 6006 h 1650539"/>
                <a:gd name="connsiteX2" fmla="*/ 1296100 w 2634152"/>
                <a:gd name="connsiteY2" fmla="*/ 974253 h 1650539"/>
                <a:gd name="connsiteX3" fmla="*/ 2283356 w 2634152"/>
                <a:gd name="connsiteY3" fmla="*/ 1099962 h 1650539"/>
                <a:gd name="connsiteX4" fmla="*/ 2634152 w 2634152"/>
                <a:gd name="connsiteY4" fmla="*/ 1332068 h 1650539"/>
                <a:gd name="connsiteX5" fmla="*/ 2049822 w 2634152"/>
                <a:gd name="connsiteY5" fmla="*/ 1650539 h 1650539"/>
                <a:gd name="connsiteX6" fmla="*/ 340531 w 2634152"/>
                <a:gd name="connsiteY6" fmla="*/ 696077 h 1650539"/>
                <a:gd name="connsiteX0" fmla="*/ 340531 w 2634152"/>
                <a:gd name="connsiteY0" fmla="*/ 696077 h 1650539"/>
                <a:gd name="connsiteX1" fmla="*/ 72971 w 2634152"/>
                <a:gd name="connsiteY1" fmla="*/ 6006 h 1650539"/>
                <a:gd name="connsiteX2" fmla="*/ 1296100 w 2634152"/>
                <a:gd name="connsiteY2" fmla="*/ 974253 h 1650539"/>
                <a:gd name="connsiteX3" fmla="*/ 2283356 w 2634152"/>
                <a:gd name="connsiteY3" fmla="*/ 1099962 h 1650539"/>
                <a:gd name="connsiteX4" fmla="*/ 2634152 w 2634152"/>
                <a:gd name="connsiteY4" fmla="*/ 1332068 h 1650539"/>
                <a:gd name="connsiteX5" fmla="*/ 2049822 w 2634152"/>
                <a:gd name="connsiteY5" fmla="*/ 1650539 h 1650539"/>
                <a:gd name="connsiteX6" fmla="*/ 340531 w 2634152"/>
                <a:gd name="connsiteY6" fmla="*/ 696077 h 1650539"/>
                <a:gd name="connsiteX0" fmla="*/ 340531 w 2634152"/>
                <a:gd name="connsiteY0" fmla="*/ 696077 h 1650539"/>
                <a:gd name="connsiteX1" fmla="*/ 72971 w 2634152"/>
                <a:gd name="connsiteY1" fmla="*/ 6006 h 1650539"/>
                <a:gd name="connsiteX2" fmla="*/ 1296100 w 2634152"/>
                <a:gd name="connsiteY2" fmla="*/ 974253 h 1650539"/>
                <a:gd name="connsiteX3" fmla="*/ 2283356 w 2634152"/>
                <a:gd name="connsiteY3" fmla="*/ 1099962 h 1650539"/>
                <a:gd name="connsiteX4" fmla="*/ 2634152 w 2634152"/>
                <a:gd name="connsiteY4" fmla="*/ 1332068 h 1650539"/>
                <a:gd name="connsiteX5" fmla="*/ 2049822 w 2634152"/>
                <a:gd name="connsiteY5" fmla="*/ 1650539 h 1650539"/>
                <a:gd name="connsiteX6" fmla="*/ 340531 w 2634152"/>
                <a:gd name="connsiteY6" fmla="*/ 696077 h 1650539"/>
                <a:gd name="connsiteX0" fmla="*/ 346692 w 2640313"/>
                <a:gd name="connsiteY0" fmla="*/ 742488 h 1696950"/>
                <a:gd name="connsiteX1" fmla="*/ 71205 w 2640313"/>
                <a:gd name="connsiteY1" fmla="*/ 5146 h 1696950"/>
                <a:gd name="connsiteX2" fmla="*/ 1302261 w 2640313"/>
                <a:gd name="connsiteY2" fmla="*/ 1020664 h 1696950"/>
                <a:gd name="connsiteX3" fmla="*/ 2289517 w 2640313"/>
                <a:gd name="connsiteY3" fmla="*/ 1146373 h 1696950"/>
                <a:gd name="connsiteX4" fmla="*/ 2640313 w 2640313"/>
                <a:gd name="connsiteY4" fmla="*/ 1378479 h 1696950"/>
                <a:gd name="connsiteX5" fmla="*/ 2055983 w 2640313"/>
                <a:gd name="connsiteY5" fmla="*/ 1696950 h 1696950"/>
                <a:gd name="connsiteX6" fmla="*/ 346692 w 2640313"/>
                <a:gd name="connsiteY6" fmla="*/ 742488 h 1696950"/>
                <a:gd name="connsiteX0" fmla="*/ 346692 w 2640313"/>
                <a:gd name="connsiteY0" fmla="*/ 742488 h 1696950"/>
                <a:gd name="connsiteX1" fmla="*/ 71205 w 2640313"/>
                <a:gd name="connsiteY1" fmla="*/ 5146 h 1696950"/>
                <a:gd name="connsiteX2" fmla="*/ 1302261 w 2640313"/>
                <a:gd name="connsiteY2" fmla="*/ 1020664 h 1696950"/>
                <a:gd name="connsiteX3" fmla="*/ 2289517 w 2640313"/>
                <a:gd name="connsiteY3" fmla="*/ 1146373 h 1696950"/>
                <a:gd name="connsiteX4" fmla="*/ 2640313 w 2640313"/>
                <a:gd name="connsiteY4" fmla="*/ 1378479 h 1696950"/>
                <a:gd name="connsiteX5" fmla="*/ 2055983 w 2640313"/>
                <a:gd name="connsiteY5" fmla="*/ 1696950 h 1696950"/>
                <a:gd name="connsiteX6" fmla="*/ 346692 w 2640313"/>
                <a:gd name="connsiteY6" fmla="*/ 742488 h 1696950"/>
                <a:gd name="connsiteX0" fmla="*/ 358177 w 2651798"/>
                <a:gd name="connsiteY0" fmla="*/ 742401 h 1696863"/>
                <a:gd name="connsiteX1" fmla="*/ 82690 w 2651798"/>
                <a:gd name="connsiteY1" fmla="*/ 5059 h 1696863"/>
                <a:gd name="connsiteX2" fmla="*/ 1313746 w 2651798"/>
                <a:gd name="connsiteY2" fmla="*/ 1020577 h 1696863"/>
                <a:gd name="connsiteX3" fmla="*/ 2301002 w 2651798"/>
                <a:gd name="connsiteY3" fmla="*/ 1146286 h 1696863"/>
                <a:gd name="connsiteX4" fmla="*/ 2651798 w 2651798"/>
                <a:gd name="connsiteY4" fmla="*/ 1378392 h 1696863"/>
                <a:gd name="connsiteX5" fmla="*/ 2067468 w 2651798"/>
                <a:gd name="connsiteY5" fmla="*/ 1696863 h 1696863"/>
                <a:gd name="connsiteX6" fmla="*/ 358177 w 2651798"/>
                <a:gd name="connsiteY6" fmla="*/ 742401 h 1696863"/>
                <a:gd name="connsiteX0" fmla="*/ 289372 w 2582993"/>
                <a:gd name="connsiteY0" fmla="*/ 737342 h 1691804"/>
                <a:gd name="connsiteX1" fmla="*/ 13885 w 2582993"/>
                <a:gd name="connsiteY1" fmla="*/ 0 h 1691804"/>
                <a:gd name="connsiteX2" fmla="*/ 1244941 w 2582993"/>
                <a:gd name="connsiteY2" fmla="*/ 1015518 h 1691804"/>
                <a:gd name="connsiteX3" fmla="*/ 2232197 w 2582993"/>
                <a:gd name="connsiteY3" fmla="*/ 1141227 h 1691804"/>
                <a:gd name="connsiteX4" fmla="*/ 2582993 w 2582993"/>
                <a:gd name="connsiteY4" fmla="*/ 1373333 h 1691804"/>
                <a:gd name="connsiteX5" fmla="*/ 1998663 w 2582993"/>
                <a:gd name="connsiteY5" fmla="*/ 1691804 h 1691804"/>
                <a:gd name="connsiteX6" fmla="*/ 289372 w 2582993"/>
                <a:gd name="connsiteY6" fmla="*/ 737342 h 1691804"/>
                <a:gd name="connsiteX0" fmla="*/ 294936 w 2588557"/>
                <a:gd name="connsiteY0" fmla="*/ 737342 h 1691804"/>
                <a:gd name="connsiteX1" fmla="*/ 19449 w 2588557"/>
                <a:gd name="connsiteY1" fmla="*/ 0 h 1691804"/>
                <a:gd name="connsiteX2" fmla="*/ 1250505 w 2588557"/>
                <a:gd name="connsiteY2" fmla="*/ 1015518 h 1691804"/>
                <a:gd name="connsiteX3" fmla="*/ 2237761 w 2588557"/>
                <a:gd name="connsiteY3" fmla="*/ 1141227 h 1691804"/>
                <a:gd name="connsiteX4" fmla="*/ 2588557 w 2588557"/>
                <a:gd name="connsiteY4" fmla="*/ 1373333 h 1691804"/>
                <a:gd name="connsiteX5" fmla="*/ 2004227 w 2588557"/>
                <a:gd name="connsiteY5" fmla="*/ 1691804 h 1691804"/>
                <a:gd name="connsiteX6" fmla="*/ 294936 w 2588557"/>
                <a:gd name="connsiteY6" fmla="*/ 737342 h 1691804"/>
                <a:gd name="connsiteX0" fmla="*/ 293463 w 2587084"/>
                <a:gd name="connsiteY0" fmla="*/ 737342 h 1691804"/>
                <a:gd name="connsiteX1" fmla="*/ 17976 w 2587084"/>
                <a:gd name="connsiteY1" fmla="*/ 0 h 1691804"/>
                <a:gd name="connsiteX2" fmla="*/ 1249032 w 2587084"/>
                <a:gd name="connsiteY2" fmla="*/ 1015518 h 1691804"/>
                <a:gd name="connsiteX3" fmla="*/ 2236288 w 2587084"/>
                <a:gd name="connsiteY3" fmla="*/ 1141227 h 1691804"/>
                <a:gd name="connsiteX4" fmla="*/ 2587084 w 2587084"/>
                <a:gd name="connsiteY4" fmla="*/ 1373333 h 1691804"/>
                <a:gd name="connsiteX5" fmla="*/ 2002754 w 2587084"/>
                <a:gd name="connsiteY5" fmla="*/ 1691804 h 1691804"/>
                <a:gd name="connsiteX6" fmla="*/ 293463 w 2587084"/>
                <a:gd name="connsiteY6" fmla="*/ 737342 h 1691804"/>
                <a:gd name="connsiteX0" fmla="*/ 302993 w 2596614"/>
                <a:gd name="connsiteY0" fmla="*/ 737342 h 1691804"/>
                <a:gd name="connsiteX1" fmla="*/ 27506 w 2596614"/>
                <a:gd name="connsiteY1" fmla="*/ 0 h 1691804"/>
                <a:gd name="connsiteX2" fmla="*/ 1258562 w 2596614"/>
                <a:gd name="connsiteY2" fmla="*/ 1015518 h 1691804"/>
                <a:gd name="connsiteX3" fmla="*/ 2245818 w 2596614"/>
                <a:gd name="connsiteY3" fmla="*/ 1141227 h 1691804"/>
                <a:gd name="connsiteX4" fmla="*/ 2596614 w 2596614"/>
                <a:gd name="connsiteY4" fmla="*/ 1373333 h 1691804"/>
                <a:gd name="connsiteX5" fmla="*/ 2012284 w 2596614"/>
                <a:gd name="connsiteY5" fmla="*/ 1691804 h 1691804"/>
                <a:gd name="connsiteX6" fmla="*/ 302993 w 2596614"/>
                <a:gd name="connsiteY6" fmla="*/ 737342 h 1691804"/>
                <a:gd name="connsiteX0" fmla="*/ 302993 w 2596614"/>
                <a:gd name="connsiteY0" fmla="*/ 737342 h 1691804"/>
                <a:gd name="connsiteX1" fmla="*/ 27506 w 2596614"/>
                <a:gd name="connsiteY1" fmla="*/ 0 h 1691804"/>
                <a:gd name="connsiteX2" fmla="*/ 1258562 w 2596614"/>
                <a:gd name="connsiteY2" fmla="*/ 1015518 h 1691804"/>
                <a:gd name="connsiteX3" fmla="*/ 2245818 w 2596614"/>
                <a:gd name="connsiteY3" fmla="*/ 1141227 h 1691804"/>
                <a:gd name="connsiteX4" fmla="*/ 2596614 w 2596614"/>
                <a:gd name="connsiteY4" fmla="*/ 1373333 h 1691804"/>
                <a:gd name="connsiteX5" fmla="*/ 2012284 w 2596614"/>
                <a:gd name="connsiteY5" fmla="*/ 1691804 h 1691804"/>
                <a:gd name="connsiteX6" fmla="*/ 302993 w 2596614"/>
                <a:gd name="connsiteY6" fmla="*/ 737342 h 1691804"/>
                <a:gd name="connsiteX0" fmla="*/ 320931 w 2614552"/>
                <a:gd name="connsiteY0" fmla="*/ 755993 h 1710455"/>
                <a:gd name="connsiteX1" fmla="*/ 21679 w 2614552"/>
                <a:gd name="connsiteY1" fmla="*/ 0 h 1710455"/>
                <a:gd name="connsiteX2" fmla="*/ 1276500 w 2614552"/>
                <a:gd name="connsiteY2" fmla="*/ 1034169 h 1710455"/>
                <a:gd name="connsiteX3" fmla="*/ 2263756 w 2614552"/>
                <a:gd name="connsiteY3" fmla="*/ 1159878 h 1710455"/>
                <a:gd name="connsiteX4" fmla="*/ 2614552 w 2614552"/>
                <a:gd name="connsiteY4" fmla="*/ 1391984 h 1710455"/>
                <a:gd name="connsiteX5" fmla="*/ 2030222 w 2614552"/>
                <a:gd name="connsiteY5" fmla="*/ 1710455 h 1710455"/>
                <a:gd name="connsiteX6" fmla="*/ 320931 w 2614552"/>
                <a:gd name="connsiteY6" fmla="*/ 755993 h 171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4552" h="1710455">
                  <a:moveTo>
                    <a:pt x="320931" y="755993"/>
                  </a:moveTo>
                  <a:cubicBezTo>
                    <a:pt x="-53967" y="246744"/>
                    <a:pt x="-13379" y="134532"/>
                    <a:pt x="21679" y="0"/>
                  </a:cubicBezTo>
                  <a:cubicBezTo>
                    <a:pt x="114591" y="353788"/>
                    <a:pt x="544540" y="752253"/>
                    <a:pt x="1276500" y="1034169"/>
                  </a:cubicBezTo>
                  <a:cubicBezTo>
                    <a:pt x="1713386" y="1202802"/>
                    <a:pt x="1898949" y="1182878"/>
                    <a:pt x="2263756" y="1159878"/>
                  </a:cubicBezTo>
                  <a:cubicBezTo>
                    <a:pt x="2597137" y="1113460"/>
                    <a:pt x="2607604" y="1248994"/>
                    <a:pt x="2614552" y="1391984"/>
                  </a:cubicBezTo>
                  <a:cubicBezTo>
                    <a:pt x="2548162" y="1486689"/>
                    <a:pt x="2651127" y="1629641"/>
                    <a:pt x="2030222" y="1710455"/>
                  </a:cubicBezTo>
                  <a:cubicBezTo>
                    <a:pt x="1619912" y="1649813"/>
                    <a:pt x="1019604" y="1544488"/>
                    <a:pt x="320931" y="755993"/>
                  </a:cubicBezTo>
                  <a:close/>
                </a:path>
              </a:pathLst>
            </a:custGeom>
            <a:solidFill>
              <a:srgbClr val="1C1C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042731" y="1595073"/>
            <a:ext cx="1197328" cy="4297680"/>
            <a:chOff x="-162006" y="-3640446"/>
            <a:chExt cx="2560032" cy="9701838"/>
          </a:xfrm>
        </p:grpSpPr>
        <p:grpSp>
          <p:nvGrpSpPr>
            <p:cNvPr id="61" name="Group 60"/>
            <p:cNvGrpSpPr/>
            <p:nvPr/>
          </p:nvGrpSpPr>
          <p:grpSpPr>
            <a:xfrm>
              <a:off x="-162006" y="-3640446"/>
              <a:ext cx="2560032" cy="9701838"/>
              <a:chOff x="-162006" y="-3640446"/>
              <a:chExt cx="2560032" cy="9701838"/>
            </a:xfrm>
          </p:grpSpPr>
          <p:sp>
            <p:nvSpPr>
              <p:cNvPr id="63" name="Right Triangle 3"/>
              <p:cNvSpPr/>
              <p:nvPr/>
            </p:nvSpPr>
            <p:spPr>
              <a:xfrm rot="11445718">
                <a:off x="1416466" y="2723621"/>
                <a:ext cx="911979" cy="2645569"/>
              </a:xfrm>
              <a:custGeom>
                <a:avLst/>
                <a:gdLst>
                  <a:gd name="connsiteX0" fmla="*/ 0 w 595223"/>
                  <a:gd name="connsiteY0" fmla="*/ 1449237 h 1449237"/>
                  <a:gd name="connsiteX1" fmla="*/ 0 w 595223"/>
                  <a:gd name="connsiteY1" fmla="*/ 0 h 1449237"/>
                  <a:gd name="connsiteX2" fmla="*/ 595223 w 595223"/>
                  <a:gd name="connsiteY2" fmla="*/ 1449237 h 1449237"/>
                  <a:gd name="connsiteX3" fmla="*/ 0 w 595223"/>
                  <a:gd name="connsiteY3" fmla="*/ 1449237 h 1449237"/>
                  <a:gd name="connsiteX0" fmla="*/ 109783 w 595223"/>
                  <a:gd name="connsiteY0" fmla="*/ 1521944 h 1521944"/>
                  <a:gd name="connsiteX1" fmla="*/ 0 w 595223"/>
                  <a:gd name="connsiteY1" fmla="*/ 0 h 1521944"/>
                  <a:gd name="connsiteX2" fmla="*/ 595223 w 595223"/>
                  <a:gd name="connsiteY2" fmla="*/ 1449237 h 1521944"/>
                  <a:gd name="connsiteX3" fmla="*/ 109783 w 595223"/>
                  <a:gd name="connsiteY3" fmla="*/ 1521944 h 1521944"/>
                  <a:gd name="connsiteX0" fmla="*/ 109783 w 444954"/>
                  <a:gd name="connsiteY0" fmla="*/ 1521944 h 1521944"/>
                  <a:gd name="connsiteX1" fmla="*/ 0 w 444954"/>
                  <a:gd name="connsiteY1" fmla="*/ 0 h 1521944"/>
                  <a:gd name="connsiteX2" fmla="*/ 444954 w 444954"/>
                  <a:gd name="connsiteY2" fmla="*/ 1309725 h 1521944"/>
                  <a:gd name="connsiteX3" fmla="*/ 109783 w 444954"/>
                  <a:gd name="connsiteY3" fmla="*/ 1521944 h 1521944"/>
                  <a:gd name="connsiteX0" fmla="*/ 0 w 335171"/>
                  <a:gd name="connsiteY0" fmla="*/ 1653500 h 1653500"/>
                  <a:gd name="connsiteX1" fmla="*/ 9881 w 335171"/>
                  <a:gd name="connsiteY1" fmla="*/ 0 h 1653500"/>
                  <a:gd name="connsiteX2" fmla="*/ 335171 w 335171"/>
                  <a:gd name="connsiteY2" fmla="*/ 1441281 h 1653500"/>
                  <a:gd name="connsiteX3" fmla="*/ 0 w 335171"/>
                  <a:gd name="connsiteY3" fmla="*/ 1653500 h 1653500"/>
                  <a:gd name="connsiteX0" fmla="*/ 67412 w 402583"/>
                  <a:gd name="connsiteY0" fmla="*/ 1747292 h 1747292"/>
                  <a:gd name="connsiteX1" fmla="*/ 149 w 402583"/>
                  <a:gd name="connsiteY1" fmla="*/ 307556 h 1747292"/>
                  <a:gd name="connsiteX2" fmla="*/ 77293 w 402583"/>
                  <a:gd name="connsiteY2" fmla="*/ 93792 h 1747292"/>
                  <a:gd name="connsiteX3" fmla="*/ 402583 w 402583"/>
                  <a:gd name="connsiteY3" fmla="*/ 1535073 h 1747292"/>
                  <a:gd name="connsiteX4" fmla="*/ 67412 w 402583"/>
                  <a:gd name="connsiteY4" fmla="*/ 1747292 h 1747292"/>
                  <a:gd name="connsiteX0" fmla="*/ 67412 w 402583"/>
                  <a:gd name="connsiteY0" fmla="*/ 1715737 h 1715737"/>
                  <a:gd name="connsiteX1" fmla="*/ 149 w 402583"/>
                  <a:gd name="connsiteY1" fmla="*/ 276001 h 1715737"/>
                  <a:gd name="connsiteX2" fmla="*/ 77293 w 402583"/>
                  <a:gd name="connsiteY2" fmla="*/ 62237 h 1715737"/>
                  <a:gd name="connsiteX3" fmla="*/ 402583 w 402583"/>
                  <a:gd name="connsiteY3" fmla="*/ 1503518 h 1715737"/>
                  <a:gd name="connsiteX4" fmla="*/ 67412 w 402583"/>
                  <a:gd name="connsiteY4" fmla="*/ 1715737 h 1715737"/>
                  <a:gd name="connsiteX0" fmla="*/ 67412 w 402583"/>
                  <a:gd name="connsiteY0" fmla="*/ 1653500 h 1653500"/>
                  <a:gd name="connsiteX1" fmla="*/ 149 w 402583"/>
                  <a:gd name="connsiteY1" fmla="*/ 213764 h 1653500"/>
                  <a:gd name="connsiteX2" fmla="*/ 77293 w 402583"/>
                  <a:gd name="connsiteY2" fmla="*/ 0 h 1653500"/>
                  <a:gd name="connsiteX3" fmla="*/ 402583 w 402583"/>
                  <a:gd name="connsiteY3" fmla="*/ 1441281 h 1653500"/>
                  <a:gd name="connsiteX4" fmla="*/ 67412 w 402583"/>
                  <a:gd name="connsiteY4" fmla="*/ 1653500 h 1653500"/>
                  <a:gd name="connsiteX0" fmla="*/ 97478 w 432649"/>
                  <a:gd name="connsiteY0" fmla="*/ 1653500 h 1653500"/>
                  <a:gd name="connsiteX1" fmla="*/ 47 w 432649"/>
                  <a:gd name="connsiteY1" fmla="*/ 189717 h 1653500"/>
                  <a:gd name="connsiteX2" fmla="*/ 107359 w 432649"/>
                  <a:gd name="connsiteY2" fmla="*/ 0 h 1653500"/>
                  <a:gd name="connsiteX3" fmla="*/ 432649 w 432649"/>
                  <a:gd name="connsiteY3" fmla="*/ 1441281 h 1653500"/>
                  <a:gd name="connsiteX4" fmla="*/ 97478 w 432649"/>
                  <a:gd name="connsiteY4" fmla="*/ 1653500 h 1653500"/>
                  <a:gd name="connsiteX0" fmla="*/ 97478 w 432649"/>
                  <a:gd name="connsiteY0" fmla="*/ 1600214 h 1600214"/>
                  <a:gd name="connsiteX1" fmla="*/ 47 w 432649"/>
                  <a:gd name="connsiteY1" fmla="*/ 136431 h 1600214"/>
                  <a:gd name="connsiteX2" fmla="*/ 93152 w 432649"/>
                  <a:gd name="connsiteY2" fmla="*/ 0 h 1600214"/>
                  <a:gd name="connsiteX3" fmla="*/ 432649 w 432649"/>
                  <a:gd name="connsiteY3" fmla="*/ 1387995 h 1600214"/>
                  <a:gd name="connsiteX4" fmla="*/ 97478 w 432649"/>
                  <a:gd name="connsiteY4" fmla="*/ 1600214 h 1600214"/>
                  <a:gd name="connsiteX0" fmla="*/ 46846 w 434517"/>
                  <a:gd name="connsiteY0" fmla="*/ 1612882 h 1612882"/>
                  <a:gd name="connsiteX1" fmla="*/ 1915 w 434517"/>
                  <a:gd name="connsiteY1" fmla="*/ 136431 h 1612882"/>
                  <a:gd name="connsiteX2" fmla="*/ 95020 w 434517"/>
                  <a:gd name="connsiteY2" fmla="*/ 0 h 1612882"/>
                  <a:gd name="connsiteX3" fmla="*/ 434517 w 434517"/>
                  <a:gd name="connsiteY3" fmla="*/ 1387995 h 1612882"/>
                  <a:gd name="connsiteX4" fmla="*/ 46846 w 434517"/>
                  <a:gd name="connsiteY4" fmla="*/ 1612882 h 1612882"/>
                  <a:gd name="connsiteX0" fmla="*/ 45004 w 432675"/>
                  <a:gd name="connsiteY0" fmla="*/ 1612882 h 1612882"/>
                  <a:gd name="connsiteX1" fmla="*/ 73 w 432675"/>
                  <a:gd name="connsiteY1" fmla="*/ 136431 h 1612882"/>
                  <a:gd name="connsiteX2" fmla="*/ 93178 w 432675"/>
                  <a:gd name="connsiteY2" fmla="*/ 0 h 1612882"/>
                  <a:gd name="connsiteX3" fmla="*/ 432675 w 432675"/>
                  <a:gd name="connsiteY3" fmla="*/ 1387995 h 1612882"/>
                  <a:gd name="connsiteX4" fmla="*/ 45004 w 432675"/>
                  <a:gd name="connsiteY4" fmla="*/ 1612882 h 1612882"/>
                  <a:gd name="connsiteX0" fmla="*/ 45004 w 418146"/>
                  <a:gd name="connsiteY0" fmla="*/ 1612882 h 1612882"/>
                  <a:gd name="connsiteX1" fmla="*/ 73 w 418146"/>
                  <a:gd name="connsiteY1" fmla="*/ 136431 h 1612882"/>
                  <a:gd name="connsiteX2" fmla="*/ 93178 w 418146"/>
                  <a:gd name="connsiteY2" fmla="*/ 0 h 1612882"/>
                  <a:gd name="connsiteX3" fmla="*/ 418146 w 418146"/>
                  <a:gd name="connsiteY3" fmla="*/ 1398624 h 1612882"/>
                  <a:gd name="connsiteX4" fmla="*/ 45004 w 418146"/>
                  <a:gd name="connsiteY4" fmla="*/ 1612882 h 1612882"/>
                  <a:gd name="connsiteX0" fmla="*/ 45004 w 430687"/>
                  <a:gd name="connsiteY0" fmla="*/ 1612882 h 1612882"/>
                  <a:gd name="connsiteX1" fmla="*/ 73 w 430687"/>
                  <a:gd name="connsiteY1" fmla="*/ 136431 h 1612882"/>
                  <a:gd name="connsiteX2" fmla="*/ 93178 w 430687"/>
                  <a:gd name="connsiteY2" fmla="*/ 0 h 1612882"/>
                  <a:gd name="connsiteX3" fmla="*/ 430687 w 430687"/>
                  <a:gd name="connsiteY3" fmla="*/ 1468891 h 1612882"/>
                  <a:gd name="connsiteX4" fmla="*/ 45004 w 430687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74881 w 460564"/>
                  <a:gd name="connsiteY0" fmla="*/ 1631185 h 1631185"/>
                  <a:gd name="connsiteX1" fmla="*/ 35 w 460564"/>
                  <a:gd name="connsiteY1" fmla="*/ 101570 h 1631185"/>
                  <a:gd name="connsiteX2" fmla="*/ 97282 w 460564"/>
                  <a:gd name="connsiteY2" fmla="*/ 0 h 1631185"/>
                  <a:gd name="connsiteX3" fmla="*/ 460564 w 460564"/>
                  <a:gd name="connsiteY3" fmla="*/ 1487194 h 1631185"/>
                  <a:gd name="connsiteX4" fmla="*/ 74881 w 460564"/>
                  <a:gd name="connsiteY4" fmla="*/ 1631185 h 1631185"/>
                  <a:gd name="connsiteX0" fmla="*/ 84837 w 460560"/>
                  <a:gd name="connsiteY0" fmla="*/ 1623561 h 1623561"/>
                  <a:gd name="connsiteX1" fmla="*/ 31 w 460560"/>
                  <a:gd name="connsiteY1" fmla="*/ 101570 h 1623561"/>
                  <a:gd name="connsiteX2" fmla="*/ 97278 w 460560"/>
                  <a:gd name="connsiteY2" fmla="*/ 0 h 1623561"/>
                  <a:gd name="connsiteX3" fmla="*/ 460560 w 460560"/>
                  <a:gd name="connsiteY3" fmla="*/ 1487194 h 1623561"/>
                  <a:gd name="connsiteX4" fmla="*/ 84837 w 460560"/>
                  <a:gd name="connsiteY4" fmla="*/ 1623561 h 1623561"/>
                  <a:gd name="connsiteX0" fmla="*/ 84837 w 460560"/>
                  <a:gd name="connsiteY0" fmla="*/ 1623561 h 1705279"/>
                  <a:gd name="connsiteX1" fmla="*/ 31 w 460560"/>
                  <a:gd name="connsiteY1" fmla="*/ 101570 h 1705279"/>
                  <a:gd name="connsiteX2" fmla="*/ 97278 w 460560"/>
                  <a:gd name="connsiteY2" fmla="*/ 0 h 1705279"/>
                  <a:gd name="connsiteX3" fmla="*/ 460560 w 460560"/>
                  <a:gd name="connsiteY3" fmla="*/ 1487194 h 1705279"/>
                  <a:gd name="connsiteX4" fmla="*/ 138963 w 460560"/>
                  <a:gd name="connsiteY4" fmla="*/ 1705201 h 1705279"/>
                  <a:gd name="connsiteX5" fmla="*/ 84837 w 460560"/>
                  <a:gd name="connsiteY5" fmla="*/ 1623561 h 1705279"/>
                  <a:gd name="connsiteX0" fmla="*/ 84837 w 460560"/>
                  <a:gd name="connsiteY0" fmla="*/ 1623561 h 1705279"/>
                  <a:gd name="connsiteX1" fmla="*/ 31 w 460560"/>
                  <a:gd name="connsiteY1" fmla="*/ 101570 h 1705279"/>
                  <a:gd name="connsiteX2" fmla="*/ 97278 w 460560"/>
                  <a:gd name="connsiteY2" fmla="*/ 0 h 1705279"/>
                  <a:gd name="connsiteX3" fmla="*/ 460560 w 460560"/>
                  <a:gd name="connsiteY3" fmla="*/ 1487194 h 1705279"/>
                  <a:gd name="connsiteX4" fmla="*/ 138963 w 460560"/>
                  <a:gd name="connsiteY4" fmla="*/ 1705201 h 1705279"/>
                  <a:gd name="connsiteX5" fmla="*/ 84837 w 460560"/>
                  <a:gd name="connsiteY5" fmla="*/ 1623561 h 1705279"/>
                  <a:gd name="connsiteX0" fmla="*/ 84837 w 460560"/>
                  <a:gd name="connsiteY0" fmla="*/ 1623561 h 1714361"/>
                  <a:gd name="connsiteX1" fmla="*/ 31 w 460560"/>
                  <a:gd name="connsiteY1" fmla="*/ 101570 h 1714361"/>
                  <a:gd name="connsiteX2" fmla="*/ 97278 w 460560"/>
                  <a:gd name="connsiteY2" fmla="*/ 0 h 1714361"/>
                  <a:gd name="connsiteX3" fmla="*/ 460560 w 460560"/>
                  <a:gd name="connsiteY3" fmla="*/ 1487194 h 1714361"/>
                  <a:gd name="connsiteX4" fmla="*/ 99582 w 460560"/>
                  <a:gd name="connsiteY4" fmla="*/ 1714291 h 1714361"/>
                  <a:gd name="connsiteX5" fmla="*/ 84837 w 460560"/>
                  <a:gd name="connsiteY5" fmla="*/ 1623561 h 1714361"/>
                  <a:gd name="connsiteX0" fmla="*/ 84837 w 460560"/>
                  <a:gd name="connsiteY0" fmla="*/ 1623561 h 1701874"/>
                  <a:gd name="connsiteX1" fmla="*/ 31 w 460560"/>
                  <a:gd name="connsiteY1" fmla="*/ 101570 h 1701874"/>
                  <a:gd name="connsiteX2" fmla="*/ 97278 w 460560"/>
                  <a:gd name="connsiteY2" fmla="*/ 0 h 1701874"/>
                  <a:gd name="connsiteX3" fmla="*/ 460560 w 460560"/>
                  <a:gd name="connsiteY3" fmla="*/ 1487194 h 1701874"/>
                  <a:gd name="connsiteX4" fmla="*/ 153731 w 460560"/>
                  <a:gd name="connsiteY4" fmla="*/ 1701793 h 1701874"/>
                  <a:gd name="connsiteX5" fmla="*/ 84837 w 460560"/>
                  <a:gd name="connsiteY5" fmla="*/ 1623561 h 1701874"/>
                  <a:gd name="connsiteX0" fmla="*/ 84837 w 460560"/>
                  <a:gd name="connsiteY0" fmla="*/ 1623561 h 1714362"/>
                  <a:gd name="connsiteX1" fmla="*/ 31 w 460560"/>
                  <a:gd name="connsiteY1" fmla="*/ 101570 h 1714362"/>
                  <a:gd name="connsiteX2" fmla="*/ 97278 w 460560"/>
                  <a:gd name="connsiteY2" fmla="*/ 0 h 1714362"/>
                  <a:gd name="connsiteX3" fmla="*/ 460560 w 460560"/>
                  <a:gd name="connsiteY3" fmla="*/ 1487194 h 1714362"/>
                  <a:gd name="connsiteX4" fmla="*/ 99583 w 460560"/>
                  <a:gd name="connsiteY4" fmla="*/ 1714292 h 1714362"/>
                  <a:gd name="connsiteX5" fmla="*/ 84837 w 460560"/>
                  <a:gd name="connsiteY5" fmla="*/ 1623561 h 1714362"/>
                  <a:gd name="connsiteX0" fmla="*/ 84837 w 460560"/>
                  <a:gd name="connsiteY0" fmla="*/ 1623561 h 1688797"/>
                  <a:gd name="connsiteX1" fmla="*/ 31 w 460560"/>
                  <a:gd name="connsiteY1" fmla="*/ 101570 h 1688797"/>
                  <a:gd name="connsiteX2" fmla="*/ 97278 w 460560"/>
                  <a:gd name="connsiteY2" fmla="*/ 0 h 1688797"/>
                  <a:gd name="connsiteX3" fmla="*/ 460560 w 460560"/>
                  <a:gd name="connsiteY3" fmla="*/ 1487194 h 1688797"/>
                  <a:gd name="connsiteX4" fmla="*/ 156783 w 460560"/>
                  <a:gd name="connsiteY4" fmla="*/ 1688702 h 1688797"/>
                  <a:gd name="connsiteX5" fmla="*/ 84837 w 460560"/>
                  <a:gd name="connsiteY5" fmla="*/ 1623561 h 1688797"/>
                  <a:gd name="connsiteX0" fmla="*/ 84837 w 460560"/>
                  <a:gd name="connsiteY0" fmla="*/ 1623561 h 1672916"/>
                  <a:gd name="connsiteX1" fmla="*/ 31 w 460560"/>
                  <a:gd name="connsiteY1" fmla="*/ 101570 h 1672916"/>
                  <a:gd name="connsiteX2" fmla="*/ 97278 w 460560"/>
                  <a:gd name="connsiteY2" fmla="*/ 0 h 1672916"/>
                  <a:gd name="connsiteX3" fmla="*/ 460560 w 460560"/>
                  <a:gd name="connsiteY3" fmla="*/ 1487194 h 1672916"/>
                  <a:gd name="connsiteX4" fmla="*/ 225699 w 460560"/>
                  <a:gd name="connsiteY4" fmla="*/ 1672794 h 1672916"/>
                  <a:gd name="connsiteX5" fmla="*/ 84837 w 460560"/>
                  <a:gd name="connsiteY5" fmla="*/ 1623561 h 1672916"/>
                  <a:gd name="connsiteX0" fmla="*/ 84837 w 460560"/>
                  <a:gd name="connsiteY0" fmla="*/ 1623561 h 1685494"/>
                  <a:gd name="connsiteX1" fmla="*/ 31 w 460560"/>
                  <a:gd name="connsiteY1" fmla="*/ 101570 h 1685494"/>
                  <a:gd name="connsiteX2" fmla="*/ 97278 w 460560"/>
                  <a:gd name="connsiteY2" fmla="*/ 0 h 1685494"/>
                  <a:gd name="connsiteX3" fmla="*/ 460560 w 460560"/>
                  <a:gd name="connsiteY3" fmla="*/ 1487194 h 1685494"/>
                  <a:gd name="connsiteX4" fmla="*/ 225699 w 460560"/>
                  <a:gd name="connsiteY4" fmla="*/ 1672794 h 1685494"/>
                  <a:gd name="connsiteX5" fmla="*/ 84837 w 460560"/>
                  <a:gd name="connsiteY5" fmla="*/ 1623561 h 1685494"/>
                  <a:gd name="connsiteX0" fmla="*/ 84837 w 460560"/>
                  <a:gd name="connsiteY0" fmla="*/ 1623561 h 1701355"/>
                  <a:gd name="connsiteX1" fmla="*/ 31 w 460560"/>
                  <a:gd name="connsiteY1" fmla="*/ 101570 h 1701355"/>
                  <a:gd name="connsiteX2" fmla="*/ 97278 w 460560"/>
                  <a:gd name="connsiteY2" fmla="*/ 0 h 1701355"/>
                  <a:gd name="connsiteX3" fmla="*/ 460560 w 460560"/>
                  <a:gd name="connsiteY3" fmla="*/ 1487194 h 1701355"/>
                  <a:gd name="connsiteX4" fmla="*/ 177409 w 460560"/>
                  <a:gd name="connsiteY4" fmla="*/ 1690135 h 1701355"/>
                  <a:gd name="connsiteX5" fmla="*/ 84837 w 460560"/>
                  <a:gd name="connsiteY5" fmla="*/ 1623561 h 1701355"/>
                  <a:gd name="connsiteX0" fmla="*/ 84837 w 460560"/>
                  <a:gd name="connsiteY0" fmla="*/ 1623561 h 1690135"/>
                  <a:gd name="connsiteX1" fmla="*/ 31 w 460560"/>
                  <a:gd name="connsiteY1" fmla="*/ 101570 h 1690135"/>
                  <a:gd name="connsiteX2" fmla="*/ 97278 w 460560"/>
                  <a:gd name="connsiteY2" fmla="*/ 0 h 1690135"/>
                  <a:gd name="connsiteX3" fmla="*/ 460560 w 460560"/>
                  <a:gd name="connsiteY3" fmla="*/ 1487194 h 1690135"/>
                  <a:gd name="connsiteX4" fmla="*/ 177409 w 460560"/>
                  <a:gd name="connsiteY4" fmla="*/ 1690135 h 1690135"/>
                  <a:gd name="connsiteX5" fmla="*/ 84837 w 460560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753" h="1690135">
                    <a:moveTo>
                      <a:pt x="104030" y="1623561"/>
                    </a:moveTo>
                    <a:cubicBezTo>
                      <a:pt x="84057" y="1380987"/>
                      <a:pt x="-1624" y="319645"/>
                      <a:pt x="23" y="44062"/>
                    </a:cubicBezTo>
                    <a:cubicBezTo>
                      <a:pt x="225780" y="-24534"/>
                      <a:pt x="-40303" y="32724"/>
                      <a:pt x="116471" y="0"/>
                    </a:cubicBezTo>
                    <a:lnTo>
                      <a:pt x="479753" y="1487194"/>
                    </a:lnTo>
                    <a:cubicBezTo>
                      <a:pt x="375333" y="1664520"/>
                      <a:pt x="306838" y="1647735"/>
                      <a:pt x="196602" y="1690135"/>
                    </a:cubicBezTo>
                    <a:cubicBezTo>
                      <a:pt x="92299" y="1676640"/>
                      <a:pt x="119035" y="1620505"/>
                      <a:pt x="104030" y="1623561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4"/>
              <p:cNvSpPr/>
              <p:nvPr/>
            </p:nvSpPr>
            <p:spPr>
              <a:xfrm rot="18648393" flipH="1">
                <a:off x="526302" y="3884602"/>
                <a:ext cx="567857" cy="769108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1 w 442456"/>
                  <a:gd name="connsiteY0" fmla="*/ 9839 h 1820294"/>
                  <a:gd name="connsiteX1" fmla="*/ 73532 w 442456"/>
                  <a:gd name="connsiteY1" fmla="*/ 23690 h 1820294"/>
                  <a:gd name="connsiteX2" fmla="*/ 442456 w 442456"/>
                  <a:gd name="connsiteY2" fmla="*/ 25330 h 1820294"/>
                  <a:gd name="connsiteX3" fmla="*/ 429962 w 442456"/>
                  <a:gd name="connsiteY3" fmla="*/ 0 h 1820294"/>
                  <a:gd name="connsiteX4" fmla="*/ 412441 w 442456"/>
                  <a:gd name="connsiteY4" fmla="*/ 1735814 h 1820294"/>
                  <a:gd name="connsiteX5" fmla="*/ 338311 w 442456"/>
                  <a:gd name="connsiteY5" fmla="*/ 1721206 h 1820294"/>
                  <a:gd name="connsiteX6" fmla="*/ 62604 w 442456"/>
                  <a:gd name="connsiteY6" fmla="*/ 1820294 h 1820294"/>
                  <a:gd name="connsiteX7" fmla="*/ 2870 w 442456"/>
                  <a:gd name="connsiteY7" fmla="*/ 1771026 h 1820294"/>
                  <a:gd name="connsiteX8" fmla="*/ 1 w 442456"/>
                  <a:gd name="connsiteY8" fmla="*/ 9839 h 1820294"/>
                  <a:gd name="connsiteX0" fmla="*/ 1 w 442456"/>
                  <a:gd name="connsiteY0" fmla="*/ 395361 h 2205816"/>
                  <a:gd name="connsiteX1" fmla="*/ 15006 w 442456"/>
                  <a:gd name="connsiteY1" fmla="*/ 1 h 2205816"/>
                  <a:gd name="connsiteX2" fmla="*/ 442456 w 442456"/>
                  <a:gd name="connsiteY2" fmla="*/ 410852 h 2205816"/>
                  <a:gd name="connsiteX3" fmla="*/ 429962 w 442456"/>
                  <a:gd name="connsiteY3" fmla="*/ 385522 h 2205816"/>
                  <a:gd name="connsiteX4" fmla="*/ 412441 w 442456"/>
                  <a:gd name="connsiteY4" fmla="*/ 2121336 h 2205816"/>
                  <a:gd name="connsiteX5" fmla="*/ 338311 w 442456"/>
                  <a:gd name="connsiteY5" fmla="*/ 2106728 h 2205816"/>
                  <a:gd name="connsiteX6" fmla="*/ 62604 w 442456"/>
                  <a:gd name="connsiteY6" fmla="*/ 2205816 h 2205816"/>
                  <a:gd name="connsiteX7" fmla="*/ 2870 w 442456"/>
                  <a:gd name="connsiteY7" fmla="*/ 2156548 h 2205816"/>
                  <a:gd name="connsiteX8" fmla="*/ 1 w 442456"/>
                  <a:gd name="connsiteY8" fmla="*/ 395361 h 2205816"/>
                  <a:gd name="connsiteX0" fmla="*/ 26071 w 465657"/>
                  <a:gd name="connsiteY0" fmla="*/ 2156548 h 2205816"/>
                  <a:gd name="connsiteX1" fmla="*/ 38207 w 465657"/>
                  <a:gd name="connsiteY1" fmla="*/ 1 h 2205816"/>
                  <a:gd name="connsiteX2" fmla="*/ 465657 w 465657"/>
                  <a:gd name="connsiteY2" fmla="*/ 410852 h 2205816"/>
                  <a:gd name="connsiteX3" fmla="*/ 453163 w 465657"/>
                  <a:gd name="connsiteY3" fmla="*/ 385522 h 2205816"/>
                  <a:gd name="connsiteX4" fmla="*/ 435642 w 465657"/>
                  <a:gd name="connsiteY4" fmla="*/ 2121336 h 2205816"/>
                  <a:gd name="connsiteX5" fmla="*/ 361512 w 465657"/>
                  <a:gd name="connsiteY5" fmla="*/ 2106728 h 2205816"/>
                  <a:gd name="connsiteX6" fmla="*/ 85805 w 465657"/>
                  <a:gd name="connsiteY6" fmla="*/ 2205816 h 2205816"/>
                  <a:gd name="connsiteX7" fmla="*/ 26071 w 465657"/>
                  <a:gd name="connsiteY7" fmla="*/ 2156548 h 2205816"/>
                  <a:gd name="connsiteX0" fmla="*/ 2240 w 441826"/>
                  <a:gd name="connsiteY0" fmla="*/ 1771026 h 1820294"/>
                  <a:gd name="connsiteX1" fmla="*/ 78014 w 441826"/>
                  <a:gd name="connsiteY1" fmla="*/ 246924 h 1820294"/>
                  <a:gd name="connsiteX2" fmla="*/ 441826 w 441826"/>
                  <a:gd name="connsiteY2" fmla="*/ 25330 h 1820294"/>
                  <a:gd name="connsiteX3" fmla="*/ 429332 w 441826"/>
                  <a:gd name="connsiteY3" fmla="*/ 0 h 1820294"/>
                  <a:gd name="connsiteX4" fmla="*/ 411811 w 441826"/>
                  <a:gd name="connsiteY4" fmla="*/ 1735814 h 1820294"/>
                  <a:gd name="connsiteX5" fmla="*/ 337681 w 441826"/>
                  <a:gd name="connsiteY5" fmla="*/ 1721206 h 1820294"/>
                  <a:gd name="connsiteX6" fmla="*/ 61974 w 441826"/>
                  <a:gd name="connsiteY6" fmla="*/ 1820294 h 1820294"/>
                  <a:gd name="connsiteX7" fmla="*/ 2240 w 441826"/>
                  <a:gd name="connsiteY7" fmla="*/ 1771026 h 1820294"/>
                  <a:gd name="connsiteX0" fmla="*/ 2240 w 441826"/>
                  <a:gd name="connsiteY0" fmla="*/ 1771026 h 1771025"/>
                  <a:gd name="connsiteX1" fmla="*/ 78014 w 441826"/>
                  <a:gd name="connsiteY1" fmla="*/ 246924 h 1771025"/>
                  <a:gd name="connsiteX2" fmla="*/ 441826 w 441826"/>
                  <a:gd name="connsiteY2" fmla="*/ 25330 h 1771025"/>
                  <a:gd name="connsiteX3" fmla="*/ 429332 w 441826"/>
                  <a:gd name="connsiteY3" fmla="*/ 0 h 1771025"/>
                  <a:gd name="connsiteX4" fmla="*/ 411811 w 441826"/>
                  <a:gd name="connsiteY4" fmla="*/ 1735814 h 1771025"/>
                  <a:gd name="connsiteX5" fmla="*/ 337681 w 441826"/>
                  <a:gd name="connsiteY5" fmla="*/ 1721206 h 1771025"/>
                  <a:gd name="connsiteX6" fmla="*/ 2240 w 441826"/>
                  <a:gd name="connsiteY6" fmla="*/ 1771026 h 1771025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404521 w 508666"/>
                  <a:gd name="connsiteY5" fmla="*/ 1721206 h 1735814"/>
                  <a:gd name="connsiteX6" fmla="*/ 553 w 508666"/>
                  <a:gd name="connsiteY6" fmla="*/ 1663735 h 1735814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553 w 508666"/>
                  <a:gd name="connsiteY5" fmla="*/ 1663735 h 1735814"/>
                  <a:gd name="connsiteX0" fmla="*/ 553 w 508666"/>
                  <a:gd name="connsiteY0" fmla="*/ 1663735 h 1663736"/>
                  <a:gd name="connsiteX1" fmla="*/ 144854 w 508666"/>
                  <a:gd name="connsiteY1" fmla="*/ 246924 h 1663736"/>
                  <a:gd name="connsiteX2" fmla="*/ 508666 w 508666"/>
                  <a:gd name="connsiteY2" fmla="*/ 25330 h 1663736"/>
                  <a:gd name="connsiteX3" fmla="*/ 496172 w 508666"/>
                  <a:gd name="connsiteY3" fmla="*/ 0 h 1663736"/>
                  <a:gd name="connsiteX4" fmla="*/ 225475 w 508666"/>
                  <a:gd name="connsiteY4" fmla="*/ 1376175 h 1663736"/>
                  <a:gd name="connsiteX5" fmla="*/ 553 w 508666"/>
                  <a:gd name="connsiteY5" fmla="*/ 1663735 h 1663736"/>
                  <a:gd name="connsiteX0" fmla="*/ 553 w 508666"/>
                  <a:gd name="connsiteY0" fmla="*/ 1638406 h 1638407"/>
                  <a:gd name="connsiteX1" fmla="*/ 144854 w 508666"/>
                  <a:gd name="connsiteY1" fmla="*/ 221595 h 1638407"/>
                  <a:gd name="connsiteX2" fmla="*/ 508666 w 508666"/>
                  <a:gd name="connsiteY2" fmla="*/ 1 h 1638407"/>
                  <a:gd name="connsiteX3" fmla="*/ 225475 w 508666"/>
                  <a:gd name="connsiteY3" fmla="*/ 1350846 h 1638407"/>
                  <a:gd name="connsiteX4" fmla="*/ 553 w 508666"/>
                  <a:gd name="connsiteY4" fmla="*/ 1638406 h 1638407"/>
                  <a:gd name="connsiteX0" fmla="*/ 553 w 626070"/>
                  <a:gd name="connsiteY0" fmla="*/ 1437537 h 1437538"/>
                  <a:gd name="connsiteX1" fmla="*/ 144854 w 626070"/>
                  <a:gd name="connsiteY1" fmla="*/ 20726 h 1437538"/>
                  <a:gd name="connsiteX2" fmla="*/ 626070 w 626070"/>
                  <a:gd name="connsiteY2" fmla="*/ -2 h 1437538"/>
                  <a:gd name="connsiteX3" fmla="*/ 225475 w 626070"/>
                  <a:gd name="connsiteY3" fmla="*/ 1149977 h 1437538"/>
                  <a:gd name="connsiteX4" fmla="*/ 553 w 626070"/>
                  <a:gd name="connsiteY4" fmla="*/ 1437537 h 1437538"/>
                  <a:gd name="connsiteX0" fmla="*/ 553 w 468472"/>
                  <a:gd name="connsiteY0" fmla="*/ 1634413 h 1634414"/>
                  <a:gd name="connsiteX1" fmla="*/ 144854 w 468472"/>
                  <a:gd name="connsiteY1" fmla="*/ 217602 h 1634414"/>
                  <a:gd name="connsiteX2" fmla="*/ 468473 w 468472"/>
                  <a:gd name="connsiteY2" fmla="*/ -2 h 1634414"/>
                  <a:gd name="connsiteX3" fmla="*/ 225475 w 468472"/>
                  <a:gd name="connsiteY3" fmla="*/ 1346853 h 1634414"/>
                  <a:gd name="connsiteX4" fmla="*/ 553 w 468472"/>
                  <a:gd name="connsiteY4" fmla="*/ 1634413 h 1634414"/>
                  <a:gd name="connsiteX0" fmla="*/ 553 w 604343"/>
                  <a:gd name="connsiteY0" fmla="*/ 1634417 h 1634418"/>
                  <a:gd name="connsiteX1" fmla="*/ 144854 w 604343"/>
                  <a:gd name="connsiteY1" fmla="*/ 217606 h 1634418"/>
                  <a:gd name="connsiteX2" fmla="*/ 468473 w 604343"/>
                  <a:gd name="connsiteY2" fmla="*/ 2 h 1634418"/>
                  <a:gd name="connsiteX3" fmla="*/ 603010 w 604343"/>
                  <a:gd name="connsiteY3" fmla="*/ 281021 h 1634418"/>
                  <a:gd name="connsiteX4" fmla="*/ 225475 w 604343"/>
                  <a:gd name="connsiteY4" fmla="*/ 1346857 h 1634418"/>
                  <a:gd name="connsiteX5" fmla="*/ 553 w 604343"/>
                  <a:gd name="connsiteY5" fmla="*/ 1634417 h 1634418"/>
                  <a:gd name="connsiteX0" fmla="*/ 553 w 604549"/>
                  <a:gd name="connsiteY0" fmla="*/ 1634413 h 1634414"/>
                  <a:gd name="connsiteX1" fmla="*/ 144854 w 604549"/>
                  <a:gd name="connsiteY1" fmla="*/ 217602 h 1634414"/>
                  <a:gd name="connsiteX2" fmla="*/ 468473 w 604549"/>
                  <a:gd name="connsiteY2" fmla="*/ -2 h 1634414"/>
                  <a:gd name="connsiteX3" fmla="*/ 603010 w 604549"/>
                  <a:gd name="connsiteY3" fmla="*/ 281017 h 1634414"/>
                  <a:gd name="connsiteX4" fmla="*/ 225475 w 604549"/>
                  <a:gd name="connsiteY4" fmla="*/ 1346853 h 1634414"/>
                  <a:gd name="connsiteX5" fmla="*/ 553 w 604549"/>
                  <a:gd name="connsiteY5" fmla="*/ 1634413 h 1634414"/>
                  <a:gd name="connsiteX0" fmla="*/ 693 w 587015"/>
                  <a:gd name="connsiteY0" fmla="*/ 1667342 h 1667343"/>
                  <a:gd name="connsiteX1" fmla="*/ 127320 w 587015"/>
                  <a:gd name="connsiteY1" fmla="*/ 217606 h 1667343"/>
                  <a:gd name="connsiteX2" fmla="*/ 450939 w 587015"/>
                  <a:gd name="connsiteY2" fmla="*/ 2 h 1667343"/>
                  <a:gd name="connsiteX3" fmla="*/ 585476 w 587015"/>
                  <a:gd name="connsiteY3" fmla="*/ 281021 h 1667343"/>
                  <a:gd name="connsiteX4" fmla="*/ 207941 w 587015"/>
                  <a:gd name="connsiteY4" fmla="*/ 1346857 h 1667343"/>
                  <a:gd name="connsiteX5" fmla="*/ 693 w 587015"/>
                  <a:gd name="connsiteY5" fmla="*/ 1667342 h 1667343"/>
                  <a:gd name="connsiteX0" fmla="*/ 0 w 586322"/>
                  <a:gd name="connsiteY0" fmla="*/ 1667338 h 1667339"/>
                  <a:gd name="connsiteX1" fmla="*/ 126627 w 586322"/>
                  <a:gd name="connsiteY1" fmla="*/ 217602 h 1667339"/>
                  <a:gd name="connsiteX2" fmla="*/ 450246 w 586322"/>
                  <a:gd name="connsiteY2" fmla="*/ -2 h 1667339"/>
                  <a:gd name="connsiteX3" fmla="*/ 584783 w 586322"/>
                  <a:gd name="connsiteY3" fmla="*/ 281017 h 1667339"/>
                  <a:gd name="connsiteX4" fmla="*/ 207248 w 586322"/>
                  <a:gd name="connsiteY4" fmla="*/ 1346853 h 1667339"/>
                  <a:gd name="connsiteX5" fmla="*/ 0 w 586322"/>
                  <a:gd name="connsiteY5" fmla="*/ 1667338 h 1667339"/>
                  <a:gd name="connsiteX0" fmla="*/ 0 w 586322"/>
                  <a:gd name="connsiteY0" fmla="*/ 1667342 h 1667343"/>
                  <a:gd name="connsiteX1" fmla="*/ 126627 w 586322"/>
                  <a:gd name="connsiteY1" fmla="*/ 217606 h 1667343"/>
                  <a:gd name="connsiteX2" fmla="*/ 450246 w 586322"/>
                  <a:gd name="connsiteY2" fmla="*/ 2 h 1667343"/>
                  <a:gd name="connsiteX3" fmla="*/ 584783 w 586322"/>
                  <a:gd name="connsiteY3" fmla="*/ 281021 h 1667343"/>
                  <a:gd name="connsiteX4" fmla="*/ 207248 w 586322"/>
                  <a:gd name="connsiteY4" fmla="*/ 1346857 h 1667343"/>
                  <a:gd name="connsiteX5" fmla="*/ 0 w 586322"/>
                  <a:gd name="connsiteY5" fmla="*/ 1667342 h 1667343"/>
                  <a:gd name="connsiteX0" fmla="*/ 0 w 563415"/>
                  <a:gd name="connsiteY0" fmla="*/ 1717641 h 1717642"/>
                  <a:gd name="connsiteX1" fmla="*/ 103720 w 563415"/>
                  <a:gd name="connsiteY1" fmla="*/ 217602 h 1717642"/>
                  <a:gd name="connsiteX2" fmla="*/ 427339 w 563415"/>
                  <a:gd name="connsiteY2" fmla="*/ -2 h 1717642"/>
                  <a:gd name="connsiteX3" fmla="*/ 561876 w 563415"/>
                  <a:gd name="connsiteY3" fmla="*/ 281017 h 1717642"/>
                  <a:gd name="connsiteX4" fmla="*/ 184341 w 563415"/>
                  <a:gd name="connsiteY4" fmla="*/ 1346853 h 1717642"/>
                  <a:gd name="connsiteX5" fmla="*/ 0 w 563415"/>
                  <a:gd name="connsiteY5" fmla="*/ 1717641 h 1717642"/>
                  <a:gd name="connsiteX0" fmla="*/ 0 w 602914"/>
                  <a:gd name="connsiteY0" fmla="*/ 1646624 h 1646622"/>
                  <a:gd name="connsiteX1" fmla="*/ 143219 w 602914"/>
                  <a:gd name="connsiteY1" fmla="*/ 217606 h 1646622"/>
                  <a:gd name="connsiteX2" fmla="*/ 466838 w 602914"/>
                  <a:gd name="connsiteY2" fmla="*/ 2 h 1646622"/>
                  <a:gd name="connsiteX3" fmla="*/ 601375 w 602914"/>
                  <a:gd name="connsiteY3" fmla="*/ 281021 h 1646622"/>
                  <a:gd name="connsiteX4" fmla="*/ 223840 w 602914"/>
                  <a:gd name="connsiteY4" fmla="*/ 1346857 h 1646622"/>
                  <a:gd name="connsiteX5" fmla="*/ 0 w 602914"/>
                  <a:gd name="connsiteY5" fmla="*/ 1646624 h 1646622"/>
                  <a:gd name="connsiteX0" fmla="*/ 0 w 602914"/>
                  <a:gd name="connsiteY0" fmla="*/ 1646620 h 1646622"/>
                  <a:gd name="connsiteX1" fmla="*/ 143219 w 602914"/>
                  <a:gd name="connsiteY1" fmla="*/ 217602 h 1646622"/>
                  <a:gd name="connsiteX2" fmla="*/ 466838 w 602914"/>
                  <a:gd name="connsiteY2" fmla="*/ -2 h 1646622"/>
                  <a:gd name="connsiteX3" fmla="*/ 601375 w 602914"/>
                  <a:gd name="connsiteY3" fmla="*/ 281017 h 1646622"/>
                  <a:gd name="connsiteX4" fmla="*/ 223840 w 602914"/>
                  <a:gd name="connsiteY4" fmla="*/ 1346853 h 1646622"/>
                  <a:gd name="connsiteX5" fmla="*/ 0 w 602914"/>
                  <a:gd name="connsiteY5" fmla="*/ 1646620 h 164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14" h="1646622">
                    <a:moveTo>
                      <a:pt x="0" y="1646620"/>
                    </a:moveTo>
                    <a:cubicBezTo>
                      <a:pt x="58736" y="1199636"/>
                      <a:pt x="140457" y="596624"/>
                      <a:pt x="143219" y="217602"/>
                    </a:cubicBezTo>
                    <a:lnTo>
                      <a:pt x="466838" y="-2"/>
                    </a:lnTo>
                    <a:cubicBezTo>
                      <a:pt x="473722" y="136603"/>
                      <a:pt x="619373" y="175496"/>
                      <a:pt x="601375" y="281017"/>
                    </a:cubicBezTo>
                    <a:lnTo>
                      <a:pt x="223840" y="1346853"/>
                    </a:lnTo>
                    <a:cubicBezTo>
                      <a:pt x="149227" y="1446775"/>
                      <a:pt x="101860" y="1645790"/>
                      <a:pt x="0" y="1646620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4"/>
              <p:cNvSpPr/>
              <p:nvPr/>
            </p:nvSpPr>
            <p:spPr>
              <a:xfrm rot="19194919" flipH="1">
                <a:off x="1965133" y="5384589"/>
                <a:ext cx="432893" cy="676803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1 w 442456"/>
                  <a:gd name="connsiteY0" fmla="*/ 9839 h 1820294"/>
                  <a:gd name="connsiteX1" fmla="*/ 73532 w 442456"/>
                  <a:gd name="connsiteY1" fmla="*/ 23690 h 1820294"/>
                  <a:gd name="connsiteX2" fmla="*/ 442456 w 442456"/>
                  <a:gd name="connsiteY2" fmla="*/ 25330 h 1820294"/>
                  <a:gd name="connsiteX3" fmla="*/ 429962 w 442456"/>
                  <a:gd name="connsiteY3" fmla="*/ 0 h 1820294"/>
                  <a:gd name="connsiteX4" fmla="*/ 412441 w 442456"/>
                  <a:gd name="connsiteY4" fmla="*/ 1735814 h 1820294"/>
                  <a:gd name="connsiteX5" fmla="*/ 338311 w 442456"/>
                  <a:gd name="connsiteY5" fmla="*/ 1721206 h 1820294"/>
                  <a:gd name="connsiteX6" fmla="*/ 62604 w 442456"/>
                  <a:gd name="connsiteY6" fmla="*/ 1820294 h 1820294"/>
                  <a:gd name="connsiteX7" fmla="*/ 2870 w 442456"/>
                  <a:gd name="connsiteY7" fmla="*/ 1771026 h 1820294"/>
                  <a:gd name="connsiteX8" fmla="*/ 1 w 442456"/>
                  <a:gd name="connsiteY8" fmla="*/ 9839 h 1820294"/>
                  <a:gd name="connsiteX0" fmla="*/ 1 w 442456"/>
                  <a:gd name="connsiteY0" fmla="*/ 395361 h 2205816"/>
                  <a:gd name="connsiteX1" fmla="*/ 15006 w 442456"/>
                  <a:gd name="connsiteY1" fmla="*/ 1 h 2205816"/>
                  <a:gd name="connsiteX2" fmla="*/ 442456 w 442456"/>
                  <a:gd name="connsiteY2" fmla="*/ 410852 h 2205816"/>
                  <a:gd name="connsiteX3" fmla="*/ 429962 w 442456"/>
                  <a:gd name="connsiteY3" fmla="*/ 385522 h 2205816"/>
                  <a:gd name="connsiteX4" fmla="*/ 412441 w 442456"/>
                  <a:gd name="connsiteY4" fmla="*/ 2121336 h 2205816"/>
                  <a:gd name="connsiteX5" fmla="*/ 338311 w 442456"/>
                  <a:gd name="connsiteY5" fmla="*/ 2106728 h 2205816"/>
                  <a:gd name="connsiteX6" fmla="*/ 62604 w 442456"/>
                  <a:gd name="connsiteY6" fmla="*/ 2205816 h 2205816"/>
                  <a:gd name="connsiteX7" fmla="*/ 2870 w 442456"/>
                  <a:gd name="connsiteY7" fmla="*/ 2156548 h 2205816"/>
                  <a:gd name="connsiteX8" fmla="*/ 1 w 442456"/>
                  <a:gd name="connsiteY8" fmla="*/ 395361 h 2205816"/>
                  <a:gd name="connsiteX0" fmla="*/ 26071 w 465657"/>
                  <a:gd name="connsiteY0" fmla="*/ 2156548 h 2205816"/>
                  <a:gd name="connsiteX1" fmla="*/ 38207 w 465657"/>
                  <a:gd name="connsiteY1" fmla="*/ 1 h 2205816"/>
                  <a:gd name="connsiteX2" fmla="*/ 465657 w 465657"/>
                  <a:gd name="connsiteY2" fmla="*/ 410852 h 2205816"/>
                  <a:gd name="connsiteX3" fmla="*/ 453163 w 465657"/>
                  <a:gd name="connsiteY3" fmla="*/ 385522 h 2205816"/>
                  <a:gd name="connsiteX4" fmla="*/ 435642 w 465657"/>
                  <a:gd name="connsiteY4" fmla="*/ 2121336 h 2205816"/>
                  <a:gd name="connsiteX5" fmla="*/ 361512 w 465657"/>
                  <a:gd name="connsiteY5" fmla="*/ 2106728 h 2205816"/>
                  <a:gd name="connsiteX6" fmla="*/ 85805 w 465657"/>
                  <a:gd name="connsiteY6" fmla="*/ 2205816 h 2205816"/>
                  <a:gd name="connsiteX7" fmla="*/ 26071 w 465657"/>
                  <a:gd name="connsiteY7" fmla="*/ 2156548 h 2205816"/>
                  <a:gd name="connsiteX0" fmla="*/ 2240 w 441826"/>
                  <a:gd name="connsiteY0" fmla="*/ 1771026 h 1820294"/>
                  <a:gd name="connsiteX1" fmla="*/ 78014 w 441826"/>
                  <a:gd name="connsiteY1" fmla="*/ 246924 h 1820294"/>
                  <a:gd name="connsiteX2" fmla="*/ 441826 w 441826"/>
                  <a:gd name="connsiteY2" fmla="*/ 25330 h 1820294"/>
                  <a:gd name="connsiteX3" fmla="*/ 429332 w 441826"/>
                  <a:gd name="connsiteY3" fmla="*/ 0 h 1820294"/>
                  <a:gd name="connsiteX4" fmla="*/ 411811 w 441826"/>
                  <a:gd name="connsiteY4" fmla="*/ 1735814 h 1820294"/>
                  <a:gd name="connsiteX5" fmla="*/ 337681 w 441826"/>
                  <a:gd name="connsiteY5" fmla="*/ 1721206 h 1820294"/>
                  <a:gd name="connsiteX6" fmla="*/ 61974 w 441826"/>
                  <a:gd name="connsiteY6" fmla="*/ 1820294 h 1820294"/>
                  <a:gd name="connsiteX7" fmla="*/ 2240 w 441826"/>
                  <a:gd name="connsiteY7" fmla="*/ 1771026 h 1820294"/>
                  <a:gd name="connsiteX0" fmla="*/ 2240 w 441826"/>
                  <a:gd name="connsiteY0" fmla="*/ 1771026 h 1771025"/>
                  <a:gd name="connsiteX1" fmla="*/ 78014 w 441826"/>
                  <a:gd name="connsiteY1" fmla="*/ 246924 h 1771025"/>
                  <a:gd name="connsiteX2" fmla="*/ 441826 w 441826"/>
                  <a:gd name="connsiteY2" fmla="*/ 25330 h 1771025"/>
                  <a:gd name="connsiteX3" fmla="*/ 429332 w 441826"/>
                  <a:gd name="connsiteY3" fmla="*/ 0 h 1771025"/>
                  <a:gd name="connsiteX4" fmla="*/ 411811 w 441826"/>
                  <a:gd name="connsiteY4" fmla="*/ 1735814 h 1771025"/>
                  <a:gd name="connsiteX5" fmla="*/ 337681 w 441826"/>
                  <a:gd name="connsiteY5" fmla="*/ 1721206 h 1771025"/>
                  <a:gd name="connsiteX6" fmla="*/ 2240 w 441826"/>
                  <a:gd name="connsiteY6" fmla="*/ 1771026 h 1771025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404521 w 508666"/>
                  <a:gd name="connsiteY5" fmla="*/ 1721206 h 1735814"/>
                  <a:gd name="connsiteX6" fmla="*/ 553 w 508666"/>
                  <a:gd name="connsiteY6" fmla="*/ 1663735 h 1735814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553 w 508666"/>
                  <a:gd name="connsiteY5" fmla="*/ 1663735 h 1735814"/>
                  <a:gd name="connsiteX0" fmla="*/ 553 w 508666"/>
                  <a:gd name="connsiteY0" fmla="*/ 1663735 h 1663736"/>
                  <a:gd name="connsiteX1" fmla="*/ 144854 w 508666"/>
                  <a:gd name="connsiteY1" fmla="*/ 246924 h 1663736"/>
                  <a:gd name="connsiteX2" fmla="*/ 508666 w 508666"/>
                  <a:gd name="connsiteY2" fmla="*/ 25330 h 1663736"/>
                  <a:gd name="connsiteX3" fmla="*/ 496172 w 508666"/>
                  <a:gd name="connsiteY3" fmla="*/ 0 h 1663736"/>
                  <a:gd name="connsiteX4" fmla="*/ 225475 w 508666"/>
                  <a:gd name="connsiteY4" fmla="*/ 1376175 h 1663736"/>
                  <a:gd name="connsiteX5" fmla="*/ 553 w 508666"/>
                  <a:gd name="connsiteY5" fmla="*/ 1663735 h 1663736"/>
                  <a:gd name="connsiteX0" fmla="*/ 553 w 508666"/>
                  <a:gd name="connsiteY0" fmla="*/ 1638406 h 1638407"/>
                  <a:gd name="connsiteX1" fmla="*/ 144854 w 508666"/>
                  <a:gd name="connsiteY1" fmla="*/ 221595 h 1638407"/>
                  <a:gd name="connsiteX2" fmla="*/ 508666 w 508666"/>
                  <a:gd name="connsiteY2" fmla="*/ 1 h 1638407"/>
                  <a:gd name="connsiteX3" fmla="*/ 225475 w 508666"/>
                  <a:gd name="connsiteY3" fmla="*/ 1350846 h 1638407"/>
                  <a:gd name="connsiteX4" fmla="*/ 553 w 508666"/>
                  <a:gd name="connsiteY4" fmla="*/ 1638406 h 1638407"/>
                  <a:gd name="connsiteX0" fmla="*/ 553 w 626070"/>
                  <a:gd name="connsiteY0" fmla="*/ 1437537 h 1437538"/>
                  <a:gd name="connsiteX1" fmla="*/ 144854 w 626070"/>
                  <a:gd name="connsiteY1" fmla="*/ 20726 h 1437538"/>
                  <a:gd name="connsiteX2" fmla="*/ 626070 w 626070"/>
                  <a:gd name="connsiteY2" fmla="*/ -2 h 1437538"/>
                  <a:gd name="connsiteX3" fmla="*/ 225475 w 626070"/>
                  <a:gd name="connsiteY3" fmla="*/ 1149977 h 1437538"/>
                  <a:gd name="connsiteX4" fmla="*/ 553 w 626070"/>
                  <a:gd name="connsiteY4" fmla="*/ 1437537 h 1437538"/>
                  <a:gd name="connsiteX0" fmla="*/ 553 w 468472"/>
                  <a:gd name="connsiteY0" fmla="*/ 1634413 h 1634414"/>
                  <a:gd name="connsiteX1" fmla="*/ 144854 w 468472"/>
                  <a:gd name="connsiteY1" fmla="*/ 217602 h 1634414"/>
                  <a:gd name="connsiteX2" fmla="*/ 468473 w 468472"/>
                  <a:gd name="connsiteY2" fmla="*/ -2 h 1634414"/>
                  <a:gd name="connsiteX3" fmla="*/ 225475 w 468472"/>
                  <a:gd name="connsiteY3" fmla="*/ 1346853 h 1634414"/>
                  <a:gd name="connsiteX4" fmla="*/ 553 w 468472"/>
                  <a:gd name="connsiteY4" fmla="*/ 1634413 h 1634414"/>
                  <a:gd name="connsiteX0" fmla="*/ 553 w 604343"/>
                  <a:gd name="connsiteY0" fmla="*/ 1634417 h 1634418"/>
                  <a:gd name="connsiteX1" fmla="*/ 144854 w 604343"/>
                  <a:gd name="connsiteY1" fmla="*/ 217606 h 1634418"/>
                  <a:gd name="connsiteX2" fmla="*/ 468473 w 604343"/>
                  <a:gd name="connsiteY2" fmla="*/ 2 h 1634418"/>
                  <a:gd name="connsiteX3" fmla="*/ 603010 w 604343"/>
                  <a:gd name="connsiteY3" fmla="*/ 281021 h 1634418"/>
                  <a:gd name="connsiteX4" fmla="*/ 225475 w 604343"/>
                  <a:gd name="connsiteY4" fmla="*/ 1346857 h 1634418"/>
                  <a:gd name="connsiteX5" fmla="*/ 553 w 604343"/>
                  <a:gd name="connsiteY5" fmla="*/ 1634417 h 1634418"/>
                  <a:gd name="connsiteX0" fmla="*/ 553 w 604549"/>
                  <a:gd name="connsiteY0" fmla="*/ 1634413 h 1634414"/>
                  <a:gd name="connsiteX1" fmla="*/ 144854 w 604549"/>
                  <a:gd name="connsiteY1" fmla="*/ 217602 h 1634414"/>
                  <a:gd name="connsiteX2" fmla="*/ 468473 w 604549"/>
                  <a:gd name="connsiteY2" fmla="*/ -2 h 1634414"/>
                  <a:gd name="connsiteX3" fmla="*/ 603010 w 604549"/>
                  <a:gd name="connsiteY3" fmla="*/ 281017 h 1634414"/>
                  <a:gd name="connsiteX4" fmla="*/ 225475 w 604549"/>
                  <a:gd name="connsiteY4" fmla="*/ 1346853 h 1634414"/>
                  <a:gd name="connsiteX5" fmla="*/ 553 w 604549"/>
                  <a:gd name="connsiteY5" fmla="*/ 1634413 h 1634414"/>
                  <a:gd name="connsiteX0" fmla="*/ 693 w 587015"/>
                  <a:gd name="connsiteY0" fmla="*/ 1667342 h 1667343"/>
                  <a:gd name="connsiteX1" fmla="*/ 127320 w 587015"/>
                  <a:gd name="connsiteY1" fmla="*/ 217606 h 1667343"/>
                  <a:gd name="connsiteX2" fmla="*/ 450939 w 587015"/>
                  <a:gd name="connsiteY2" fmla="*/ 2 h 1667343"/>
                  <a:gd name="connsiteX3" fmla="*/ 585476 w 587015"/>
                  <a:gd name="connsiteY3" fmla="*/ 281021 h 1667343"/>
                  <a:gd name="connsiteX4" fmla="*/ 207941 w 587015"/>
                  <a:gd name="connsiteY4" fmla="*/ 1346857 h 1667343"/>
                  <a:gd name="connsiteX5" fmla="*/ 693 w 587015"/>
                  <a:gd name="connsiteY5" fmla="*/ 1667342 h 1667343"/>
                  <a:gd name="connsiteX0" fmla="*/ 0 w 586322"/>
                  <a:gd name="connsiteY0" fmla="*/ 1667338 h 1667339"/>
                  <a:gd name="connsiteX1" fmla="*/ 126627 w 586322"/>
                  <a:gd name="connsiteY1" fmla="*/ 217602 h 1667339"/>
                  <a:gd name="connsiteX2" fmla="*/ 450246 w 586322"/>
                  <a:gd name="connsiteY2" fmla="*/ -2 h 1667339"/>
                  <a:gd name="connsiteX3" fmla="*/ 584783 w 586322"/>
                  <a:gd name="connsiteY3" fmla="*/ 281017 h 1667339"/>
                  <a:gd name="connsiteX4" fmla="*/ 207248 w 586322"/>
                  <a:gd name="connsiteY4" fmla="*/ 1346853 h 1667339"/>
                  <a:gd name="connsiteX5" fmla="*/ 0 w 586322"/>
                  <a:gd name="connsiteY5" fmla="*/ 1667338 h 1667339"/>
                  <a:gd name="connsiteX0" fmla="*/ 0 w 586322"/>
                  <a:gd name="connsiteY0" fmla="*/ 1667342 h 1667343"/>
                  <a:gd name="connsiteX1" fmla="*/ 126627 w 586322"/>
                  <a:gd name="connsiteY1" fmla="*/ 217606 h 1667343"/>
                  <a:gd name="connsiteX2" fmla="*/ 450246 w 586322"/>
                  <a:gd name="connsiteY2" fmla="*/ 2 h 1667343"/>
                  <a:gd name="connsiteX3" fmla="*/ 584783 w 586322"/>
                  <a:gd name="connsiteY3" fmla="*/ 281021 h 1667343"/>
                  <a:gd name="connsiteX4" fmla="*/ 207248 w 586322"/>
                  <a:gd name="connsiteY4" fmla="*/ 1346857 h 1667343"/>
                  <a:gd name="connsiteX5" fmla="*/ 0 w 586322"/>
                  <a:gd name="connsiteY5" fmla="*/ 1667342 h 1667343"/>
                  <a:gd name="connsiteX0" fmla="*/ 0 w 563415"/>
                  <a:gd name="connsiteY0" fmla="*/ 1717641 h 1717642"/>
                  <a:gd name="connsiteX1" fmla="*/ 103720 w 563415"/>
                  <a:gd name="connsiteY1" fmla="*/ 217602 h 1717642"/>
                  <a:gd name="connsiteX2" fmla="*/ 427339 w 563415"/>
                  <a:gd name="connsiteY2" fmla="*/ -2 h 1717642"/>
                  <a:gd name="connsiteX3" fmla="*/ 561876 w 563415"/>
                  <a:gd name="connsiteY3" fmla="*/ 281017 h 1717642"/>
                  <a:gd name="connsiteX4" fmla="*/ 184341 w 563415"/>
                  <a:gd name="connsiteY4" fmla="*/ 1346853 h 1717642"/>
                  <a:gd name="connsiteX5" fmla="*/ 0 w 563415"/>
                  <a:gd name="connsiteY5" fmla="*/ 1717641 h 1717642"/>
                  <a:gd name="connsiteX0" fmla="*/ 0 w 602914"/>
                  <a:gd name="connsiteY0" fmla="*/ 1646624 h 1646622"/>
                  <a:gd name="connsiteX1" fmla="*/ 143219 w 602914"/>
                  <a:gd name="connsiteY1" fmla="*/ 217606 h 1646622"/>
                  <a:gd name="connsiteX2" fmla="*/ 466838 w 602914"/>
                  <a:gd name="connsiteY2" fmla="*/ 2 h 1646622"/>
                  <a:gd name="connsiteX3" fmla="*/ 601375 w 602914"/>
                  <a:gd name="connsiteY3" fmla="*/ 281021 h 1646622"/>
                  <a:gd name="connsiteX4" fmla="*/ 223840 w 602914"/>
                  <a:gd name="connsiteY4" fmla="*/ 1346857 h 1646622"/>
                  <a:gd name="connsiteX5" fmla="*/ 0 w 602914"/>
                  <a:gd name="connsiteY5" fmla="*/ 1646624 h 1646622"/>
                  <a:gd name="connsiteX0" fmla="*/ 0 w 602914"/>
                  <a:gd name="connsiteY0" fmla="*/ 1646620 h 1646622"/>
                  <a:gd name="connsiteX1" fmla="*/ 143219 w 602914"/>
                  <a:gd name="connsiteY1" fmla="*/ 217602 h 1646622"/>
                  <a:gd name="connsiteX2" fmla="*/ 466838 w 602914"/>
                  <a:gd name="connsiteY2" fmla="*/ -2 h 1646622"/>
                  <a:gd name="connsiteX3" fmla="*/ 601375 w 602914"/>
                  <a:gd name="connsiteY3" fmla="*/ 281017 h 1646622"/>
                  <a:gd name="connsiteX4" fmla="*/ 223840 w 602914"/>
                  <a:gd name="connsiteY4" fmla="*/ 1346853 h 1646622"/>
                  <a:gd name="connsiteX5" fmla="*/ 0 w 602914"/>
                  <a:gd name="connsiteY5" fmla="*/ 1646620 h 164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14" h="1646622">
                    <a:moveTo>
                      <a:pt x="0" y="1646620"/>
                    </a:moveTo>
                    <a:cubicBezTo>
                      <a:pt x="58736" y="1199636"/>
                      <a:pt x="140457" y="596624"/>
                      <a:pt x="143219" y="217602"/>
                    </a:cubicBezTo>
                    <a:lnTo>
                      <a:pt x="466838" y="-2"/>
                    </a:lnTo>
                    <a:cubicBezTo>
                      <a:pt x="473722" y="136603"/>
                      <a:pt x="619373" y="175496"/>
                      <a:pt x="601375" y="281017"/>
                    </a:cubicBezTo>
                    <a:lnTo>
                      <a:pt x="223840" y="1346853"/>
                    </a:lnTo>
                    <a:cubicBezTo>
                      <a:pt x="149227" y="1446775"/>
                      <a:pt x="101860" y="1645790"/>
                      <a:pt x="0" y="1646620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3"/>
              <p:cNvSpPr/>
              <p:nvPr/>
            </p:nvSpPr>
            <p:spPr>
              <a:xfrm rot="11948109">
                <a:off x="23231" y="2495251"/>
                <a:ext cx="880561" cy="1446926"/>
              </a:xfrm>
              <a:custGeom>
                <a:avLst/>
                <a:gdLst>
                  <a:gd name="connsiteX0" fmla="*/ 0 w 595223"/>
                  <a:gd name="connsiteY0" fmla="*/ 1449237 h 1449237"/>
                  <a:gd name="connsiteX1" fmla="*/ 0 w 595223"/>
                  <a:gd name="connsiteY1" fmla="*/ 0 h 1449237"/>
                  <a:gd name="connsiteX2" fmla="*/ 595223 w 595223"/>
                  <a:gd name="connsiteY2" fmla="*/ 1449237 h 1449237"/>
                  <a:gd name="connsiteX3" fmla="*/ 0 w 595223"/>
                  <a:gd name="connsiteY3" fmla="*/ 1449237 h 1449237"/>
                  <a:gd name="connsiteX0" fmla="*/ 109783 w 595223"/>
                  <a:gd name="connsiteY0" fmla="*/ 1521944 h 1521944"/>
                  <a:gd name="connsiteX1" fmla="*/ 0 w 595223"/>
                  <a:gd name="connsiteY1" fmla="*/ 0 h 1521944"/>
                  <a:gd name="connsiteX2" fmla="*/ 595223 w 595223"/>
                  <a:gd name="connsiteY2" fmla="*/ 1449237 h 1521944"/>
                  <a:gd name="connsiteX3" fmla="*/ 109783 w 595223"/>
                  <a:gd name="connsiteY3" fmla="*/ 1521944 h 1521944"/>
                  <a:gd name="connsiteX0" fmla="*/ 109783 w 444954"/>
                  <a:gd name="connsiteY0" fmla="*/ 1521944 h 1521944"/>
                  <a:gd name="connsiteX1" fmla="*/ 0 w 444954"/>
                  <a:gd name="connsiteY1" fmla="*/ 0 h 1521944"/>
                  <a:gd name="connsiteX2" fmla="*/ 444954 w 444954"/>
                  <a:gd name="connsiteY2" fmla="*/ 1309725 h 1521944"/>
                  <a:gd name="connsiteX3" fmla="*/ 109783 w 444954"/>
                  <a:gd name="connsiteY3" fmla="*/ 1521944 h 1521944"/>
                  <a:gd name="connsiteX0" fmla="*/ 0 w 335171"/>
                  <a:gd name="connsiteY0" fmla="*/ 1653500 h 1653500"/>
                  <a:gd name="connsiteX1" fmla="*/ 9881 w 335171"/>
                  <a:gd name="connsiteY1" fmla="*/ 0 h 1653500"/>
                  <a:gd name="connsiteX2" fmla="*/ 335171 w 335171"/>
                  <a:gd name="connsiteY2" fmla="*/ 1441281 h 1653500"/>
                  <a:gd name="connsiteX3" fmla="*/ 0 w 335171"/>
                  <a:gd name="connsiteY3" fmla="*/ 1653500 h 1653500"/>
                  <a:gd name="connsiteX0" fmla="*/ 67412 w 402583"/>
                  <a:gd name="connsiteY0" fmla="*/ 1747292 h 1747292"/>
                  <a:gd name="connsiteX1" fmla="*/ 149 w 402583"/>
                  <a:gd name="connsiteY1" fmla="*/ 307556 h 1747292"/>
                  <a:gd name="connsiteX2" fmla="*/ 77293 w 402583"/>
                  <a:gd name="connsiteY2" fmla="*/ 93792 h 1747292"/>
                  <a:gd name="connsiteX3" fmla="*/ 402583 w 402583"/>
                  <a:gd name="connsiteY3" fmla="*/ 1535073 h 1747292"/>
                  <a:gd name="connsiteX4" fmla="*/ 67412 w 402583"/>
                  <a:gd name="connsiteY4" fmla="*/ 1747292 h 1747292"/>
                  <a:gd name="connsiteX0" fmla="*/ 67412 w 402583"/>
                  <a:gd name="connsiteY0" fmla="*/ 1715737 h 1715737"/>
                  <a:gd name="connsiteX1" fmla="*/ 149 w 402583"/>
                  <a:gd name="connsiteY1" fmla="*/ 276001 h 1715737"/>
                  <a:gd name="connsiteX2" fmla="*/ 77293 w 402583"/>
                  <a:gd name="connsiteY2" fmla="*/ 62237 h 1715737"/>
                  <a:gd name="connsiteX3" fmla="*/ 402583 w 402583"/>
                  <a:gd name="connsiteY3" fmla="*/ 1503518 h 1715737"/>
                  <a:gd name="connsiteX4" fmla="*/ 67412 w 402583"/>
                  <a:gd name="connsiteY4" fmla="*/ 1715737 h 1715737"/>
                  <a:gd name="connsiteX0" fmla="*/ 67412 w 402583"/>
                  <a:gd name="connsiteY0" fmla="*/ 1653500 h 1653500"/>
                  <a:gd name="connsiteX1" fmla="*/ 149 w 402583"/>
                  <a:gd name="connsiteY1" fmla="*/ 213764 h 1653500"/>
                  <a:gd name="connsiteX2" fmla="*/ 77293 w 402583"/>
                  <a:gd name="connsiteY2" fmla="*/ 0 h 1653500"/>
                  <a:gd name="connsiteX3" fmla="*/ 402583 w 402583"/>
                  <a:gd name="connsiteY3" fmla="*/ 1441281 h 1653500"/>
                  <a:gd name="connsiteX4" fmla="*/ 67412 w 402583"/>
                  <a:gd name="connsiteY4" fmla="*/ 1653500 h 1653500"/>
                  <a:gd name="connsiteX0" fmla="*/ 97478 w 432649"/>
                  <a:gd name="connsiteY0" fmla="*/ 1653500 h 1653500"/>
                  <a:gd name="connsiteX1" fmla="*/ 47 w 432649"/>
                  <a:gd name="connsiteY1" fmla="*/ 189717 h 1653500"/>
                  <a:gd name="connsiteX2" fmla="*/ 107359 w 432649"/>
                  <a:gd name="connsiteY2" fmla="*/ 0 h 1653500"/>
                  <a:gd name="connsiteX3" fmla="*/ 432649 w 432649"/>
                  <a:gd name="connsiteY3" fmla="*/ 1441281 h 1653500"/>
                  <a:gd name="connsiteX4" fmla="*/ 97478 w 432649"/>
                  <a:gd name="connsiteY4" fmla="*/ 1653500 h 1653500"/>
                  <a:gd name="connsiteX0" fmla="*/ 97478 w 432649"/>
                  <a:gd name="connsiteY0" fmla="*/ 1600214 h 1600214"/>
                  <a:gd name="connsiteX1" fmla="*/ 47 w 432649"/>
                  <a:gd name="connsiteY1" fmla="*/ 136431 h 1600214"/>
                  <a:gd name="connsiteX2" fmla="*/ 93152 w 432649"/>
                  <a:gd name="connsiteY2" fmla="*/ 0 h 1600214"/>
                  <a:gd name="connsiteX3" fmla="*/ 432649 w 432649"/>
                  <a:gd name="connsiteY3" fmla="*/ 1387995 h 1600214"/>
                  <a:gd name="connsiteX4" fmla="*/ 97478 w 432649"/>
                  <a:gd name="connsiteY4" fmla="*/ 1600214 h 1600214"/>
                  <a:gd name="connsiteX0" fmla="*/ 46846 w 434517"/>
                  <a:gd name="connsiteY0" fmla="*/ 1612882 h 1612882"/>
                  <a:gd name="connsiteX1" fmla="*/ 1915 w 434517"/>
                  <a:gd name="connsiteY1" fmla="*/ 136431 h 1612882"/>
                  <a:gd name="connsiteX2" fmla="*/ 95020 w 434517"/>
                  <a:gd name="connsiteY2" fmla="*/ 0 h 1612882"/>
                  <a:gd name="connsiteX3" fmla="*/ 434517 w 434517"/>
                  <a:gd name="connsiteY3" fmla="*/ 1387995 h 1612882"/>
                  <a:gd name="connsiteX4" fmla="*/ 46846 w 434517"/>
                  <a:gd name="connsiteY4" fmla="*/ 1612882 h 1612882"/>
                  <a:gd name="connsiteX0" fmla="*/ 45004 w 432675"/>
                  <a:gd name="connsiteY0" fmla="*/ 1612882 h 1612882"/>
                  <a:gd name="connsiteX1" fmla="*/ 73 w 432675"/>
                  <a:gd name="connsiteY1" fmla="*/ 136431 h 1612882"/>
                  <a:gd name="connsiteX2" fmla="*/ 93178 w 432675"/>
                  <a:gd name="connsiteY2" fmla="*/ 0 h 1612882"/>
                  <a:gd name="connsiteX3" fmla="*/ 432675 w 432675"/>
                  <a:gd name="connsiteY3" fmla="*/ 1387995 h 1612882"/>
                  <a:gd name="connsiteX4" fmla="*/ 45004 w 432675"/>
                  <a:gd name="connsiteY4" fmla="*/ 1612882 h 1612882"/>
                  <a:gd name="connsiteX0" fmla="*/ 45004 w 418146"/>
                  <a:gd name="connsiteY0" fmla="*/ 1612882 h 1612882"/>
                  <a:gd name="connsiteX1" fmla="*/ 73 w 418146"/>
                  <a:gd name="connsiteY1" fmla="*/ 136431 h 1612882"/>
                  <a:gd name="connsiteX2" fmla="*/ 93178 w 418146"/>
                  <a:gd name="connsiteY2" fmla="*/ 0 h 1612882"/>
                  <a:gd name="connsiteX3" fmla="*/ 418146 w 418146"/>
                  <a:gd name="connsiteY3" fmla="*/ 1398624 h 1612882"/>
                  <a:gd name="connsiteX4" fmla="*/ 45004 w 418146"/>
                  <a:gd name="connsiteY4" fmla="*/ 1612882 h 1612882"/>
                  <a:gd name="connsiteX0" fmla="*/ 138998 w 512140"/>
                  <a:gd name="connsiteY0" fmla="*/ 1612882 h 1612882"/>
                  <a:gd name="connsiteX1" fmla="*/ 16 w 512140"/>
                  <a:gd name="connsiteY1" fmla="*/ 380197 h 1612882"/>
                  <a:gd name="connsiteX2" fmla="*/ 187172 w 512140"/>
                  <a:gd name="connsiteY2" fmla="*/ 0 h 1612882"/>
                  <a:gd name="connsiteX3" fmla="*/ 512140 w 512140"/>
                  <a:gd name="connsiteY3" fmla="*/ 1398624 h 1612882"/>
                  <a:gd name="connsiteX4" fmla="*/ 138998 w 512140"/>
                  <a:gd name="connsiteY4" fmla="*/ 1612882 h 1612882"/>
                  <a:gd name="connsiteX0" fmla="*/ 138998 w 512140"/>
                  <a:gd name="connsiteY0" fmla="*/ 1412570 h 1412570"/>
                  <a:gd name="connsiteX1" fmla="*/ 16 w 512140"/>
                  <a:gd name="connsiteY1" fmla="*/ 179885 h 1412570"/>
                  <a:gd name="connsiteX2" fmla="*/ 199792 w 512140"/>
                  <a:gd name="connsiteY2" fmla="*/ 0 h 1412570"/>
                  <a:gd name="connsiteX3" fmla="*/ 512140 w 512140"/>
                  <a:gd name="connsiteY3" fmla="*/ 1198312 h 1412570"/>
                  <a:gd name="connsiteX4" fmla="*/ 138998 w 512140"/>
                  <a:gd name="connsiteY4" fmla="*/ 1412570 h 1412570"/>
                  <a:gd name="connsiteX0" fmla="*/ 138998 w 512140"/>
                  <a:gd name="connsiteY0" fmla="*/ 1412570 h 1412570"/>
                  <a:gd name="connsiteX1" fmla="*/ 16 w 512140"/>
                  <a:gd name="connsiteY1" fmla="*/ 179885 h 1412570"/>
                  <a:gd name="connsiteX2" fmla="*/ 199792 w 512140"/>
                  <a:gd name="connsiteY2" fmla="*/ 0 h 1412570"/>
                  <a:gd name="connsiteX3" fmla="*/ 512140 w 512140"/>
                  <a:gd name="connsiteY3" fmla="*/ 1198312 h 1412570"/>
                  <a:gd name="connsiteX4" fmla="*/ 138998 w 512140"/>
                  <a:gd name="connsiteY4" fmla="*/ 1412570 h 1412570"/>
                  <a:gd name="connsiteX0" fmla="*/ 267056 w 640198"/>
                  <a:gd name="connsiteY0" fmla="*/ 1412570 h 1412570"/>
                  <a:gd name="connsiteX1" fmla="*/ 8 w 640198"/>
                  <a:gd name="connsiteY1" fmla="*/ 249824 h 1412570"/>
                  <a:gd name="connsiteX2" fmla="*/ 327850 w 640198"/>
                  <a:gd name="connsiteY2" fmla="*/ 0 h 1412570"/>
                  <a:gd name="connsiteX3" fmla="*/ 640198 w 640198"/>
                  <a:gd name="connsiteY3" fmla="*/ 1198312 h 1412570"/>
                  <a:gd name="connsiteX4" fmla="*/ 267056 w 640198"/>
                  <a:gd name="connsiteY4" fmla="*/ 1412570 h 1412570"/>
                  <a:gd name="connsiteX0" fmla="*/ 281073 w 654215"/>
                  <a:gd name="connsiteY0" fmla="*/ 1412570 h 1412570"/>
                  <a:gd name="connsiteX1" fmla="*/ 14025 w 654215"/>
                  <a:gd name="connsiteY1" fmla="*/ 249824 h 1412570"/>
                  <a:gd name="connsiteX2" fmla="*/ 341867 w 654215"/>
                  <a:gd name="connsiteY2" fmla="*/ 0 h 1412570"/>
                  <a:gd name="connsiteX3" fmla="*/ 654215 w 654215"/>
                  <a:gd name="connsiteY3" fmla="*/ 1198312 h 1412570"/>
                  <a:gd name="connsiteX4" fmla="*/ 281073 w 654215"/>
                  <a:gd name="connsiteY4" fmla="*/ 1412570 h 1412570"/>
                  <a:gd name="connsiteX0" fmla="*/ 249808 w 622950"/>
                  <a:gd name="connsiteY0" fmla="*/ 1412570 h 1412570"/>
                  <a:gd name="connsiteX1" fmla="*/ 38789 w 622950"/>
                  <a:gd name="connsiteY1" fmla="*/ 219225 h 1412570"/>
                  <a:gd name="connsiteX2" fmla="*/ 310602 w 622950"/>
                  <a:gd name="connsiteY2" fmla="*/ 0 h 1412570"/>
                  <a:gd name="connsiteX3" fmla="*/ 622950 w 622950"/>
                  <a:gd name="connsiteY3" fmla="*/ 1198312 h 1412570"/>
                  <a:gd name="connsiteX4" fmla="*/ 249808 w 622950"/>
                  <a:gd name="connsiteY4" fmla="*/ 1412570 h 1412570"/>
                  <a:gd name="connsiteX0" fmla="*/ 223758 w 596900"/>
                  <a:gd name="connsiteY0" fmla="*/ 1412570 h 1412570"/>
                  <a:gd name="connsiteX1" fmla="*/ 68768 w 596900"/>
                  <a:gd name="connsiteY1" fmla="*/ 188627 h 1412570"/>
                  <a:gd name="connsiteX2" fmla="*/ 284552 w 596900"/>
                  <a:gd name="connsiteY2" fmla="*/ 0 h 1412570"/>
                  <a:gd name="connsiteX3" fmla="*/ 596900 w 596900"/>
                  <a:gd name="connsiteY3" fmla="*/ 1198312 h 1412570"/>
                  <a:gd name="connsiteX4" fmla="*/ 223758 w 596900"/>
                  <a:gd name="connsiteY4" fmla="*/ 1412570 h 1412570"/>
                  <a:gd name="connsiteX0" fmla="*/ 266450 w 639592"/>
                  <a:gd name="connsiteY0" fmla="*/ 1315373 h 1315373"/>
                  <a:gd name="connsiteX1" fmla="*/ 111460 w 639592"/>
                  <a:gd name="connsiteY1" fmla="*/ 91430 h 1315373"/>
                  <a:gd name="connsiteX2" fmla="*/ 257669 w 639592"/>
                  <a:gd name="connsiteY2" fmla="*/ 0 h 1315373"/>
                  <a:gd name="connsiteX3" fmla="*/ 639592 w 639592"/>
                  <a:gd name="connsiteY3" fmla="*/ 1101115 h 1315373"/>
                  <a:gd name="connsiteX4" fmla="*/ 266450 w 639592"/>
                  <a:gd name="connsiteY4" fmla="*/ 1315373 h 1315373"/>
                  <a:gd name="connsiteX0" fmla="*/ 155005 w 528147"/>
                  <a:gd name="connsiteY0" fmla="*/ 1315373 h 1315373"/>
                  <a:gd name="connsiteX1" fmla="*/ 15 w 528147"/>
                  <a:gd name="connsiteY1" fmla="*/ 91430 h 1315373"/>
                  <a:gd name="connsiteX2" fmla="*/ 146224 w 528147"/>
                  <a:gd name="connsiteY2" fmla="*/ 0 h 1315373"/>
                  <a:gd name="connsiteX3" fmla="*/ 528147 w 528147"/>
                  <a:gd name="connsiteY3" fmla="*/ 1101115 h 1315373"/>
                  <a:gd name="connsiteX4" fmla="*/ 155005 w 528147"/>
                  <a:gd name="connsiteY4" fmla="*/ 1315373 h 1315373"/>
                  <a:gd name="connsiteX0" fmla="*/ 155005 w 528147"/>
                  <a:gd name="connsiteY0" fmla="*/ 1315373 h 1315373"/>
                  <a:gd name="connsiteX1" fmla="*/ 15 w 528147"/>
                  <a:gd name="connsiteY1" fmla="*/ 91430 h 1315373"/>
                  <a:gd name="connsiteX2" fmla="*/ 146224 w 528147"/>
                  <a:gd name="connsiteY2" fmla="*/ 0 h 1315373"/>
                  <a:gd name="connsiteX3" fmla="*/ 528147 w 528147"/>
                  <a:gd name="connsiteY3" fmla="*/ 1101115 h 1315373"/>
                  <a:gd name="connsiteX4" fmla="*/ 155005 w 528147"/>
                  <a:gd name="connsiteY4" fmla="*/ 1315373 h 1315373"/>
                  <a:gd name="connsiteX0" fmla="*/ 154990 w 528132"/>
                  <a:gd name="connsiteY0" fmla="*/ 1315373 h 1315373"/>
                  <a:gd name="connsiteX1" fmla="*/ 0 w 528132"/>
                  <a:gd name="connsiteY1" fmla="*/ 91430 h 1315373"/>
                  <a:gd name="connsiteX2" fmla="*/ 146209 w 528132"/>
                  <a:gd name="connsiteY2" fmla="*/ 0 h 1315373"/>
                  <a:gd name="connsiteX3" fmla="*/ 528132 w 528132"/>
                  <a:gd name="connsiteY3" fmla="*/ 1101115 h 1315373"/>
                  <a:gd name="connsiteX4" fmla="*/ 154990 w 528132"/>
                  <a:gd name="connsiteY4" fmla="*/ 1315373 h 1315373"/>
                  <a:gd name="connsiteX0" fmla="*/ 133594 w 506736"/>
                  <a:gd name="connsiteY0" fmla="*/ 1336697 h 1336697"/>
                  <a:gd name="connsiteX1" fmla="*/ 0 w 506736"/>
                  <a:gd name="connsiteY1" fmla="*/ 86269 h 1336697"/>
                  <a:gd name="connsiteX2" fmla="*/ 124813 w 506736"/>
                  <a:gd name="connsiteY2" fmla="*/ 21324 h 1336697"/>
                  <a:gd name="connsiteX3" fmla="*/ 506736 w 506736"/>
                  <a:gd name="connsiteY3" fmla="*/ 1122439 h 1336697"/>
                  <a:gd name="connsiteX4" fmla="*/ 133594 w 506736"/>
                  <a:gd name="connsiteY4" fmla="*/ 1336697 h 1336697"/>
                  <a:gd name="connsiteX0" fmla="*/ 133594 w 506736"/>
                  <a:gd name="connsiteY0" fmla="*/ 1369368 h 1369368"/>
                  <a:gd name="connsiteX1" fmla="*/ 0 w 506736"/>
                  <a:gd name="connsiteY1" fmla="*/ 118940 h 1369368"/>
                  <a:gd name="connsiteX2" fmla="*/ 124813 w 506736"/>
                  <a:gd name="connsiteY2" fmla="*/ 53995 h 1369368"/>
                  <a:gd name="connsiteX3" fmla="*/ 506736 w 506736"/>
                  <a:gd name="connsiteY3" fmla="*/ 1155110 h 1369368"/>
                  <a:gd name="connsiteX4" fmla="*/ 133594 w 506736"/>
                  <a:gd name="connsiteY4" fmla="*/ 1369368 h 1369368"/>
                  <a:gd name="connsiteX0" fmla="*/ 133594 w 506736"/>
                  <a:gd name="connsiteY0" fmla="*/ 1411928 h 1411928"/>
                  <a:gd name="connsiteX1" fmla="*/ 0 w 506736"/>
                  <a:gd name="connsiteY1" fmla="*/ 161500 h 1411928"/>
                  <a:gd name="connsiteX2" fmla="*/ 124813 w 506736"/>
                  <a:gd name="connsiteY2" fmla="*/ 96555 h 1411928"/>
                  <a:gd name="connsiteX3" fmla="*/ 506736 w 506736"/>
                  <a:gd name="connsiteY3" fmla="*/ 1197670 h 1411928"/>
                  <a:gd name="connsiteX4" fmla="*/ 133594 w 506736"/>
                  <a:gd name="connsiteY4" fmla="*/ 1411928 h 1411928"/>
                  <a:gd name="connsiteX0" fmla="*/ 133594 w 506736"/>
                  <a:gd name="connsiteY0" fmla="*/ 1315373 h 1315373"/>
                  <a:gd name="connsiteX1" fmla="*/ 0 w 506736"/>
                  <a:gd name="connsiteY1" fmla="*/ 64945 h 1315373"/>
                  <a:gd name="connsiteX2" fmla="*/ 124813 w 506736"/>
                  <a:gd name="connsiteY2" fmla="*/ 0 h 1315373"/>
                  <a:gd name="connsiteX3" fmla="*/ 506736 w 506736"/>
                  <a:gd name="connsiteY3" fmla="*/ 1101115 h 1315373"/>
                  <a:gd name="connsiteX4" fmla="*/ 133594 w 506736"/>
                  <a:gd name="connsiteY4" fmla="*/ 1315373 h 1315373"/>
                  <a:gd name="connsiteX0" fmla="*/ 136674 w 506736"/>
                  <a:gd name="connsiteY0" fmla="*/ 1195287 h 1195287"/>
                  <a:gd name="connsiteX1" fmla="*/ 0 w 506736"/>
                  <a:gd name="connsiteY1" fmla="*/ 64945 h 1195287"/>
                  <a:gd name="connsiteX2" fmla="*/ 124813 w 506736"/>
                  <a:gd name="connsiteY2" fmla="*/ 0 h 1195287"/>
                  <a:gd name="connsiteX3" fmla="*/ 506736 w 506736"/>
                  <a:gd name="connsiteY3" fmla="*/ 1101115 h 1195287"/>
                  <a:gd name="connsiteX4" fmla="*/ 136674 w 506736"/>
                  <a:gd name="connsiteY4" fmla="*/ 1195287 h 1195287"/>
                  <a:gd name="connsiteX0" fmla="*/ 120356 w 506736"/>
                  <a:gd name="connsiteY0" fmla="*/ 1292999 h 1292999"/>
                  <a:gd name="connsiteX1" fmla="*/ 0 w 506736"/>
                  <a:gd name="connsiteY1" fmla="*/ 64945 h 1292999"/>
                  <a:gd name="connsiteX2" fmla="*/ 124813 w 506736"/>
                  <a:gd name="connsiteY2" fmla="*/ 0 h 1292999"/>
                  <a:gd name="connsiteX3" fmla="*/ 506736 w 506736"/>
                  <a:gd name="connsiteY3" fmla="*/ 1101115 h 1292999"/>
                  <a:gd name="connsiteX4" fmla="*/ 120356 w 506736"/>
                  <a:gd name="connsiteY4" fmla="*/ 1292999 h 1292999"/>
                  <a:gd name="connsiteX0" fmla="*/ 120356 w 490882"/>
                  <a:gd name="connsiteY0" fmla="*/ 1292999 h 1292999"/>
                  <a:gd name="connsiteX1" fmla="*/ 0 w 490882"/>
                  <a:gd name="connsiteY1" fmla="*/ 64945 h 1292999"/>
                  <a:gd name="connsiteX2" fmla="*/ 124813 w 490882"/>
                  <a:gd name="connsiteY2" fmla="*/ 0 h 1292999"/>
                  <a:gd name="connsiteX3" fmla="*/ 490882 w 490882"/>
                  <a:gd name="connsiteY3" fmla="*/ 1065372 h 1292999"/>
                  <a:gd name="connsiteX4" fmla="*/ 120356 w 490882"/>
                  <a:gd name="connsiteY4" fmla="*/ 1292999 h 1292999"/>
                  <a:gd name="connsiteX0" fmla="*/ 120356 w 490882"/>
                  <a:gd name="connsiteY0" fmla="*/ 1292999 h 1317646"/>
                  <a:gd name="connsiteX1" fmla="*/ 0 w 490882"/>
                  <a:gd name="connsiteY1" fmla="*/ 64945 h 1317646"/>
                  <a:gd name="connsiteX2" fmla="*/ 124813 w 490882"/>
                  <a:gd name="connsiteY2" fmla="*/ 0 h 1317646"/>
                  <a:gd name="connsiteX3" fmla="*/ 490882 w 490882"/>
                  <a:gd name="connsiteY3" fmla="*/ 1065372 h 1317646"/>
                  <a:gd name="connsiteX4" fmla="*/ 320322 w 490882"/>
                  <a:gd name="connsiteY4" fmla="*/ 1311149 h 1317646"/>
                  <a:gd name="connsiteX5" fmla="*/ 120356 w 490882"/>
                  <a:gd name="connsiteY5" fmla="*/ 1292999 h 1317646"/>
                  <a:gd name="connsiteX0" fmla="*/ 120356 w 490882"/>
                  <a:gd name="connsiteY0" fmla="*/ 1292999 h 1358574"/>
                  <a:gd name="connsiteX1" fmla="*/ 0 w 490882"/>
                  <a:gd name="connsiteY1" fmla="*/ 64945 h 1358574"/>
                  <a:gd name="connsiteX2" fmla="*/ 124813 w 490882"/>
                  <a:gd name="connsiteY2" fmla="*/ 0 h 1358574"/>
                  <a:gd name="connsiteX3" fmla="*/ 490882 w 490882"/>
                  <a:gd name="connsiteY3" fmla="*/ 1065372 h 1358574"/>
                  <a:gd name="connsiteX4" fmla="*/ 120356 w 490882"/>
                  <a:gd name="connsiteY4" fmla="*/ 1292999 h 1358574"/>
                  <a:gd name="connsiteX0" fmla="*/ 156581 w 527107"/>
                  <a:gd name="connsiteY0" fmla="*/ 1292999 h 1358574"/>
                  <a:gd name="connsiteX1" fmla="*/ 0 w 527107"/>
                  <a:gd name="connsiteY1" fmla="*/ 103458 h 1358574"/>
                  <a:gd name="connsiteX2" fmla="*/ 161038 w 527107"/>
                  <a:gd name="connsiteY2" fmla="*/ 0 h 1358574"/>
                  <a:gd name="connsiteX3" fmla="*/ 527107 w 527107"/>
                  <a:gd name="connsiteY3" fmla="*/ 1065372 h 1358574"/>
                  <a:gd name="connsiteX4" fmla="*/ 156581 w 527107"/>
                  <a:gd name="connsiteY4" fmla="*/ 1292999 h 1358574"/>
                  <a:gd name="connsiteX0" fmla="*/ 156581 w 527107"/>
                  <a:gd name="connsiteY0" fmla="*/ 1292999 h 1358574"/>
                  <a:gd name="connsiteX1" fmla="*/ 0 w 527107"/>
                  <a:gd name="connsiteY1" fmla="*/ 103458 h 1358574"/>
                  <a:gd name="connsiteX2" fmla="*/ 161038 w 527107"/>
                  <a:gd name="connsiteY2" fmla="*/ 0 h 1358574"/>
                  <a:gd name="connsiteX3" fmla="*/ 411508 w 527107"/>
                  <a:gd name="connsiteY3" fmla="*/ 807967 h 1358574"/>
                  <a:gd name="connsiteX4" fmla="*/ 527107 w 527107"/>
                  <a:gd name="connsiteY4" fmla="*/ 1065372 h 1358574"/>
                  <a:gd name="connsiteX5" fmla="*/ 156581 w 527107"/>
                  <a:gd name="connsiteY5" fmla="*/ 1292999 h 1358574"/>
                  <a:gd name="connsiteX0" fmla="*/ 156581 w 527108"/>
                  <a:gd name="connsiteY0" fmla="*/ 1292999 h 1358574"/>
                  <a:gd name="connsiteX1" fmla="*/ 0 w 527108"/>
                  <a:gd name="connsiteY1" fmla="*/ 103458 h 1358574"/>
                  <a:gd name="connsiteX2" fmla="*/ 161038 w 527108"/>
                  <a:gd name="connsiteY2" fmla="*/ 0 h 1358574"/>
                  <a:gd name="connsiteX3" fmla="*/ 527107 w 527108"/>
                  <a:gd name="connsiteY3" fmla="*/ 1065372 h 1358574"/>
                  <a:gd name="connsiteX4" fmla="*/ 156581 w 527108"/>
                  <a:gd name="connsiteY4" fmla="*/ 1292999 h 1358574"/>
                  <a:gd name="connsiteX0" fmla="*/ 156581 w 536843"/>
                  <a:gd name="connsiteY0" fmla="*/ 1292999 h 1358574"/>
                  <a:gd name="connsiteX1" fmla="*/ 0 w 536843"/>
                  <a:gd name="connsiteY1" fmla="*/ 103458 h 1358574"/>
                  <a:gd name="connsiteX2" fmla="*/ 161038 w 536843"/>
                  <a:gd name="connsiteY2" fmla="*/ 0 h 1358574"/>
                  <a:gd name="connsiteX3" fmla="*/ 374520 w 536843"/>
                  <a:gd name="connsiteY3" fmla="*/ 726293 h 1358574"/>
                  <a:gd name="connsiteX4" fmla="*/ 527107 w 536843"/>
                  <a:gd name="connsiteY4" fmla="*/ 1065372 h 1358574"/>
                  <a:gd name="connsiteX5" fmla="*/ 156581 w 536843"/>
                  <a:gd name="connsiteY5" fmla="*/ 1292999 h 1358574"/>
                  <a:gd name="connsiteX0" fmla="*/ 156581 w 527107"/>
                  <a:gd name="connsiteY0" fmla="*/ 1292999 h 1358574"/>
                  <a:gd name="connsiteX1" fmla="*/ 0 w 527107"/>
                  <a:gd name="connsiteY1" fmla="*/ 103458 h 1358574"/>
                  <a:gd name="connsiteX2" fmla="*/ 161038 w 527107"/>
                  <a:gd name="connsiteY2" fmla="*/ 0 h 1358574"/>
                  <a:gd name="connsiteX3" fmla="*/ 374520 w 527107"/>
                  <a:gd name="connsiteY3" fmla="*/ 726293 h 1358574"/>
                  <a:gd name="connsiteX4" fmla="*/ 527107 w 527107"/>
                  <a:gd name="connsiteY4" fmla="*/ 1065372 h 1358574"/>
                  <a:gd name="connsiteX5" fmla="*/ 156581 w 527107"/>
                  <a:gd name="connsiteY5" fmla="*/ 1292999 h 1358574"/>
                  <a:gd name="connsiteX0" fmla="*/ 156581 w 527108"/>
                  <a:gd name="connsiteY0" fmla="*/ 1292999 h 1358574"/>
                  <a:gd name="connsiteX1" fmla="*/ 0 w 527108"/>
                  <a:gd name="connsiteY1" fmla="*/ 103458 h 1358574"/>
                  <a:gd name="connsiteX2" fmla="*/ 161038 w 527108"/>
                  <a:gd name="connsiteY2" fmla="*/ 0 h 1358574"/>
                  <a:gd name="connsiteX3" fmla="*/ 527107 w 527108"/>
                  <a:gd name="connsiteY3" fmla="*/ 1065372 h 1358574"/>
                  <a:gd name="connsiteX4" fmla="*/ 156581 w 527108"/>
                  <a:gd name="connsiteY4" fmla="*/ 1292999 h 1358574"/>
                  <a:gd name="connsiteX0" fmla="*/ 156581 w 527108"/>
                  <a:gd name="connsiteY0" fmla="*/ 1292999 h 1358574"/>
                  <a:gd name="connsiteX1" fmla="*/ 0 w 527108"/>
                  <a:gd name="connsiteY1" fmla="*/ 103458 h 1358574"/>
                  <a:gd name="connsiteX2" fmla="*/ 161038 w 527108"/>
                  <a:gd name="connsiteY2" fmla="*/ 0 h 1358574"/>
                  <a:gd name="connsiteX3" fmla="*/ 527107 w 527108"/>
                  <a:gd name="connsiteY3" fmla="*/ 1065372 h 1358574"/>
                  <a:gd name="connsiteX4" fmla="*/ 156581 w 527108"/>
                  <a:gd name="connsiteY4" fmla="*/ 1292999 h 1358574"/>
                  <a:gd name="connsiteX0" fmla="*/ 156581 w 527107"/>
                  <a:gd name="connsiteY0" fmla="*/ 1292999 h 1358574"/>
                  <a:gd name="connsiteX1" fmla="*/ 0 w 527107"/>
                  <a:gd name="connsiteY1" fmla="*/ 103458 h 1358574"/>
                  <a:gd name="connsiteX2" fmla="*/ 161038 w 527107"/>
                  <a:gd name="connsiteY2" fmla="*/ 0 h 1358574"/>
                  <a:gd name="connsiteX3" fmla="*/ 527107 w 527107"/>
                  <a:gd name="connsiteY3" fmla="*/ 1065372 h 1358574"/>
                  <a:gd name="connsiteX4" fmla="*/ 156581 w 527107"/>
                  <a:gd name="connsiteY4" fmla="*/ 1292999 h 135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107" h="1358574">
                    <a:moveTo>
                      <a:pt x="156581" y="1292999"/>
                    </a:moveTo>
                    <a:cubicBezTo>
                      <a:pt x="136608" y="1050425"/>
                      <a:pt x="77005" y="735697"/>
                      <a:pt x="0" y="103458"/>
                    </a:cubicBezTo>
                    <a:cubicBezTo>
                      <a:pt x="61001" y="66563"/>
                      <a:pt x="77224" y="54477"/>
                      <a:pt x="161038" y="0"/>
                    </a:cubicBezTo>
                    <a:cubicBezTo>
                      <a:pt x="220012" y="269505"/>
                      <a:pt x="417145" y="800788"/>
                      <a:pt x="527107" y="1065372"/>
                    </a:cubicBezTo>
                    <a:cubicBezTo>
                      <a:pt x="526364" y="1280872"/>
                      <a:pt x="238395" y="1459737"/>
                      <a:pt x="156581" y="1292999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4"/>
              <p:cNvSpPr/>
              <p:nvPr/>
            </p:nvSpPr>
            <p:spPr>
              <a:xfrm rot="20572973" flipH="1">
                <a:off x="-162006" y="600634"/>
                <a:ext cx="729789" cy="2288768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75973 w 497800"/>
                  <a:gd name="connsiteY4" fmla="*/ 180796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75973 w 497800"/>
                  <a:gd name="connsiteY4" fmla="*/ 1807964 h 1820294"/>
                  <a:gd name="connsiteX5" fmla="*/ 117948 w 497800"/>
                  <a:gd name="connsiteY5" fmla="*/ 1820294 h 1820294"/>
                  <a:gd name="connsiteX6" fmla="*/ 58214 w 497800"/>
                  <a:gd name="connsiteY6" fmla="*/ 1771026 h 1820294"/>
                  <a:gd name="connsiteX7" fmla="*/ 55345 w 497800"/>
                  <a:gd name="connsiteY7" fmla="*/ 9839 h 1820294"/>
                  <a:gd name="connsiteX0" fmla="*/ 55345 w 497800"/>
                  <a:gd name="connsiteY0" fmla="*/ 9839 h 1807964"/>
                  <a:gd name="connsiteX1" fmla="*/ 0 w 497800"/>
                  <a:gd name="connsiteY1" fmla="*/ 25330 h 1807964"/>
                  <a:gd name="connsiteX2" fmla="*/ 497800 w 497800"/>
                  <a:gd name="connsiteY2" fmla="*/ 25330 h 1807964"/>
                  <a:gd name="connsiteX3" fmla="*/ 485306 w 497800"/>
                  <a:gd name="connsiteY3" fmla="*/ 0 h 1807964"/>
                  <a:gd name="connsiteX4" fmla="*/ 475973 w 497800"/>
                  <a:gd name="connsiteY4" fmla="*/ 1807964 h 1807964"/>
                  <a:gd name="connsiteX5" fmla="*/ 58214 w 497800"/>
                  <a:gd name="connsiteY5" fmla="*/ 1771026 h 1807964"/>
                  <a:gd name="connsiteX6" fmla="*/ 55345 w 497800"/>
                  <a:gd name="connsiteY6" fmla="*/ 9839 h 1807964"/>
                  <a:gd name="connsiteX0" fmla="*/ 55345 w 497800"/>
                  <a:gd name="connsiteY0" fmla="*/ 9839 h 1807964"/>
                  <a:gd name="connsiteX1" fmla="*/ 0 w 497800"/>
                  <a:gd name="connsiteY1" fmla="*/ 25330 h 1807964"/>
                  <a:gd name="connsiteX2" fmla="*/ 497800 w 497800"/>
                  <a:gd name="connsiteY2" fmla="*/ 25330 h 1807964"/>
                  <a:gd name="connsiteX3" fmla="*/ 485306 w 497800"/>
                  <a:gd name="connsiteY3" fmla="*/ 0 h 1807964"/>
                  <a:gd name="connsiteX4" fmla="*/ 475973 w 497800"/>
                  <a:gd name="connsiteY4" fmla="*/ 1807964 h 1807964"/>
                  <a:gd name="connsiteX5" fmla="*/ 58214 w 497800"/>
                  <a:gd name="connsiteY5" fmla="*/ 1771026 h 1807964"/>
                  <a:gd name="connsiteX6" fmla="*/ 55345 w 497800"/>
                  <a:gd name="connsiteY6" fmla="*/ 9839 h 1807964"/>
                  <a:gd name="connsiteX0" fmla="*/ 55345 w 497800"/>
                  <a:gd name="connsiteY0" fmla="*/ 9839 h 1935074"/>
                  <a:gd name="connsiteX1" fmla="*/ 0 w 497800"/>
                  <a:gd name="connsiteY1" fmla="*/ 25330 h 1935074"/>
                  <a:gd name="connsiteX2" fmla="*/ 497800 w 497800"/>
                  <a:gd name="connsiteY2" fmla="*/ 25330 h 1935074"/>
                  <a:gd name="connsiteX3" fmla="*/ 485306 w 497800"/>
                  <a:gd name="connsiteY3" fmla="*/ 0 h 1935074"/>
                  <a:gd name="connsiteX4" fmla="*/ 475973 w 497800"/>
                  <a:gd name="connsiteY4" fmla="*/ 1807964 h 1935074"/>
                  <a:gd name="connsiteX5" fmla="*/ 78952 w 497800"/>
                  <a:gd name="connsiteY5" fmla="*/ 1935074 h 1935074"/>
                  <a:gd name="connsiteX6" fmla="*/ 55345 w 497800"/>
                  <a:gd name="connsiteY6" fmla="*/ 9839 h 1935074"/>
                  <a:gd name="connsiteX0" fmla="*/ 55345 w 497800"/>
                  <a:gd name="connsiteY0" fmla="*/ 0 h 1925235"/>
                  <a:gd name="connsiteX1" fmla="*/ 0 w 497800"/>
                  <a:gd name="connsiteY1" fmla="*/ 15491 h 1925235"/>
                  <a:gd name="connsiteX2" fmla="*/ 497800 w 497800"/>
                  <a:gd name="connsiteY2" fmla="*/ 15491 h 1925235"/>
                  <a:gd name="connsiteX3" fmla="*/ 475973 w 497800"/>
                  <a:gd name="connsiteY3" fmla="*/ 1798125 h 1925235"/>
                  <a:gd name="connsiteX4" fmla="*/ 78952 w 497800"/>
                  <a:gd name="connsiteY4" fmla="*/ 1925235 h 1925235"/>
                  <a:gd name="connsiteX5" fmla="*/ 55345 w 497800"/>
                  <a:gd name="connsiteY5" fmla="*/ 0 h 1925235"/>
                  <a:gd name="connsiteX0" fmla="*/ 0 w 442455"/>
                  <a:gd name="connsiteY0" fmla="*/ 0 h 1925235"/>
                  <a:gd name="connsiteX1" fmla="*/ 442455 w 442455"/>
                  <a:gd name="connsiteY1" fmla="*/ 15491 h 1925235"/>
                  <a:gd name="connsiteX2" fmla="*/ 420628 w 442455"/>
                  <a:gd name="connsiteY2" fmla="*/ 1798125 h 1925235"/>
                  <a:gd name="connsiteX3" fmla="*/ 23607 w 442455"/>
                  <a:gd name="connsiteY3" fmla="*/ 1925235 h 1925235"/>
                  <a:gd name="connsiteX4" fmla="*/ 0 w 442455"/>
                  <a:gd name="connsiteY4" fmla="*/ 0 h 1925235"/>
                  <a:gd name="connsiteX0" fmla="*/ 0 w 455519"/>
                  <a:gd name="connsiteY0" fmla="*/ 65780 h 1991015"/>
                  <a:gd name="connsiteX1" fmla="*/ 455519 w 455519"/>
                  <a:gd name="connsiteY1" fmla="*/ 0 h 1991015"/>
                  <a:gd name="connsiteX2" fmla="*/ 420628 w 455519"/>
                  <a:gd name="connsiteY2" fmla="*/ 1863905 h 1991015"/>
                  <a:gd name="connsiteX3" fmla="*/ 23607 w 455519"/>
                  <a:gd name="connsiteY3" fmla="*/ 1991015 h 1991015"/>
                  <a:gd name="connsiteX4" fmla="*/ 0 w 455519"/>
                  <a:gd name="connsiteY4" fmla="*/ 65780 h 199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519" h="1991015">
                    <a:moveTo>
                      <a:pt x="0" y="65780"/>
                    </a:moveTo>
                    <a:lnTo>
                      <a:pt x="455519" y="0"/>
                    </a:lnTo>
                    <a:lnTo>
                      <a:pt x="420628" y="1863905"/>
                    </a:lnTo>
                    <a:lnTo>
                      <a:pt x="23607" y="1991015"/>
                    </a:lnTo>
                    <a:cubicBezTo>
                      <a:pt x="22651" y="1403953"/>
                      <a:pt x="956" y="652842"/>
                      <a:pt x="0" y="65780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4"/>
              <p:cNvSpPr/>
              <p:nvPr/>
            </p:nvSpPr>
            <p:spPr>
              <a:xfrm rot="20014130" flipH="1">
                <a:off x="136216" y="240733"/>
                <a:ext cx="1598299" cy="3106136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594358"/>
                  <a:gd name="connsiteY0" fmla="*/ 0 h 1810455"/>
                  <a:gd name="connsiteX1" fmla="*/ 0 w 594358"/>
                  <a:gd name="connsiteY1" fmla="*/ 15491 h 1810455"/>
                  <a:gd name="connsiteX2" fmla="*/ 497800 w 594358"/>
                  <a:gd name="connsiteY2" fmla="*/ 15491 h 1810455"/>
                  <a:gd name="connsiteX3" fmla="*/ 594264 w 594358"/>
                  <a:gd name="connsiteY3" fmla="*/ 22625 h 1810455"/>
                  <a:gd name="connsiteX4" fmla="*/ 467785 w 594358"/>
                  <a:gd name="connsiteY4" fmla="*/ 1725975 h 1810455"/>
                  <a:gd name="connsiteX5" fmla="*/ 393655 w 594358"/>
                  <a:gd name="connsiteY5" fmla="*/ 1711367 h 1810455"/>
                  <a:gd name="connsiteX6" fmla="*/ 117948 w 594358"/>
                  <a:gd name="connsiteY6" fmla="*/ 1810455 h 1810455"/>
                  <a:gd name="connsiteX7" fmla="*/ 58214 w 594358"/>
                  <a:gd name="connsiteY7" fmla="*/ 1761187 h 1810455"/>
                  <a:gd name="connsiteX8" fmla="*/ 55345 w 594358"/>
                  <a:gd name="connsiteY8" fmla="*/ 0 h 1810455"/>
                  <a:gd name="connsiteX0" fmla="*/ 55345 w 922641"/>
                  <a:gd name="connsiteY0" fmla="*/ 0 h 1810455"/>
                  <a:gd name="connsiteX1" fmla="*/ 0 w 922641"/>
                  <a:gd name="connsiteY1" fmla="*/ 15491 h 1810455"/>
                  <a:gd name="connsiteX2" fmla="*/ 497800 w 922641"/>
                  <a:gd name="connsiteY2" fmla="*/ 15491 h 1810455"/>
                  <a:gd name="connsiteX3" fmla="*/ 922614 w 922641"/>
                  <a:gd name="connsiteY3" fmla="*/ 173421 h 1810455"/>
                  <a:gd name="connsiteX4" fmla="*/ 467785 w 922641"/>
                  <a:gd name="connsiteY4" fmla="*/ 1725975 h 1810455"/>
                  <a:gd name="connsiteX5" fmla="*/ 393655 w 922641"/>
                  <a:gd name="connsiteY5" fmla="*/ 1711367 h 1810455"/>
                  <a:gd name="connsiteX6" fmla="*/ 117948 w 922641"/>
                  <a:gd name="connsiteY6" fmla="*/ 1810455 h 1810455"/>
                  <a:gd name="connsiteX7" fmla="*/ 58214 w 922641"/>
                  <a:gd name="connsiteY7" fmla="*/ 1761187 h 1810455"/>
                  <a:gd name="connsiteX8" fmla="*/ 55345 w 922641"/>
                  <a:gd name="connsiteY8" fmla="*/ 0 h 1810455"/>
                  <a:gd name="connsiteX0" fmla="*/ 62558 w 929854"/>
                  <a:gd name="connsiteY0" fmla="*/ 51292 h 1861747"/>
                  <a:gd name="connsiteX1" fmla="*/ 0 w 929854"/>
                  <a:gd name="connsiteY1" fmla="*/ 0 h 1861747"/>
                  <a:gd name="connsiteX2" fmla="*/ 505013 w 929854"/>
                  <a:gd name="connsiteY2" fmla="*/ 66783 h 1861747"/>
                  <a:gd name="connsiteX3" fmla="*/ 929827 w 929854"/>
                  <a:gd name="connsiteY3" fmla="*/ 224713 h 1861747"/>
                  <a:gd name="connsiteX4" fmla="*/ 474998 w 929854"/>
                  <a:gd name="connsiteY4" fmla="*/ 1777267 h 1861747"/>
                  <a:gd name="connsiteX5" fmla="*/ 400868 w 929854"/>
                  <a:gd name="connsiteY5" fmla="*/ 1762659 h 1861747"/>
                  <a:gd name="connsiteX6" fmla="*/ 125161 w 929854"/>
                  <a:gd name="connsiteY6" fmla="*/ 1861747 h 1861747"/>
                  <a:gd name="connsiteX7" fmla="*/ 65427 w 929854"/>
                  <a:gd name="connsiteY7" fmla="*/ 1812479 h 1861747"/>
                  <a:gd name="connsiteX8" fmla="*/ 62558 w 929854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74998 w 929827"/>
                  <a:gd name="connsiteY4" fmla="*/ 1777267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27694 w 929827"/>
                  <a:gd name="connsiteY4" fmla="*/ 1484502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27694 w 929827"/>
                  <a:gd name="connsiteY4" fmla="*/ 1484502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27694 w 929827"/>
                  <a:gd name="connsiteY4" fmla="*/ 1484502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12479"/>
                  <a:gd name="connsiteX1" fmla="*/ 0 w 929827"/>
                  <a:gd name="connsiteY1" fmla="*/ 0 h 1812479"/>
                  <a:gd name="connsiteX2" fmla="*/ 505013 w 929827"/>
                  <a:gd name="connsiteY2" fmla="*/ 66783 h 1812479"/>
                  <a:gd name="connsiteX3" fmla="*/ 929827 w 929827"/>
                  <a:gd name="connsiteY3" fmla="*/ 224713 h 1812479"/>
                  <a:gd name="connsiteX4" fmla="*/ 427694 w 929827"/>
                  <a:gd name="connsiteY4" fmla="*/ 1484502 h 1812479"/>
                  <a:gd name="connsiteX5" fmla="*/ 400868 w 929827"/>
                  <a:gd name="connsiteY5" fmla="*/ 1762659 h 1812479"/>
                  <a:gd name="connsiteX6" fmla="*/ 149816 w 929827"/>
                  <a:gd name="connsiteY6" fmla="*/ 1571660 h 1812479"/>
                  <a:gd name="connsiteX7" fmla="*/ 65427 w 929827"/>
                  <a:gd name="connsiteY7" fmla="*/ 1812479 h 1812479"/>
                  <a:gd name="connsiteX8" fmla="*/ 62558 w 929827"/>
                  <a:gd name="connsiteY8" fmla="*/ 51292 h 1812479"/>
                  <a:gd name="connsiteX0" fmla="*/ 62558 w 929827"/>
                  <a:gd name="connsiteY0" fmla="*/ 51292 h 1762659"/>
                  <a:gd name="connsiteX1" fmla="*/ 0 w 929827"/>
                  <a:gd name="connsiteY1" fmla="*/ 0 h 1762659"/>
                  <a:gd name="connsiteX2" fmla="*/ 505013 w 929827"/>
                  <a:gd name="connsiteY2" fmla="*/ 66783 h 1762659"/>
                  <a:gd name="connsiteX3" fmla="*/ 929827 w 929827"/>
                  <a:gd name="connsiteY3" fmla="*/ 224713 h 1762659"/>
                  <a:gd name="connsiteX4" fmla="*/ 427694 w 929827"/>
                  <a:gd name="connsiteY4" fmla="*/ 1484502 h 1762659"/>
                  <a:gd name="connsiteX5" fmla="*/ 400868 w 929827"/>
                  <a:gd name="connsiteY5" fmla="*/ 1762659 h 1762659"/>
                  <a:gd name="connsiteX6" fmla="*/ 149816 w 929827"/>
                  <a:gd name="connsiteY6" fmla="*/ 1571660 h 1762659"/>
                  <a:gd name="connsiteX7" fmla="*/ 25018 w 929827"/>
                  <a:gd name="connsiteY7" fmla="*/ 1650923 h 1762659"/>
                  <a:gd name="connsiteX8" fmla="*/ 62558 w 929827"/>
                  <a:gd name="connsiteY8" fmla="*/ 51292 h 1762659"/>
                  <a:gd name="connsiteX0" fmla="*/ 62558 w 929827"/>
                  <a:gd name="connsiteY0" fmla="*/ 51292 h 1650923"/>
                  <a:gd name="connsiteX1" fmla="*/ 0 w 929827"/>
                  <a:gd name="connsiteY1" fmla="*/ 0 h 1650923"/>
                  <a:gd name="connsiteX2" fmla="*/ 505013 w 929827"/>
                  <a:gd name="connsiteY2" fmla="*/ 66783 h 1650923"/>
                  <a:gd name="connsiteX3" fmla="*/ 929827 w 929827"/>
                  <a:gd name="connsiteY3" fmla="*/ 224713 h 1650923"/>
                  <a:gd name="connsiteX4" fmla="*/ 427694 w 929827"/>
                  <a:gd name="connsiteY4" fmla="*/ 1484502 h 1650923"/>
                  <a:gd name="connsiteX5" fmla="*/ 346305 w 929827"/>
                  <a:gd name="connsiteY5" fmla="*/ 1646304 h 1650923"/>
                  <a:gd name="connsiteX6" fmla="*/ 149816 w 929827"/>
                  <a:gd name="connsiteY6" fmla="*/ 1571660 h 1650923"/>
                  <a:gd name="connsiteX7" fmla="*/ 25018 w 929827"/>
                  <a:gd name="connsiteY7" fmla="*/ 1650923 h 1650923"/>
                  <a:gd name="connsiteX8" fmla="*/ 62558 w 929827"/>
                  <a:gd name="connsiteY8" fmla="*/ 51292 h 1650923"/>
                  <a:gd name="connsiteX0" fmla="*/ 62558 w 929827"/>
                  <a:gd name="connsiteY0" fmla="*/ 51292 h 1650923"/>
                  <a:gd name="connsiteX1" fmla="*/ 0 w 929827"/>
                  <a:gd name="connsiteY1" fmla="*/ 0 h 1650923"/>
                  <a:gd name="connsiteX2" fmla="*/ 505013 w 929827"/>
                  <a:gd name="connsiteY2" fmla="*/ 66783 h 1650923"/>
                  <a:gd name="connsiteX3" fmla="*/ 929827 w 929827"/>
                  <a:gd name="connsiteY3" fmla="*/ 224713 h 1650923"/>
                  <a:gd name="connsiteX4" fmla="*/ 427694 w 929827"/>
                  <a:gd name="connsiteY4" fmla="*/ 1484502 h 1650923"/>
                  <a:gd name="connsiteX5" fmla="*/ 346305 w 929827"/>
                  <a:gd name="connsiteY5" fmla="*/ 1646304 h 1650923"/>
                  <a:gd name="connsiteX6" fmla="*/ 153758 w 929827"/>
                  <a:gd name="connsiteY6" fmla="*/ 1596057 h 1650923"/>
                  <a:gd name="connsiteX7" fmla="*/ 25018 w 929827"/>
                  <a:gd name="connsiteY7" fmla="*/ 1650923 h 1650923"/>
                  <a:gd name="connsiteX8" fmla="*/ 62558 w 929827"/>
                  <a:gd name="connsiteY8" fmla="*/ 51292 h 1650923"/>
                  <a:gd name="connsiteX0" fmla="*/ 62558 w 929827"/>
                  <a:gd name="connsiteY0" fmla="*/ 51292 h 1650923"/>
                  <a:gd name="connsiteX1" fmla="*/ 0 w 929827"/>
                  <a:gd name="connsiteY1" fmla="*/ 0 h 1650923"/>
                  <a:gd name="connsiteX2" fmla="*/ 505013 w 929827"/>
                  <a:gd name="connsiteY2" fmla="*/ 66783 h 1650923"/>
                  <a:gd name="connsiteX3" fmla="*/ 929827 w 929827"/>
                  <a:gd name="connsiteY3" fmla="*/ 224713 h 1650923"/>
                  <a:gd name="connsiteX4" fmla="*/ 427694 w 929827"/>
                  <a:gd name="connsiteY4" fmla="*/ 1484502 h 1650923"/>
                  <a:gd name="connsiteX5" fmla="*/ 346305 w 929827"/>
                  <a:gd name="connsiteY5" fmla="*/ 1646304 h 1650923"/>
                  <a:gd name="connsiteX6" fmla="*/ 153758 w 929827"/>
                  <a:gd name="connsiteY6" fmla="*/ 1596057 h 1650923"/>
                  <a:gd name="connsiteX7" fmla="*/ 25018 w 929827"/>
                  <a:gd name="connsiteY7" fmla="*/ 1650923 h 1650923"/>
                  <a:gd name="connsiteX8" fmla="*/ 4009 w 929827"/>
                  <a:gd name="connsiteY8" fmla="*/ 847164 h 1650923"/>
                  <a:gd name="connsiteX9" fmla="*/ 62558 w 929827"/>
                  <a:gd name="connsiteY9" fmla="*/ 51292 h 1650923"/>
                  <a:gd name="connsiteX0" fmla="*/ 120019 w 987288"/>
                  <a:gd name="connsiteY0" fmla="*/ 51292 h 1646304"/>
                  <a:gd name="connsiteX1" fmla="*/ 57461 w 987288"/>
                  <a:gd name="connsiteY1" fmla="*/ 0 h 1646304"/>
                  <a:gd name="connsiteX2" fmla="*/ 562474 w 987288"/>
                  <a:gd name="connsiteY2" fmla="*/ 66783 h 1646304"/>
                  <a:gd name="connsiteX3" fmla="*/ 987288 w 987288"/>
                  <a:gd name="connsiteY3" fmla="*/ 224713 h 1646304"/>
                  <a:gd name="connsiteX4" fmla="*/ 485155 w 987288"/>
                  <a:gd name="connsiteY4" fmla="*/ 1484502 h 1646304"/>
                  <a:gd name="connsiteX5" fmla="*/ 403766 w 987288"/>
                  <a:gd name="connsiteY5" fmla="*/ 1646304 h 1646304"/>
                  <a:gd name="connsiteX6" fmla="*/ 211219 w 987288"/>
                  <a:gd name="connsiteY6" fmla="*/ 1596057 h 1646304"/>
                  <a:gd name="connsiteX7" fmla="*/ 3263 w 987288"/>
                  <a:gd name="connsiteY7" fmla="*/ 1619261 h 1646304"/>
                  <a:gd name="connsiteX8" fmla="*/ 61470 w 987288"/>
                  <a:gd name="connsiteY8" fmla="*/ 847164 h 1646304"/>
                  <a:gd name="connsiteX9" fmla="*/ 120019 w 987288"/>
                  <a:gd name="connsiteY9" fmla="*/ 51292 h 1646304"/>
                  <a:gd name="connsiteX0" fmla="*/ 120019 w 1069398"/>
                  <a:gd name="connsiteY0" fmla="*/ 262687 h 1857699"/>
                  <a:gd name="connsiteX1" fmla="*/ 57461 w 1069398"/>
                  <a:gd name="connsiteY1" fmla="*/ 211395 h 1857699"/>
                  <a:gd name="connsiteX2" fmla="*/ 562474 w 1069398"/>
                  <a:gd name="connsiteY2" fmla="*/ 278178 h 1857699"/>
                  <a:gd name="connsiteX3" fmla="*/ 1069398 w 1069398"/>
                  <a:gd name="connsiteY3" fmla="*/ 5038 h 1857699"/>
                  <a:gd name="connsiteX4" fmla="*/ 485155 w 1069398"/>
                  <a:gd name="connsiteY4" fmla="*/ 1695897 h 1857699"/>
                  <a:gd name="connsiteX5" fmla="*/ 403766 w 1069398"/>
                  <a:gd name="connsiteY5" fmla="*/ 1857699 h 1857699"/>
                  <a:gd name="connsiteX6" fmla="*/ 211219 w 1069398"/>
                  <a:gd name="connsiteY6" fmla="*/ 1807452 h 1857699"/>
                  <a:gd name="connsiteX7" fmla="*/ 3263 w 1069398"/>
                  <a:gd name="connsiteY7" fmla="*/ 1830656 h 1857699"/>
                  <a:gd name="connsiteX8" fmla="*/ 61470 w 1069398"/>
                  <a:gd name="connsiteY8" fmla="*/ 1058559 h 1857699"/>
                  <a:gd name="connsiteX9" fmla="*/ 120019 w 1069398"/>
                  <a:gd name="connsiteY9" fmla="*/ 262687 h 1857699"/>
                  <a:gd name="connsiteX0" fmla="*/ 120019 w 1069398"/>
                  <a:gd name="connsiteY0" fmla="*/ 267247 h 1862259"/>
                  <a:gd name="connsiteX1" fmla="*/ 57461 w 1069398"/>
                  <a:gd name="connsiteY1" fmla="*/ 215955 h 1862259"/>
                  <a:gd name="connsiteX2" fmla="*/ 422267 w 1069398"/>
                  <a:gd name="connsiteY2" fmla="*/ 87805 h 1862259"/>
                  <a:gd name="connsiteX3" fmla="*/ 1069398 w 1069398"/>
                  <a:gd name="connsiteY3" fmla="*/ 9598 h 1862259"/>
                  <a:gd name="connsiteX4" fmla="*/ 485155 w 1069398"/>
                  <a:gd name="connsiteY4" fmla="*/ 1700457 h 1862259"/>
                  <a:gd name="connsiteX5" fmla="*/ 403766 w 1069398"/>
                  <a:gd name="connsiteY5" fmla="*/ 1862259 h 1862259"/>
                  <a:gd name="connsiteX6" fmla="*/ 211219 w 1069398"/>
                  <a:gd name="connsiteY6" fmla="*/ 1812012 h 1862259"/>
                  <a:gd name="connsiteX7" fmla="*/ 3263 w 1069398"/>
                  <a:gd name="connsiteY7" fmla="*/ 1835216 h 1862259"/>
                  <a:gd name="connsiteX8" fmla="*/ 61470 w 1069398"/>
                  <a:gd name="connsiteY8" fmla="*/ 1063119 h 1862259"/>
                  <a:gd name="connsiteX9" fmla="*/ 120019 w 1069398"/>
                  <a:gd name="connsiteY9" fmla="*/ 267247 h 1862259"/>
                  <a:gd name="connsiteX0" fmla="*/ 0 w 1171285"/>
                  <a:gd name="connsiteY0" fmla="*/ 353651 h 1862259"/>
                  <a:gd name="connsiteX1" fmla="*/ 159348 w 1171285"/>
                  <a:gd name="connsiteY1" fmla="*/ 215955 h 1862259"/>
                  <a:gd name="connsiteX2" fmla="*/ 524154 w 1171285"/>
                  <a:gd name="connsiteY2" fmla="*/ 87805 h 1862259"/>
                  <a:gd name="connsiteX3" fmla="*/ 1171285 w 1171285"/>
                  <a:gd name="connsiteY3" fmla="*/ 9598 h 1862259"/>
                  <a:gd name="connsiteX4" fmla="*/ 587042 w 1171285"/>
                  <a:gd name="connsiteY4" fmla="*/ 1700457 h 1862259"/>
                  <a:gd name="connsiteX5" fmla="*/ 505653 w 1171285"/>
                  <a:gd name="connsiteY5" fmla="*/ 1862259 h 1862259"/>
                  <a:gd name="connsiteX6" fmla="*/ 313106 w 1171285"/>
                  <a:gd name="connsiteY6" fmla="*/ 1812012 h 1862259"/>
                  <a:gd name="connsiteX7" fmla="*/ 105150 w 1171285"/>
                  <a:gd name="connsiteY7" fmla="*/ 1835216 h 1862259"/>
                  <a:gd name="connsiteX8" fmla="*/ 163357 w 1171285"/>
                  <a:gd name="connsiteY8" fmla="*/ 1063119 h 1862259"/>
                  <a:gd name="connsiteX9" fmla="*/ 0 w 1171285"/>
                  <a:gd name="connsiteY9" fmla="*/ 353651 h 1862259"/>
                  <a:gd name="connsiteX0" fmla="*/ 0 w 1171285"/>
                  <a:gd name="connsiteY0" fmla="*/ 353651 h 1862259"/>
                  <a:gd name="connsiteX1" fmla="*/ 159348 w 1171285"/>
                  <a:gd name="connsiteY1" fmla="*/ 215955 h 1862259"/>
                  <a:gd name="connsiteX2" fmla="*/ 524154 w 1171285"/>
                  <a:gd name="connsiteY2" fmla="*/ 87805 h 1862259"/>
                  <a:gd name="connsiteX3" fmla="*/ 1171285 w 1171285"/>
                  <a:gd name="connsiteY3" fmla="*/ 9598 h 1862259"/>
                  <a:gd name="connsiteX4" fmla="*/ 587042 w 1171285"/>
                  <a:gd name="connsiteY4" fmla="*/ 1700457 h 1862259"/>
                  <a:gd name="connsiteX5" fmla="*/ 505653 w 1171285"/>
                  <a:gd name="connsiteY5" fmla="*/ 1862259 h 1862259"/>
                  <a:gd name="connsiteX6" fmla="*/ 313106 w 1171285"/>
                  <a:gd name="connsiteY6" fmla="*/ 1812012 h 1862259"/>
                  <a:gd name="connsiteX7" fmla="*/ 105150 w 1171285"/>
                  <a:gd name="connsiteY7" fmla="*/ 1835216 h 1862259"/>
                  <a:gd name="connsiteX8" fmla="*/ 11945 w 1171285"/>
                  <a:gd name="connsiteY8" fmla="*/ 1104743 h 1862259"/>
                  <a:gd name="connsiteX9" fmla="*/ 0 w 1171285"/>
                  <a:gd name="connsiteY9" fmla="*/ 353651 h 1862259"/>
                  <a:gd name="connsiteX0" fmla="*/ 672 w 1171957"/>
                  <a:gd name="connsiteY0" fmla="*/ 353651 h 1906892"/>
                  <a:gd name="connsiteX1" fmla="*/ 160020 w 1171957"/>
                  <a:gd name="connsiteY1" fmla="*/ 215955 h 1906892"/>
                  <a:gd name="connsiteX2" fmla="*/ 524826 w 1171957"/>
                  <a:gd name="connsiteY2" fmla="*/ 87805 h 1906892"/>
                  <a:gd name="connsiteX3" fmla="*/ 1171957 w 1171957"/>
                  <a:gd name="connsiteY3" fmla="*/ 9598 h 1906892"/>
                  <a:gd name="connsiteX4" fmla="*/ 587714 w 1171957"/>
                  <a:gd name="connsiteY4" fmla="*/ 1700457 h 1906892"/>
                  <a:gd name="connsiteX5" fmla="*/ 506325 w 1171957"/>
                  <a:gd name="connsiteY5" fmla="*/ 1862259 h 1906892"/>
                  <a:gd name="connsiteX6" fmla="*/ 313778 w 1171957"/>
                  <a:gd name="connsiteY6" fmla="*/ 1812012 h 1906892"/>
                  <a:gd name="connsiteX7" fmla="*/ 7106 w 1171957"/>
                  <a:gd name="connsiteY7" fmla="*/ 1906892 h 1906892"/>
                  <a:gd name="connsiteX8" fmla="*/ 12617 w 1171957"/>
                  <a:gd name="connsiteY8" fmla="*/ 1104743 h 1906892"/>
                  <a:gd name="connsiteX9" fmla="*/ 672 w 1171957"/>
                  <a:gd name="connsiteY9" fmla="*/ 353651 h 1906892"/>
                  <a:gd name="connsiteX0" fmla="*/ 6771 w 1178056"/>
                  <a:gd name="connsiteY0" fmla="*/ 353651 h 1909873"/>
                  <a:gd name="connsiteX1" fmla="*/ 166119 w 1178056"/>
                  <a:gd name="connsiteY1" fmla="*/ 215955 h 1909873"/>
                  <a:gd name="connsiteX2" fmla="*/ 530925 w 1178056"/>
                  <a:gd name="connsiteY2" fmla="*/ 87805 h 1909873"/>
                  <a:gd name="connsiteX3" fmla="*/ 1178056 w 1178056"/>
                  <a:gd name="connsiteY3" fmla="*/ 9598 h 1909873"/>
                  <a:gd name="connsiteX4" fmla="*/ 593813 w 1178056"/>
                  <a:gd name="connsiteY4" fmla="*/ 1700457 h 1909873"/>
                  <a:gd name="connsiteX5" fmla="*/ 512424 w 1178056"/>
                  <a:gd name="connsiteY5" fmla="*/ 1862259 h 1909873"/>
                  <a:gd name="connsiteX6" fmla="*/ 319877 w 1178056"/>
                  <a:gd name="connsiteY6" fmla="*/ 1812012 h 1909873"/>
                  <a:gd name="connsiteX7" fmla="*/ 6159 w 1178056"/>
                  <a:gd name="connsiteY7" fmla="*/ 1909873 h 1909873"/>
                  <a:gd name="connsiteX8" fmla="*/ 18716 w 1178056"/>
                  <a:gd name="connsiteY8" fmla="*/ 1104743 h 1909873"/>
                  <a:gd name="connsiteX9" fmla="*/ 6771 w 1178056"/>
                  <a:gd name="connsiteY9" fmla="*/ 353651 h 1909873"/>
                  <a:gd name="connsiteX0" fmla="*/ 10077 w 1181362"/>
                  <a:gd name="connsiteY0" fmla="*/ 353651 h 1978743"/>
                  <a:gd name="connsiteX1" fmla="*/ 169425 w 1181362"/>
                  <a:gd name="connsiteY1" fmla="*/ 215955 h 1978743"/>
                  <a:gd name="connsiteX2" fmla="*/ 534231 w 1181362"/>
                  <a:gd name="connsiteY2" fmla="*/ 87805 h 1978743"/>
                  <a:gd name="connsiteX3" fmla="*/ 1181362 w 1181362"/>
                  <a:gd name="connsiteY3" fmla="*/ 9598 h 1978743"/>
                  <a:gd name="connsiteX4" fmla="*/ 597119 w 1181362"/>
                  <a:gd name="connsiteY4" fmla="*/ 1700457 h 1978743"/>
                  <a:gd name="connsiteX5" fmla="*/ 515730 w 1181362"/>
                  <a:gd name="connsiteY5" fmla="*/ 1862259 h 1978743"/>
                  <a:gd name="connsiteX6" fmla="*/ 323183 w 1181362"/>
                  <a:gd name="connsiteY6" fmla="*/ 1812012 h 1978743"/>
                  <a:gd name="connsiteX7" fmla="*/ 5757 w 1181362"/>
                  <a:gd name="connsiteY7" fmla="*/ 1978743 h 1978743"/>
                  <a:gd name="connsiteX8" fmla="*/ 22022 w 1181362"/>
                  <a:gd name="connsiteY8" fmla="*/ 1104743 h 1978743"/>
                  <a:gd name="connsiteX9" fmla="*/ 10077 w 1181362"/>
                  <a:gd name="connsiteY9" fmla="*/ 353651 h 1978743"/>
                  <a:gd name="connsiteX0" fmla="*/ 10077 w 1187692"/>
                  <a:gd name="connsiteY0" fmla="*/ 353651 h 1978743"/>
                  <a:gd name="connsiteX1" fmla="*/ 169425 w 1187692"/>
                  <a:gd name="connsiteY1" fmla="*/ 215955 h 1978743"/>
                  <a:gd name="connsiteX2" fmla="*/ 534231 w 1187692"/>
                  <a:gd name="connsiteY2" fmla="*/ 87805 h 1978743"/>
                  <a:gd name="connsiteX3" fmla="*/ 1181362 w 1187692"/>
                  <a:gd name="connsiteY3" fmla="*/ 9598 h 1978743"/>
                  <a:gd name="connsiteX4" fmla="*/ 743700 w 1187692"/>
                  <a:gd name="connsiteY4" fmla="*/ 915924 h 1978743"/>
                  <a:gd name="connsiteX5" fmla="*/ 597119 w 1187692"/>
                  <a:gd name="connsiteY5" fmla="*/ 1700457 h 1978743"/>
                  <a:gd name="connsiteX6" fmla="*/ 515730 w 1187692"/>
                  <a:gd name="connsiteY6" fmla="*/ 1862259 h 1978743"/>
                  <a:gd name="connsiteX7" fmla="*/ 323183 w 1187692"/>
                  <a:gd name="connsiteY7" fmla="*/ 1812012 h 1978743"/>
                  <a:gd name="connsiteX8" fmla="*/ 5757 w 1187692"/>
                  <a:gd name="connsiteY8" fmla="*/ 1978743 h 1978743"/>
                  <a:gd name="connsiteX9" fmla="*/ 22022 w 1187692"/>
                  <a:gd name="connsiteY9" fmla="*/ 1104743 h 1978743"/>
                  <a:gd name="connsiteX10" fmla="*/ 10077 w 1187692"/>
                  <a:gd name="connsiteY10" fmla="*/ 353651 h 1978743"/>
                  <a:gd name="connsiteX0" fmla="*/ 10077 w 1187692"/>
                  <a:gd name="connsiteY0" fmla="*/ 353651 h 1978743"/>
                  <a:gd name="connsiteX1" fmla="*/ 169425 w 1187692"/>
                  <a:gd name="connsiteY1" fmla="*/ 215955 h 1978743"/>
                  <a:gd name="connsiteX2" fmla="*/ 534231 w 1187692"/>
                  <a:gd name="connsiteY2" fmla="*/ 87805 h 1978743"/>
                  <a:gd name="connsiteX3" fmla="*/ 1181362 w 1187692"/>
                  <a:gd name="connsiteY3" fmla="*/ 9598 h 1978743"/>
                  <a:gd name="connsiteX4" fmla="*/ 743700 w 1187692"/>
                  <a:gd name="connsiteY4" fmla="*/ 915924 h 1978743"/>
                  <a:gd name="connsiteX5" fmla="*/ 558472 w 1187692"/>
                  <a:gd name="connsiteY5" fmla="*/ 1679417 h 1978743"/>
                  <a:gd name="connsiteX6" fmla="*/ 515730 w 1187692"/>
                  <a:gd name="connsiteY6" fmla="*/ 1862259 h 1978743"/>
                  <a:gd name="connsiteX7" fmla="*/ 323183 w 1187692"/>
                  <a:gd name="connsiteY7" fmla="*/ 1812012 h 1978743"/>
                  <a:gd name="connsiteX8" fmla="*/ 5757 w 1187692"/>
                  <a:gd name="connsiteY8" fmla="*/ 1978743 h 1978743"/>
                  <a:gd name="connsiteX9" fmla="*/ 22022 w 1187692"/>
                  <a:gd name="connsiteY9" fmla="*/ 1104743 h 1978743"/>
                  <a:gd name="connsiteX10" fmla="*/ 10077 w 1187692"/>
                  <a:gd name="connsiteY10" fmla="*/ 353651 h 1978743"/>
                  <a:gd name="connsiteX0" fmla="*/ 10077 w 1187884"/>
                  <a:gd name="connsiteY0" fmla="*/ 353651 h 1978743"/>
                  <a:gd name="connsiteX1" fmla="*/ 169425 w 1187884"/>
                  <a:gd name="connsiteY1" fmla="*/ 215955 h 1978743"/>
                  <a:gd name="connsiteX2" fmla="*/ 534231 w 1187884"/>
                  <a:gd name="connsiteY2" fmla="*/ 87805 h 1978743"/>
                  <a:gd name="connsiteX3" fmla="*/ 1181362 w 1187884"/>
                  <a:gd name="connsiteY3" fmla="*/ 9598 h 1978743"/>
                  <a:gd name="connsiteX4" fmla="*/ 743700 w 1187884"/>
                  <a:gd name="connsiteY4" fmla="*/ 915924 h 1978743"/>
                  <a:gd name="connsiteX5" fmla="*/ 515730 w 1187884"/>
                  <a:gd name="connsiteY5" fmla="*/ 1862259 h 1978743"/>
                  <a:gd name="connsiteX6" fmla="*/ 323183 w 1187884"/>
                  <a:gd name="connsiteY6" fmla="*/ 1812012 h 1978743"/>
                  <a:gd name="connsiteX7" fmla="*/ 5757 w 1187884"/>
                  <a:gd name="connsiteY7" fmla="*/ 1978743 h 1978743"/>
                  <a:gd name="connsiteX8" fmla="*/ 22022 w 1187884"/>
                  <a:gd name="connsiteY8" fmla="*/ 1104743 h 1978743"/>
                  <a:gd name="connsiteX9" fmla="*/ 10077 w 1187884"/>
                  <a:gd name="connsiteY9" fmla="*/ 353651 h 1978743"/>
                  <a:gd name="connsiteX0" fmla="*/ 10077 w 1189554"/>
                  <a:gd name="connsiteY0" fmla="*/ 353651 h 1978743"/>
                  <a:gd name="connsiteX1" fmla="*/ 169425 w 1189554"/>
                  <a:gd name="connsiteY1" fmla="*/ 215955 h 1978743"/>
                  <a:gd name="connsiteX2" fmla="*/ 534231 w 1189554"/>
                  <a:gd name="connsiteY2" fmla="*/ 87805 h 1978743"/>
                  <a:gd name="connsiteX3" fmla="*/ 1181362 w 1189554"/>
                  <a:gd name="connsiteY3" fmla="*/ 9598 h 1978743"/>
                  <a:gd name="connsiteX4" fmla="*/ 743700 w 1189554"/>
                  <a:gd name="connsiteY4" fmla="*/ 915924 h 1978743"/>
                  <a:gd name="connsiteX5" fmla="*/ 515730 w 1189554"/>
                  <a:gd name="connsiteY5" fmla="*/ 1862259 h 1978743"/>
                  <a:gd name="connsiteX6" fmla="*/ 323183 w 1189554"/>
                  <a:gd name="connsiteY6" fmla="*/ 1812012 h 1978743"/>
                  <a:gd name="connsiteX7" fmla="*/ 5757 w 1189554"/>
                  <a:gd name="connsiteY7" fmla="*/ 1978743 h 1978743"/>
                  <a:gd name="connsiteX8" fmla="*/ 22022 w 1189554"/>
                  <a:gd name="connsiteY8" fmla="*/ 1104743 h 1978743"/>
                  <a:gd name="connsiteX9" fmla="*/ 10077 w 1189554"/>
                  <a:gd name="connsiteY9" fmla="*/ 353651 h 1978743"/>
                  <a:gd name="connsiteX0" fmla="*/ 10077 w 1182596"/>
                  <a:gd name="connsiteY0" fmla="*/ 322474 h 1947566"/>
                  <a:gd name="connsiteX1" fmla="*/ 169425 w 1182596"/>
                  <a:gd name="connsiteY1" fmla="*/ 184778 h 1947566"/>
                  <a:gd name="connsiteX2" fmla="*/ 534231 w 1182596"/>
                  <a:gd name="connsiteY2" fmla="*/ 56628 h 1947566"/>
                  <a:gd name="connsiteX3" fmla="*/ 1174234 w 1182596"/>
                  <a:gd name="connsiteY3" fmla="*/ 11349 h 1947566"/>
                  <a:gd name="connsiteX4" fmla="*/ 743700 w 1182596"/>
                  <a:gd name="connsiteY4" fmla="*/ 884747 h 1947566"/>
                  <a:gd name="connsiteX5" fmla="*/ 515730 w 1182596"/>
                  <a:gd name="connsiteY5" fmla="*/ 1831082 h 1947566"/>
                  <a:gd name="connsiteX6" fmla="*/ 323183 w 1182596"/>
                  <a:gd name="connsiteY6" fmla="*/ 1780835 h 1947566"/>
                  <a:gd name="connsiteX7" fmla="*/ 5757 w 1182596"/>
                  <a:gd name="connsiteY7" fmla="*/ 1947566 h 1947566"/>
                  <a:gd name="connsiteX8" fmla="*/ 22022 w 1182596"/>
                  <a:gd name="connsiteY8" fmla="*/ 1073566 h 1947566"/>
                  <a:gd name="connsiteX9" fmla="*/ 10077 w 1182596"/>
                  <a:gd name="connsiteY9" fmla="*/ 322474 h 1947566"/>
                  <a:gd name="connsiteX0" fmla="*/ 10077 w 1182596"/>
                  <a:gd name="connsiteY0" fmla="*/ 331124 h 1956216"/>
                  <a:gd name="connsiteX1" fmla="*/ 169425 w 1182596"/>
                  <a:gd name="connsiteY1" fmla="*/ 193428 h 1956216"/>
                  <a:gd name="connsiteX2" fmla="*/ 534231 w 1182596"/>
                  <a:gd name="connsiteY2" fmla="*/ 65278 h 1956216"/>
                  <a:gd name="connsiteX3" fmla="*/ 1174234 w 1182596"/>
                  <a:gd name="connsiteY3" fmla="*/ 19999 h 1956216"/>
                  <a:gd name="connsiteX4" fmla="*/ 743700 w 1182596"/>
                  <a:gd name="connsiteY4" fmla="*/ 893397 h 1956216"/>
                  <a:gd name="connsiteX5" fmla="*/ 515730 w 1182596"/>
                  <a:gd name="connsiteY5" fmla="*/ 1839732 h 1956216"/>
                  <a:gd name="connsiteX6" fmla="*/ 323183 w 1182596"/>
                  <a:gd name="connsiteY6" fmla="*/ 1789485 h 1956216"/>
                  <a:gd name="connsiteX7" fmla="*/ 5757 w 1182596"/>
                  <a:gd name="connsiteY7" fmla="*/ 1956216 h 1956216"/>
                  <a:gd name="connsiteX8" fmla="*/ 22022 w 1182596"/>
                  <a:gd name="connsiteY8" fmla="*/ 1082216 h 1956216"/>
                  <a:gd name="connsiteX9" fmla="*/ 10077 w 1182596"/>
                  <a:gd name="connsiteY9" fmla="*/ 331124 h 1956216"/>
                  <a:gd name="connsiteX0" fmla="*/ 10077 w 1182596"/>
                  <a:gd name="connsiteY0" fmla="*/ 331124 h 1956216"/>
                  <a:gd name="connsiteX1" fmla="*/ 169425 w 1182596"/>
                  <a:gd name="connsiteY1" fmla="*/ 193429 h 1956216"/>
                  <a:gd name="connsiteX2" fmla="*/ 534231 w 1182596"/>
                  <a:gd name="connsiteY2" fmla="*/ 65278 h 1956216"/>
                  <a:gd name="connsiteX3" fmla="*/ 1174234 w 1182596"/>
                  <a:gd name="connsiteY3" fmla="*/ 19999 h 1956216"/>
                  <a:gd name="connsiteX4" fmla="*/ 743700 w 1182596"/>
                  <a:gd name="connsiteY4" fmla="*/ 893397 h 1956216"/>
                  <a:gd name="connsiteX5" fmla="*/ 515730 w 1182596"/>
                  <a:gd name="connsiteY5" fmla="*/ 1839732 h 1956216"/>
                  <a:gd name="connsiteX6" fmla="*/ 323183 w 1182596"/>
                  <a:gd name="connsiteY6" fmla="*/ 1789485 h 1956216"/>
                  <a:gd name="connsiteX7" fmla="*/ 5757 w 1182596"/>
                  <a:gd name="connsiteY7" fmla="*/ 1956216 h 1956216"/>
                  <a:gd name="connsiteX8" fmla="*/ 22022 w 1182596"/>
                  <a:gd name="connsiteY8" fmla="*/ 1082216 h 1956216"/>
                  <a:gd name="connsiteX9" fmla="*/ 10077 w 1182596"/>
                  <a:gd name="connsiteY9" fmla="*/ 331124 h 1956216"/>
                  <a:gd name="connsiteX0" fmla="*/ 10077 w 1182682"/>
                  <a:gd name="connsiteY0" fmla="*/ 331124 h 1956216"/>
                  <a:gd name="connsiteX1" fmla="*/ 169425 w 1182682"/>
                  <a:gd name="connsiteY1" fmla="*/ 193429 h 1956216"/>
                  <a:gd name="connsiteX2" fmla="*/ 534231 w 1182682"/>
                  <a:gd name="connsiteY2" fmla="*/ 65278 h 1956216"/>
                  <a:gd name="connsiteX3" fmla="*/ 1174234 w 1182682"/>
                  <a:gd name="connsiteY3" fmla="*/ 19999 h 1956216"/>
                  <a:gd name="connsiteX4" fmla="*/ 747202 w 1182682"/>
                  <a:gd name="connsiteY4" fmla="*/ 899395 h 1956216"/>
                  <a:gd name="connsiteX5" fmla="*/ 515730 w 1182682"/>
                  <a:gd name="connsiteY5" fmla="*/ 1839732 h 1956216"/>
                  <a:gd name="connsiteX6" fmla="*/ 323183 w 1182682"/>
                  <a:gd name="connsiteY6" fmla="*/ 1789485 h 1956216"/>
                  <a:gd name="connsiteX7" fmla="*/ 5757 w 1182682"/>
                  <a:gd name="connsiteY7" fmla="*/ 1956216 h 1956216"/>
                  <a:gd name="connsiteX8" fmla="*/ 22022 w 1182682"/>
                  <a:gd name="connsiteY8" fmla="*/ 1082216 h 1956216"/>
                  <a:gd name="connsiteX9" fmla="*/ 10077 w 1182682"/>
                  <a:gd name="connsiteY9" fmla="*/ 331124 h 1956216"/>
                  <a:gd name="connsiteX0" fmla="*/ 10077 w 1182682"/>
                  <a:gd name="connsiteY0" fmla="*/ 331124 h 1956216"/>
                  <a:gd name="connsiteX1" fmla="*/ 169425 w 1182682"/>
                  <a:gd name="connsiteY1" fmla="*/ 193429 h 1956216"/>
                  <a:gd name="connsiteX2" fmla="*/ 534231 w 1182682"/>
                  <a:gd name="connsiteY2" fmla="*/ 65278 h 1956216"/>
                  <a:gd name="connsiteX3" fmla="*/ 1174234 w 1182682"/>
                  <a:gd name="connsiteY3" fmla="*/ 19999 h 1956216"/>
                  <a:gd name="connsiteX4" fmla="*/ 747202 w 1182682"/>
                  <a:gd name="connsiteY4" fmla="*/ 899395 h 1956216"/>
                  <a:gd name="connsiteX5" fmla="*/ 515730 w 1182682"/>
                  <a:gd name="connsiteY5" fmla="*/ 1839732 h 1956216"/>
                  <a:gd name="connsiteX6" fmla="*/ 5757 w 1182682"/>
                  <a:gd name="connsiteY6" fmla="*/ 1956216 h 1956216"/>
                  <a:gd name="connsiteX7" fmla="*/ 22022 w 1182682"/>
                  <a:gd name="connsiteY7" fmla="*/ 1082216 h 1956216"/>
                  <a:gd name="connsiteX8" fmla="*/ 10077 w 1182682"/>
                  <a:gd name="connsiteY8" fmla="*/ 331124 h 195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2682" h="1956216">
                    <a:moveTo>
                      <a:pt x="10077" y="331124"/>
                    </a:moveTo>
                    <a:lnTo>
                      <a:pt x="169425" y="193429"/>
                    </a:lnTo>
                    <a:lnTo>
                      <a:pt x="534231" y="65278"/>
                    </a:lnTo>
                    <a:cubicBezTo>
                      <a:pt x="880150" y="31482"/>
                      <a:pt x="1032629" y="-32644"/>
                      <a:pt x="1174234" y="19999"/>
                    </a:cubicBezTo>
                    <a:cubicBezTo>
                      <a:pt x="1235527" y="160567"/>
                      <a:pt x="950017" y="447056"/>
                      <a:pt x="747202" y="899395"/>
                    </a:cubicBezTo>
                    <a:cubicBezTo>
                      <a:pt x="636263" y="1208172"/>
                      <a:pt x="585816" y="1690384"/>
                      <a:pt x="515730" y="1839732"/>
                    </a:cubicBezTo>
                    <a:lnTo>
                      <a:pt x="5757" y="1956216"/>
                    </a:lnTo>
                    <a:cubicBezTo>
                      <a:pt x="-13392" y="1830462"/>
                      <a:pt x="21302" y="1353065"/>
                      <a:pt x="22022" y="1082216"/>
                    </a:cubicBezTo>
                    <a:cubicBezTo>
                      <a:pt x="22742" y="811367"/>
                      <a:pt x="16554" y="471379"/>
                      <a:pt x="10077" y="331124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2"/>
              <p:cNvSpPr/>
              <p:nvPr/>
            </p:nvSpPr>
            <p:spPr>
              <a:xfrm rot="969979">
                <a:off x="-75019" y="-2322299"/>
                <a:ext cx="1745512" cy="3390764"/>
              </a:xfrm>
              <a:custGeom>
                <a:avLst/>
                <a:gdLst>
                  <a:gd name="connsiteX0" fmla="*/ 0 w 1765803"/>
                  <a:gd name="connsiteY0" fmla="*/ 0 h 2565231"/>
                  <a:gd name="connsiteX1" fmla="*/ 1765803 w 1765803"/>
                  <a:gd name="connsiteY1" fmla="*/ 0 h 2565231"/>
                  <a:gd name="connsiteX2" fmla="*/ 1765803 w 1765803"/>
                  <a:gd name="connsiteY2" fmla="*/ 2565231 h 2565231"/>
                  <a:gd name="connsiteX3" fmla="*/ 0 w 1765803"/>
                  <a:gd name="connsiteY3" fmla="*/ 2565231 h 2565231"/>
                  <a:gd name="connsiteX4" fmla="*/ 0 w 1765803"/>
                  <a:gd name="connsiteY4" fmla="*/ 0 h 2565231"/>
                  <a:gd name="connsiteX0" fmla="*/ 0 w 1765803"/>
                  <a:gd name="connsiteY0" fmla="*/ 0 h 3117052"/>
                  <a:gd name="connsiteX1" fmla="*/ 1765803 w 1765803"/>
                  <a:gd name="connsiteY1" fmla="*/ 0 h 3117052"/>
                  <a:gd name="connsiteX2" fmla="*/ 1765803 w 1765803"/>
                  <a:gd name="connsiteY2" fmla="*/ 2565231 h 3117052"/>
                  <a:gd name="connsiteX3" fmla="*/ 80630 w 1765803"/>
                  <a:gd name="connsiteY3" fmla="*/ 3117052 h 3117052"/>
                  <a:gd name="connsiteX4" fmla="*/ 0 w 1765803"/>
                  <a:gd name="connsiteY4" fmla="*/ 0 h 3117052"/>
                  <a:gd name="connsiteX0" fmla="*/ 0 w 1765803"/>
                  <a:gd name="connsiteY0" fmla="*/ 0 h 3117052"/>
                  <a:gd name="connsiteX1" fmla="*/ 1765803 w 1765803"/>
                  <a:gd name="connsiteY1" fmla="*/ 0 h 3117052"/>
                  <a:gd name="connsiteX2" fmla="*/ 1614125 w 1765803"/>
                  <a:gd name="connsiteY2" fmla="*/ 2589367 h 3117052"/>
                  <a:gd name="connsiteX3" fmla="*/ 80630 w 1765803"/>
                  <a:gd name="connsiteY3" fmla="*/ 3117052 h 3117052"/>
                  <a:gd name="connsiteX4" fmla="*/ 0 w 1765803"/>
                  <a:gd name="connsiteY4" fmla="*/ 0 h 3117052"/>
                  <a:gd name="connsiteX0" fmla="*/ 0 w 1765803"/>
                  <a:gd name="connsiteY0" fmla="*/ 437 h 3117489"/>
                  <a:gd name="connsiteX1" fmla="*/ 824914 w 1765803"/>
                  <a:gd name="connsiteY1" fmla="*/ 85440 h 3117489"/>
                  <a:gd name="connsiteX2" fmla="*/ 1765803 w 1765803"/>
                  <a:gd name="connsiteY2" fmla="*/ 437 h 3117489"/>
                  <a:gd name="connsiteX3" fmla="*/ 1614125 w 1765803"/>
                  <a:gd name="connsiteY3" fmla="*/ 2589804 h 3117489"/>
                  <a:gd name="connsiteX4" fmla="*/ 80630 w 1765803"/>
                  <a:gd name="connsiteY4" fmla="*/ 3117489 h 3117489"/>
                  <a:gd name="connsiteX5" fmla="*/ 0 w 1765803"/>
                  <a:gd name="connsiteY5" fmla="*/ 437 h 3117489"/>
                  <a:gd name="connsiteX0" fmla="*/ 0 w 1749356"/>
                  <a:gd name="connsiteY0" fmla="*/ 193575 h 3310627"/>
                  <a:gd name="connsiteX1" fmla="*/ 824914 w 1749356"/>
                  <a:gd name="connsiteY1" fmla="*/ 278578 h 3310627"/>
                  <a:gd name="connsiteX2" fmla="*/ 1749356 w 1749356"/>
                  <a:gd name="connsiteY2" fmla="*/ 0 h 3310627"/>
                  <a:gd name="connsiteX3" fmla="*/ 1614125 w 1749356"/>
                  <a:gd name="connsiteY3" fmla="*/ 2782942 h 3310627"/>
                  <a:gd name="connsiteX4" fmla="*/ 80630 w 1749356"/>
                  <a:gd name="connsiteY4" fmla="*/ 3310627 h 3310627"/>
                  <a:gd name="connsiteX5" fmla="*/ 0 w 1749356"/>
                  <a:gd name="connsiteY5" fmla="*/ 193575 h 3310627"/>
                  <a:gd name="connsiteX0" fmla="*/ 0 w 1749356"/>
                  <a:gd name="connsiteY0" fmla="*/ 284482 h 3401534"/>
                  <a:gd name="connsiteX1" fmla="*/ 554430 w 1749356"/>
                  <a:gd name="connsiteY1" fmla="*/ 120631 h 3401534"/>
                  <a:gd name="connsiteX2" fmla="*/ 824914 w 1749356"/>
                  <a:gd name="connsiteY2" fmla="*/ 369485 h 3401534"/>
                  <a:gd name="connsiteX3" fmla="*/ 1749356 w 1749356"/>
                  <a:gd name="connsiteY3" fmla="*/ 90907 h 3401534"/>
                  <a:gd name="connsiteX4" fmla="*/ 1614125 w 1749356"/>
                  <a:gd name="connsiteY4" fmla="*/ 2873849 h 3401534"/>
                  <a:gd name="connsiteX5" fmla="*/ 80630 w 1749356"/>
                  <a:gd name="connsiteY5" fmla="*/ 3401534 h 3401534"/>
                  <a:gd name="connsiteX6" fmla="*/ 0 w 1749356"/>
                  <a:gd name="connsiteY6" fmla="*/ 284482 h 3401534"/>
                  <a:gd name="connsiteX0" fmla="*/ 0 w 1749356"/>
                  <a:gd name="connsiteY0" fmla="*/ 284482 h 3401534"/>
                  <a:gd name="connsiteX1" fmla="*/ 554430 w 1749356"/>
                  <a:gd name="connsiteY1" fmla="*/ 120631 h 3401534"/>
                  <a:gd name="connsiteX2" fmla="*/ 873308 w 1749356"/>
                  <a:gd name="connsiteY2" fmla="*/ 365374 h 3401534"/>
                  <a:gd name="connsiteX3" fmla="*/ 1749356 w 1749356"/>
                  <a:gd name="connsiteY3" fmla="*/ 90907 h 3401534"/>
                  <a:gd name="connsiteX4" fmla="*/ 1614125 w 1749356"/>
                  <a:gd name="connsiteY4" fmla="*/ 2873849 h 3401534"/>
                  <a:gd name="connsiteX5" fmla="*/ 80630 w 1749356"/>
                  <a:gd name="connsiteY5" fmla="*/ 3401534 h 3401534"/>
                  <a:gd name="connsiteX6" fmla="*/ 0 w 1749356"/>
                  <a:gd name="connsiteY6" fmla="*/ 284482 h 3401534"/>
                  <a:gd name="connsiteX0" fmla="*/ 0 w 1749356"/>
                  <a:gd name="connsiteY0" fmla="*/ 284482 h 3401534"/>
                  <a:gd name="connsiteX1" fmla="*/ 554430 w 1749356"/>
                  <a:gd name="connsiteY1" fmla="*/ 120631 h 3401534"/>
                  <a:gd name="connsiteX2" fmla="*/ 873308 w 1749356"/>
                  <a:gd name="connsiteY2" fmla="*/ 365374 h 3401534"/>
                  <a:gd name="connsiteX3" fmla="*/ 1749356 w 1749356"/>
                  <a:gd name="connsiteY3" fmla="*/ 90907 h 3401534"/>
                  <a:gd name="connsiteX4" fmla="*/ 1614125 w 1749356"/>
                  <a:gd name="connsiteY4" fmla="*/ 2873849 h 3401534"/>
                  <a:gd name="connsiteX5" fmla="*/ 80630 w 1749356"/>
                  <a:gd name="connsiteY5" fmla="*/ 3401534 h 3401534"/>
                  <a:gd name="connsiteX6" fmla="*/ 0 w 1749356"/>
                  <a:gd name="connsiteY6" fmla="*/ 284482 h 3401534"/>
                  <a:gd name="connsiteX0" fmla="*/ 0 w 1745512"/>
                  <a:gd name="connsiteY0" fmla="*/ 284482 h 3401534"/>
                  <a:gd name="connsiteX1" fmla="*/ 554430 w 1745512"/>
                  <a:gd name="connsiteY1" fmla="*/ 120631 h 3401534"/>
                  <a:gd name="connsiteX2" fmla="*/ 873308 w 1745512"/>
                  <a:gd name="connsiteY2" fmla="*/ 365374 h 3401534"/>
                  <a:gd name="connsiteX3" fmla="*/ 1745512 w 1745512"/>
                  <a:gd name="connsiteY3" fmla="*/ 111855 h 3401534"/>
                  <a:gd name="connsiteX4" fmla="*/ 1614125 w 1745512"/>
                  <a:gd name="connsiteY4" fmla="*/ 2873849 h 3401534"/>
                  <a:gd name="connsiteX5" fmla="*/ 80630 w 1745512"/>
                  <a:gd name="connsiteY5" fmla="*/ 3401534 h 3401534"/>
                  <a:gd name="connsiteX6" fmla="*/ 0 w 1745512"/>
                  <a:gd name="connsiteY6" fmla="*/ 284482 h 3401534"/>
                  <a:gd name="connsiteX0" fmla="*/ 0 w 1745512"/>
                  <a:gd name="connsiteY0" fmla="*/ 284482 h 3401534"/>
                  <a:gd name="connsiteX1" fmla="*/ 554430 w 1745512"/>
                  <a:gd name="connsiteY1" fmla="*/ 120631 h 3401534"/>
                  <a:gd name="connsiteX2" fmla="*/ 873308 w 1745512"/>
                  <a:gd name="connsiteY2" fmla="*/ 365374 h 3401534"/>
                  <a:gd name="connsiteX3" fmla="*/ 1745512 w 1745512"/>
                  <a:gd name="connsiteY3" fmla="*/ 111855 h 3401534"/>
                  <a:gd name="connsiteX4" fmla="*/ 1614125 w 1745512"/>
                  <a:gd name="connsiteY4" fmla="*/ 2873849 h 3401534"/>
                  <a:gd name="connsiteX5" fmla="*/ 80630 w 1745512"/>
                  <a:gd name="connsiteY5" fmla="*/ 3401534 h 3401534"/>
                  <a:gd name="connsiteX6" fmla="*/ 0 w 1745512"/>
                  <a:gd name="connsiteY6" fmla="*/ 284482 h 3401534"/>
                  <a:gd name="connsiteX0" fmla="*/ 0 w 1745512"/>
                  <a:gd name="connsiteY0" fmla="*/ 284482 h 3401534"/>
                  <a:gd name="connsiteX1" fmla="*/ 554430 w 1745512"/>
                  <a:gd name="connsiteY1" fmla="*/ 120631 h 3401534"/>
                  <a:gd name="connsiteX2" fmla="*/ 873308 w 1745512"/>
                  <a:gd name="connsiteY2" fmla="*/ 365374 h 3401534"/>
                  <a:gd name="connsiteX3" fmla="*/ 1745512 w 1745512"/>
                  <a:gd name="connsiteY3" fmla="*/ 111855 h 3401534"/>
                  <a:gd name="connsiteX4" fmla="*/ 1614125 w 1745512"/>
                  <a:gd name="connsiteY4" fmla="*/ 2873849 h 3401534"/>
                  <a:gd name="connsiteX5" fmla="*/ 80630 w 1745512"/>
                  <a:gd name="connsiteY5" fmla="*/ 3401534 h 3401534"/>
                  <a:gd name="connsiteX6" fmla="*/ 0 w 1745512"/>
                  <a:gd name="connsiteY6" fmla="*/ 284482 h 3401534"/>
                  <a:gd name="connsiteX0" fmla="*/ 0 w 1745512"/>
                  <a:gd name="connsiteY0" fmla="*/ 282813 h 3399865"/>
                  <a:gd name="connsiteX1" fmla="*/ 554430 w 1745512"/>
                  <a:gd name="connsiteY1" fmla="*/ 118962 h 3399865"/>
                  <a:gd name="connsiteX2" fmla="*/ 873308 w 1745512"/>
                  <a:gd name="connsiteY2" fmla="*/ 363705 h 3399865"/>
                  <a:gd name="connsiteX3" fmla="*/ 1745512 w 1745512"/>
                  <a:gd name="connsiteY3" fmla="*/ 110186 h 3399865"/>
                  <a:gd name="connsiteX4" fmla="*/ 1614125 w 1745512"/>
                  <a:gd name="connsiteY4" fmla="*/ 2872180 h 3399865"/>
                  <a:gd name="connsiteX5" fmla="*/ 80630 w 1745512"/>
                  <a:gd name="connsiteY5" fmla="*/ 3399865 h 3399865"/>
                  <a:gd name="connsiteX6" fmla="*/ 0 w 1745512"/>
                  <a:gd name="connsiteY6" fmla="*/ 282813 h 3399865"/>
                  <a:gd name="connsiteX0" fmla="*/ 0 w 1745512"/>
                  <a:gd name="connsiteY0" fmla="*/ 294562 h 3411614"/>
                  <a:gd name="connsiteX1" fmla="*/ 554430 w 1745512"/>
                  <a:gd name="connsiteY1" fmla="*/ 130711 h 3411614"/>
                  <a:gd name="connsiteX2" fmla="*/ 873308 w 1745512"/>
                  <a:gd name="connsiteY2" fmla="*/ 375454 h 3411614"/>
                  <a:gd name="connsiteX3" fmla="*/ 1745512 w 1745512"/>
                  <a:gd name="connsiteY3" fmla="*/ 121935 h 3411614"/>
                  <a:gd name="connsiteX4" fmla="*/ 1614125 w 1745512"/>
                  <a:gd name="connsiteY4" fmla="*/ 2883929 h 3411614"/>
                  <a:gd name="connsiteX5" fmla="*/ 80630 w 1745512"/>
                  <a:gd name="connsiteY5" fmla="*/ 3411614 h 3411614"/>
                  <a:gd name="connsiteX6" fmla="*/ 0 w 1745512"/>
                  <a:gd name="connsiteY6" fmla="*/ 294562 h 341161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614125 w 1745512"/>
                  <a:gd name="connsiteY4" fmla="*/ 2863079 h 3390764"/>
                  <a:gd name="connsiteX5" fmla="*/ 80630 w 1745512"/>
                  <a:gd name="connsiteY5" fmla="*/ 3390764 h 3390764"/>
                  <a:gd name="connsiteX6" fmla="*/ 0 w 1745512"/>
                  <a:gd name="connsiteY6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730377 w 1745512"/>
                  <a:gd name="connsiteY4" fmla="*/ 1395377 h 3390764"/>
                  <a:gd name="connsiteX5" fmla="*/ 1614125 w 1745512"/>
                  <a:gd name="connsiteY5" fmla="*/ 2863079 h 3390764"/>
                  <a:gd name="connsiteX6" fmla="*/ 80630 w 1745512"/>
                  <a:gd name="connsiteY6" fmla="*/ 3390764 h 3390764"/>
                  <a:gd name="connsiteX7" fmla="*/ 0 w 1745512"/>
                  <a:gd name="connsiteY7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730377 w 1745512"/>
                  <a:gd name="connsiteY4" fmla="*/ 1395377 h 3390764"/>
                  <a:gd name="connsiteX5" fmla="*/ 1614125 w 1745512"/>
                  <a:gd name="connsiteY5" fmla="*/ 2863079 h 3390764"/>
                  <a:gd name="connsiteX6" fmla="*/ 80630 w 1745512"/>
                  <a:gd name="connsiteY6" fmla="*/ 3390764 h 3390764"/>
                  <a:gd name="connsiteX7" fmla="*/ 0 w 1745512"/>
                  <a:gd name="connsiteY7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730377 w 1745512"/>
                  <a:gd name="connsiteY4" fmla="*/ 1395377 h 3390764"/>
                  <a:gd name="connsiteX5" fmla="*/ 1614125 w 1745512"/>
                  <a:gd name="connsiteY5" fmla="*/ 2863079 h 3390764"/>
                  <a:gd name="connsiteX6" fmla="*/ 80630 w 1745512"/>
                  <a:gd name="connsiteY6" fmla="*/ 3390764 h 3390764"/>
                  <a:gd name="connsiteX7" fmla="*/ 0 w 1745512"/>
                  <a:gd name="connsiteY7" fmla="*/ 273712 h 3390764"/>
                  <a:gd name="connsiteX0" fmla="*/ 0 w 1833005"/>
                  <a:gd name="connsiteY0" fmla="*/ 273712 h 3390764"/>
                  <a:gd name="connsiteX1" fmla="*/ 540245 w 1833005"/>
                  <a:gd name="connsiteY1" fmla="*/ 163559 h 3390764"/>
                  <a:gd name="connsiteX2" fmla="*/ 873308 w 1833005"/>
                  <a:gd name="connsiteY2" fmla="*/ 354604 h 3390764"/>
                  <a:gd name="connsiteX3" fmla="*/ 1745512 w 1833005"/>
                  <a:gd name="connsiteY3" fmla="*/ 101085 h 3390764"/>
                  <a:gd name="connsiteX4" fmla="*/ 1614125 w 1833005"/>
                  <a:gd name="connsiteY4" fmla="*/ 2863079 h 3390764"/>
                  <a:gd name="connsiteX5" fmla="*/ 80630 w 1833005"/>
                  <a:gd name="connsiteY5" fmla="*/ 3390764 h 3390764"/>
                  <a:gd name="connsiteX6" fmla="*/ 0 w 1833005"/>
                  <a:gd name="connsiteY6" fmla="*/ 273712 h 3390764"/>
                  <a:gd name="connsiteX0" fmla="*/ 0 w 1777872"/>
                  <a:gd name="connsiteY0" fmla="*/ 273712 h 3390764"/>
                  <a:gd name="connsiteX1" fmla="*/ 540245 w 1777872"/>
                  <a:gd name="connsiteY1" fmla="*/ 163559 h 3390764"/>
                  <a:gd name="connsiteX2" fmla="*/ 873308 w 1777872"/>
                  <a:gd name="connsiteY2" fmla="*/ 354604 h 3390764"/>
                  <a:gd name="connsiteX3" fmla="*/ 1745512 w 1777872"/>
                  <a:gd name="connsiteY3" fmla="*/ 101085 h 3390764"/>
                  <a:gd name="connsiteX4" fmla="*/ 1614125 w 1777872"/>
                  <a:gd name="connsiteY4" fmla="*/ 2863079 h 3390764"/>
                  <a:gd name="connsiteX5" fmla="*/ 80630 w 1777872"/>
                  <a:gd name="connsiteY5" fmla="*/ 3390764 h 3390764"/>
                  <a:gd name="connsiteX6" fmla="*/ 0 w 1777872"/>
                  <a:gd name="connsiteY6" fmla="*/ 273712 h 3390764"/>
                  <a:gd name="connsiteX0" fmla="*/ 0 w 1747354"/>
                  <a:gd name="connsiteY0" fmla="*/ 273712 h 3390764"/>
                  <a:gd name="connsiteX1" fmla="*/ 540245 w 1747354"/>
                  <a:gd name="connsiteY1" fmla="*/ 163559 h 3390764"/>
                  <a:gd name="connsiteX2" fmla="*/ 873308 w 1747354"/>
                  <a:gd name="connsiteY2" fmla="*/ 354604 h 3390764"/>
                  <a:gd name="connsiteX3" fmla="*/ 1745512 w 1747354"/>
                  <a:gd name="connsiteY3" fmla="*/ 101085 h 3390764"/>
                  <a:gd name="connsiteX4" fmla="*/ 1614125 w 1747354"/>
                  <a:gd name="connsiteY4" fmla="*/ 2863079 h 3390764"/>
                  <a:gd name="connsiteX5" fmla="*/ 80630 w 1747354"/>
                  <a:gd name="connsiteY5" fmla="*/ 3390764 h 3390764"/>
                  <a:gd name="connsiteX6" fmla="*/ 0 w 1747354"/>
                  <a:gd name="connsiteY6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614125 w 1745512"/>
                  <a:gd name="connsiteY4" fmla="*/ 2863079 h 3390764"/>
                  <a:gd name="connsiteX5" fmla="*/ 80630 w 1745512"/>
                  <a:gd name="connsiteY5" fmla="*/ 3390764 h 3390764"/>
                  <a:gd name="connsiteX6" fmla="*/ 0 w 1745512"/>
                  <a:gd name="connsiteY6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614125 w 1745512"/>
                  <a:gd name="connsiteY4" fmla="*/ 2863079 h 3390764"/>
                  <a:gd name="connsiteX5" fmla="*/ 80630 w 1745512"/>
                  <a:gd name="connsiteY5" fmla="*/ 3390764 h 3390764"/>
                  <a:gd name="connsiteX6" fmla="*/ 0 w 1745512"/>
                  <a:gd name="connsiteY6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614125 w 1745512"/>
                  <a:gd name="connsiteY4" fmla="*/ 2863079 h 3390764"/>
                  <a:gd name="connsiteX5" fmla="*/ 80630 w 1745512"/>
                  <a:gd name="connsiteY5" fmla="*/ 3390764 h 3390764"/>
                  <a:gd name="connsiteX6" fmla="*/ 0 w 1745512"/>
                  <a:gd name="connsiteY6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614125 w 1745512"/>
                  <a:gd name="connsiteY4" fmla="*/ 2863079 h 3390764"/>
                  <a:gd name="connsiteX5" fmla="*/ 80630 w 1745512"/>
                  <a:gd name="connsiteY5" fmla="*/ 3390764 h 3390764"/>
                  <a:gd name="connsiteX6" fmla="*/ 0 w 1745512"/>
                  <a:gd name="connsiteY6" fmla="*/ 273712 h 3390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5512" h="3390764">
                    <a:moveTo>
                      <a:pt x="0" y="273712"/>
                    </a:moveTo>
                    <a:cubicBezTo>
                      <a:pt x="60560" y="-239671"/>
                      <a:pt x="373855" y="118102"/>
                      <a:pt x="540245" y="163559"/>
                    </a:cubicBezTo>
                    <a:cubicBezTo>
                      <a:pt x="677731" y="177726"/>
                      <a:pt x="660516" y="272604"/>
                      <a:pt x="873308" y="354604"/>
                    </a:cubicBezTo>
                    <a:cubicBezTo>
                      <a:pt x="1164043" y="270098"/>
                      <a:pt x="1432369" y="142501"/>
                      <a:pt x="1745512" y="101085"/>
                    </a:cubicBezTo>
                    <a:cubicBezTo>
                      <a:pt x="1728591" y="1095387"/>
                      <a:pt x="1768421" y="1924072"/>
                      <a:pt x="1614125" y="2863079"/>
                    </a:cubicBezTo>
                    <a:lnTo>
                      <a:pt x="80630" y="3390764"/>
                    </a:lnTo>
                    <a:lnTo>
                      <a:pt x="0" y="273712"/>
                    </a:ln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702631" y="-3640446"/>
                <a:ext cx="920033" cy="1962426"/>
                <a:chOff x="702631" y="-3640446"/>
                <a:chExt cx="920033" cy="1962426"/>
              </a:xfrm>
            </p:grpSpPr>
            <p:sp>
              <p:nvSpPr>
                <p:cNvPr id="71" name="Right Triangle 3"/>
                <p:cNvSpPr/>
                <p:nvPr/>
              </p:nvSpPr>
              <p:spPr>
                <a:xfrm rot="2453069">
                  <a:off x="702631" y="-3621304"/>
                  <a:ext cx="580652" cy="1943284"/>
                </a:xfrm>
                <a:custGeom>
                  <a:avLst/>
                  <a:gdLst>
                    <a:gd name="connsiteX0" fmla="*/ 0 w 595223"/>
                    <a:gd name="connsiteY0" fmla="*/ 1449237 h 1449237"/>
                    <a:gd name="connsiteX1" fmla="*/ 0 w 595223"/>
                    <a:gd name="connsiteY1" fmla="*/ 0 h 1449237"/>
                    <a:gd name="connsiteX2" fmla="*/ 595223 w 595223"/>
                    <a:gd name="connsiteY2" fmla="*/ 1449237 h 1449237"/>
                    <a:gd name="connsiteX3" fmla="*/ 0 w 595223"/>
                    <a:gd name="connsiteY3" fmla="*/ 1449237 h 1449237"/>
                    <a:gd name="connsiteX0" fmla="*/ 109783 w 595223"/>
                    <a:gd name="connsiteY0" fmla="*/ 1521944 h 1521944"/>
                    <a:gd name="connsiteX1" fmla="*/ 0 w 595223"/>
                    <a:gd name="connsiteY1" fmla="*/ 0 h 1521944"/>
                    <a:gd name="connsiteX2" fmla="*/ 595223 w 595223"/>
                    <a:gd name="connsiteY2" fmla="*/ 1449237 h 1521944"/>
                    <a:gd name="connsiteX3" fmla="*/ 109783 w 595223"/>
                    <a:gd name="connsiteY3" fmla="*/ 1521944 h 1521944"/>
                    <a:gd name="connsiteX0" fmla="*/ 109783 w 444954"/>
                    <a:gd name="connsiteY0" fmla="*/ 1521944 h 1521944"/>
                    <a:gd name="connsiteX1" fmla="*/ 0 w 444954"/>
                    <a:gd name="connsiteY1" fmla="*/ 0 h 1521944"/>
                    <a:gd name="connsiteX2" fmla="*/ 444954 w 444954"/>
                    <a:gd name="connsiteY2" fmla="*/ 1309725 h 1521944"/>
                    <a:gd name="connsiteX3" fmla="*/ 109783 w 444954"/>
                    <a:gd name="connsiteY3" fmla="*/ 1521944 h 1521944"/>
                    <a:gd name="connsiteX0" fmla="*/ 0 w 335171"/>
                    <a:gd name="connsiteY0" fmla="*/ 1653500 h 1653500"/>
                    <a:gd name="connsiteX1" fmla="*/ 9881 w 335171"/>
                    <a:gd name="connsiteY1" fmla="*/ 0 h 1653500"/>
                    <a:gd name="connsiteX2" fmla="*/ 335171 w 335171"/>
                    <a:gd name="connsiteY2" fmla="*/ 1441281 h 1653500"/>
                    <a:gd name="connsiteX3" fmla="*/ 0 w 335171"/>
                    <a:gd name="connsiteY3" fmla="*/ 1653500 h 1653500"/>
                    <a:gd name="connsiteX0" fmla="*/ 67412 w 402583"/>
                    <a:gd name="connsiteY0" fmla="*/ 1747292 h 1747292"/>
                    <a:gd name="connsiteX1" fmla="*/ 149 w 402583"/>
                    <a:gd name="connsiteY1" fmla="*/ 307556 h 1747292"/>
                    <a:gd name="connsiteX2" fmla="*/ 77293 w 402583"/>
                    <a:gd name="connsiteY2" fmla="*/ 93792 h 1747292"/>
                    <a:gd name="connsiteX3" fmla="*/ 402583 w 402583"/>
                    <a:gd name="connsiteY3" fmla="*/ 1535073 h 1747292"/>
                    <a:gd name="connsiteX4" fmla="*/ 67412 w 402583"/>
                    <a:gd name="connsiteY4" fmla="*/ 1747292 h 1747292"/>
                    <a:gd name="connsiteX0" fmla="*/ 67412 w 402583"/>
                    <a:gd name="connsiteY0" fmla="*/ 1715737 h 1715737"/>
                    <a:gd name="connsiteX1" fmla="*/ 149 w 402583"/>
                    <a:gd name="connsiteY1" fmla="*/ 276001 h 1715737"/>
                    <a:gd name="connsiteX2" fmla="*/ 77293 w 402583"/>
                    <a:gd name="connsiteY2" fmla="*/ 62237 h 1715737"/>
                    <a:gd name="connsiteX3" fmla="*/ 402583 w 402583"/>
                    <a:gd name="connsiteY3" fmla="*/ 1503518 h 1715737"/>
                    <a:gd name="connsiteX4" fmla="*/ 67412 w 402583"/>
                    <a:gd name="connsiteY4" fmla="*/ 1715737 h 1715737"/>
                    <a:gd name="connsiteX0" fmla="*/ 67412 w 402583"/>
                    <a:gd name="connsiteY0" fmla="*/ 1653500 h 1653500"/>
                    <a:gd name="connsiteX1" fmla="*/ 149 w 402583"/>
                    <a:gd name="connsiteY1" fmla="*/ 213764 h 1653500"/>
                    <a:gd name="connsiteX2" fmla="*/ 77293 w 402583"/>
                    <a:gd name="connsiteY2" fmla="*/ 0 h 1653500"/>
                    <a:gd name="connsiteX3" fmla="*/ 402583 w 402583"/>
                    <a:gd name="connsiteY3" fmla="*/ 1441281 h 1653500"/>
                    <a:gd name="connsiteX4" fmla="*/ 67412 w 402583"/>
                    <a:gd name="connsiteY4" fmla="*/ 1653500 h 1653500"/>
                    <a:gd name="connsiteX0" fmla="*/ 97478 w 432649"/>
                    <a:gd name="connsiteY0" fmla="*/ 1653500 h 1653500"/>
                    <a:gd name="connsiteX1" fmla="*/ 47 w 432649"/>
                    <a:gd name="connsiteY1" fmla="*/ 189717 h 1653500"/>
                    <a:gd name="connsiteX2" fmla="*/ 107359 w 432649"/>
                    <a:gd name="connsiteY2" fmla="*/ 0 h 1653500"/>
                    <a:gd name="connsiteX3" fmla="*/ 432649 w 432649"/>
                    <a:gd name="connsiteY3" fmla="*/ 1441281 h 1653500"/>
                    <a:gd name="connsiteX4" fmla="*/ 97478 w 432649"/>
                    <a:gd name="connsiteY4" fmla="*/ 1653500 h 1653500"/>
                    <a:gd name="connsiteX0" fmla="*/ 97478 w 432649"/>
                    <a:gd name="connsiteY0" fmla="*/ 1600214 h 1600214"/>
                    <a:gd name="connsiteX1" fmla="*/ 47 w 432649"/>
                    <a:gd name="connsiteY1" fmla="*/ 136431 h 1600214"/>
                    <a:gd name="connsiteX2" fmla="*/ 93152 w 432649"/>
                    <a:gd name="connsiteY2" fmla="*/ 0 h 1600214"/>
                    <a:gd name="connsiteX3" fmla="*/ 432649 w 432649"/>
                    <a:gd name="connsiteY3" fmla="*/ 1387995 h 1600214"/>
                    <a:gd name="connsiteX4" fmla="*/ 97478 w 432649"/>
                    <a:gd name="connsiteY4" fmla="*/ 1600214 h 1600214"/>
                    <a:gd name="connsiteX0" fmla="*/ 46846 w 434517"/>
                    <a:gd name="connsiteY0" fmla="*/ 1612882 h 1612882"/>
                    <a:gd name="connsiteX1" fmla="*/ 1915 w 434517"/>
                    <a:gd name="connsiteY1" fmla="*/ 136431 h 1612882"/>
                    <a:gd name="connsiteX2" fmla="*/ 95020 w 434517"/>
                    <a:gd name="connsiteY2" fmla="*/ 0 h 1612882"/>
                    <a:gd name="connsiteX3" fmla="*/ 434517 w 434517"/>
                    <a:gd name="connsiteY3" fmla="*/ 1387995 h 1612882"/>
                    <a:gd name="connsiteX4" fmla="*/ 46846 w 434517"/>
                    <a:gd name="connsiteY4" fmla="*/ 1612882 h 1612882"/>
                    <a:gd name="connsiteX0" fmla="*/ 45004 w 432675"/>
                    <a:gd name="connsiteY0" fmla="*/ 1612882 h 1612882"/>
                    <a:gd name="connsiteX1" fmla="*/ 73 w 432675"/>
                    <a:gd name="connsiteY1" fmla="*/ 136431 h 1612882"/>
                    <a:gd name="connsiteX2" fmla="*/ 93178 w 432675"/>
                    <a:gd name="connsiteY2" fmla="*/ 0 h 1612882"/>
                    <a:gd name="connsiteX3" fmla="*/ 432675 w 432675"/>
                    <a:gd name="connsiteY3" fmla="*/ 1387995 h 1612882"/>
                    <a:gd name="connsiteX4" fmla="*/ 45004 w 432675"/>
                    <a:gd name="connsiteY4" fmla="*/ 1612882 h 1612882"/>
                    <a:gd name="connsiteX0" fmla="*/ 45004 w 418146"/>
                    <a:gd name="connsiteY0" fmla="*/ 1612882 h 1612882"/>
                    <a:gd name="connsiteX1" fmla="*/ 73 w 418146"/>
                    <a:gd name="connsiteY1" fmla="*/ 136431 h 1612882"/>
                    <a:gd name="connsiteX2" fmla="*/ 93178 w 418146"/>
                    <a:gd name="connsiteY2" fmla="*/ 0 h 1612882"/>
                    <a:gd name="connsiteX3" fmla="*/ 418146 w 418146"/>
                    <a:gd name="connsiteY3" fmla="*/ 1398624 h 1612882"/>
                    <a:gd name="connsiteX4" fmla="*/ 45004 w 418146"/>
                    <a:gd name="connsiteY4" fmla="*/ 1612882 h 1612882"/>
                    <a:gd name="connsiteX0" fmla="*/ 45004 w 430687"/>
                    <a:gd name="connsiteY0" fmla="*/ 1612882 h 1612882"/>
                    <a:gd name="connsiteX1" fmla="*/ 73 w 430687"/>
                    <a:gd name="connsiteY1" fmla="*/ 136431 h 1612882"/>
                    <a:gd name="connsiteX2" fmla="*/ 93178 w 430687"/>
                    <a:gd name="connsiteY2" fmla="*/ 0 h 1612882"/>
                    <a:gd name="connsiteX3" fmla="*/ 430687 w 430687"/>
                    <a:gd name="connsiteY3" fmla="*/ 1468891 h 1612882"/>
                    <a:gd name="connsiteX4" fmla="*/ 45004 w 430687"/>
                    <a:gd name="connsiteY4" fmla="*/ 1612882 h 1612882"/>
                    <a:gd name="connsiteX0" fmla="*/ 66367 w 452050"/>
                    <a:gd name="connsiteY0" fmla="*/ 1612882 h 1612882"/>
                    <a:gd name="connsiteX1" fmla="*/ 41 w 452050"/>
                    <a:gd name="connsiteY1" fmla="*/ 84351 h 1612882"/>
                    <a:gd name="connsiteX2" fmla="*/ 114541 w 452050"/>
                    <a:gd name="connsiteY2" fmla="*/ 0 h 1612882"/>
                    <a:gd name="connsiteX3" fmla="*/ 452050 w 452050"/>
                    <a:gd name="connsiteY3" fmla="*/ 1468891 h 1612882"/>
                    <a:gd name="connsiteX4" fmla="*/ 66367 w 452050"/>
                    <a:gd name="connsiteY4" fmla="*/ 1612882 h 1612882"/>
                    <a:gd name="connsiteX0" fmla="*/ 66367 w 452050"/>
                    <a:gd name="connsiteY0" fmla="*/ 1612882 h 1612882"/>
                    <a:gd name="connsiteX1" fmla="*/ 41 w 452050"/>
                    <a:gd name="connsiteY1" fmla="*/ 84351 h 1612882"/>
                    <a:gd name="connsiteX2" fmla="*/ 114541 w 452050"/>
                    <a:gd name="connsiteY2" fmla="*/ 0 h 1612882"/>
                    <a:gd name="connsiteX3" fmla="*/ 452050 w 452050"/>
                    <a:gd name="connsiteY3" fmla="*/ 1468891 h 1612882"/>
                    <a:gd name="connsiteX4" fmla="*/ 66367 w 452050"/>
                    <a:gd name="connsiteY4" fmla="*/ 1612882 h 1612882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74881 w 460564"/>
                    <a:gd name="connsiteY0" fmla="*/ 1631185 h 1631185"/>
                    <a:gd name="connsiteX1" fmla="*/ 35 w 460564"/>
                    <a:gd name="connsiteY1" fmla="*/ 101570 h 1631185"/>
                    <a:gd name="connsiteX2" fmla="*/ 97282 w 460564"/>
                    <a:gd name="connsiteY2" fmla="*/ 0 h 1631185"/>
                    <a:gd name="connsiteX3" fmla="*/ 460564 w 460564"/>
                    <a:gd name="connsiteY3" fmla="*/ 1487194 h 1631185"/>
                    <a:gd name="connsiteX4" fmla="*/ 74881 w 460564"/>
                    <a:gd name="connsiteY4" fmla="*/ 1631185 h 1631185"/>
                    <a:gd name="connsiteX0" fmla="*/ 84837 w 460560"/>
                    <a:gd name="connsiteY0" fmla="*/ 1623561 h 1623561"/>
                    <a:gd name="connsiteX1" fmla="*/ 31 w 460560"/>
                    <a:gd name="connsiteY1" fmla="*/ 101570 h 1623561"/>
                    <a:gd name="connsiteX2" fmla="*/ 97278 w 460560"/>
                    <a:gd name="connsiteY2" fmla="*/ 0 h 1623561"/>
                    <a:gd name="connsiteX3" fmla="*/ 460560 w 460560"/>
                    <a:gd name="connsiteY3" fmla="*/ 1487194 h 1623561"/>
                    <a:gd name="connsiteX4" fmla="*/ 84837 w 460560"/>
                    <a:gd name="connsiteY4" fmla="*/ 1623561 h 1623561"/>
                    <a:gd name="connsiteX0" fmla="*/ 84837 w 460560"/>
                    <a:gd name="connsiteY0" fmla="*/ 1623561 h 1705279"/>
                    <a:gd name="connsiteX1" fmla="*/ 31 w 460560"/>
                    <a:gd name="connsiteY1" fmla="*/ 101570 h 1705279"/>
                    <a:gd name="connsiteX2" fmla="*/ 97278 w 460560"/>
                    <a:gd name="connsiteY2" fmla="*/ 0 h 1705279"/>
                    <a:gd name="connsiteX3" fmla="*/ 460560 w 460560"/>
                    <a:gd name="connsiteY3" fmla="*/ 1487194 h 1705279"/>
                    <a:gd name="connsiteX4" fmla="*/ 138963 w 460560"/>
                    <a:gd name="connsiteY4" fmla="*/ 1705201 h 1705279"/>
                    <a:gd name="connsiteX5" fmla="*/ 84837 w 460560"/>
                    <a:gd name="connsiteY5" fmla="*/ 1623561 h 1705279"/>
                    <a:gd name="connsiteX0" fmla="*/ 84837 w 460560"/>
                    <a:gd name="connsiteY0" fmla="*/ 1623561 h 1705279"/>
                    <a:gd name="connsiteX1" fmla="*/ 31 w 460560"/>
                    <a:gd name="connsiteY1" fmla="*/ 101570 h 1705279"/>
                    <a:gd name="connsiteX2" fmla="*/ 97278 w 460560"/>
                    <a:gd name="connsiteY2" fmla="*/ 0 h 1705279"/>
                    <a:gd name="connsiteX3" fmla="*/ 460560 w 460560"/>
                    <a:gd name="connsiteY3" fmla="*/ 1487194 h 1705279"/>
                    <a:gd name="connsiteX4" fmla="*/ 138963 w 460560"/>
                    <a:gd name="connsiteY4" fmla="*/ 1705201 h 1705279"/>
                    <a:gd name="connsiteX5" fmla="*/ 84837 w 460560"/>
                    <a:gd name="connsiteY5" fmla="*/ 1623561 h 1705279"/>
                    <a:gd name="connsiteX0" fmla="*/ 84837 w 460560"/>
                    <a:gd name="connsiteY0" fmla="*/ 1623561 h 1714361"/>
                    <a:gd name="connsiteX1" fmla="*/ 31 w 460560"/>
                    <a:gd name="connsiteY1" fmla="*/ 101570 h 1714361"/>
                    <a:gd name="connsiteX2" fmla="*/ 97278 w 460560"/>
                    <a:gd name="connsiteY2" fmla="*/ 0 h 1714361"/>
                    <a:gd name="connsiteX3" fmla="*/ 460560 w 460560"/>
                    <a:gd name="connsiteY3" fmla="*/ 1487194 h 1714361"/>
                    <a:gd name="connsiteX4" fmla="*/ 99582 w 460560"/>
                    <a:gd name="connsiteY4" fmla="*/ 1714291 h 1714361"/>
                    <a:gd name="connsiteX5" fmla="*/ 84837 w 460560"/>
                    <a:gd name="connsiteY5" fmla="*/ 1623561 h 1714361"/>
                    <a:gd name="connsiteX0" fmla="*/ 84837 w 460560"/>
                    <a:gd name="connsiteY0" fmla="*/ 1623561 h 1701874"/>
                    <a:gd name="connsiteX1" fmla="*/ 31 w 460560"/>
                    <a:gd name="connsiteY1" fmla="*/ 101570 h 1701874"/>
                    <a:gd name="connsiteX2" fmla="*/ 97278 w 460560"/>
                    <a:gd name="connsiteY2" fmla="*/ 0 h 1701874"/>
                    <a:gd name="connsiteX3" fmla="*/ 460560 w 460560"/>
                    <a:gd name="connsiteY3" fmla="*/ 1487194 h 1701874"/>
                    <a:gd name="connsiteX4" fmla="*/ 153731 w 460560"/>
                    <a:gd name="connsiteY4" fmla="*/ 1701793 h 1701874"/>
                    <a:gd name="connsiteX5" fmla="*/ 84837 w 460560"/>
                    <a:gd name="connsiteY5" fmla="*/ 1623561 h 1701874"/>
                    <a:gd name="connsiteX0" fmla="*/ 84837 w 460560"/>
                    <a:gd name="connsiteY0" fmla="*/ 1623561 h 1714362"/>
                    <a:gd name="connsiteX1" fmla="*/ 31 w 460560"/>
                    <a:gd name="connsiteY1" fmla="*/ 101570 h 1714362"/>
                    <a:gd name="connsiteX2" fmla="*/ 97278 w 460560"/>
                    <a:gd name="connsiteY2" fmla="*/ 0 h 1714362"/>
                    <a:gd name="connsiteX3" fmla="*/ 460560 w 460560"/>
                    <a:gd name="connsiteY3" fmla="*/ 1487194 h 1714362"/>
                    <a:gd name="connsiteX4" fmla="*/ 99583 w 460560"/>
                    <a:gd name="connsiteY4" fmla="*/ 1714292 h 1714362"/>
                    <a:gd name="connsiteX5" fmla="*/ 84837 w 460560"/>
                    <a:gd name="connsiteY5" fmla="*/ 1623561 h 1714362"/>
                    <a:gd name="connsiteX0" fmla="*/ 84837 w 460560"/>
                    <a:gd name="connsiteY0" fmla="*/ 1623561 h 1688797"/>
                    <a:gd name="connsiteX1" fmla="*/ 31 w 460560"/>
                    <a:gd name="connsiteY1" fmla="*/ 101570 h 1688797"/>
                    <a:gd name="connsiteX2" fmla="*/ 97278 w 460560"/>
                    <a:gd name="connsiteY2" fmla="*/ 0 h 1688797"/>
                    <a:gd name="connsiteX3" fmla="*/ 460560 w 460560"/>
                    <a:gd name="connsiteY3" fmla="*/ 1487194 h 1688797"/>
                    <a:gd name="connsiteX4" fmla="*/ 156783 w 460560"/>
                    <a:gd name="connsiteY4" fmla="*/ 1688702 h 1688797"/>
                    <a:gd name="connsiteX5" fmla="*/ 84837 w 460560"/>
                    <a:gd name="connsiteY5" fmla="*/ 1623561 h 1688797"/>
                    <a:gd name="connsiteX0" fmla="*/ 84837 w 460560"/>
                    <a:gd name="connsiteY0" fmla="*/ 1623561 h 1672916"/>
                    <a:gd name="connsiteX1" fmla="*/ 31 w 460560"/>
                    <a:gd name="connsiteY1" fmla="*/ 101570 h 1672916"/>
                    <a:gd name="connsiteX2" fmla="*/ 97278 w 460560"/>
                    <a:gd name="connsiteY2" fmla="*/ 0 h 1672916"/>
                    <a:gd name="connsiteX3" fmla="*/ 460560 w 460560"/>
                    <a:gd name="connsiteY3" fmla="*/ 1487194 h 1672916"/>
                    <a:gd name="connsiteX4" fmla="*/ 225699 w 460560"/>
                    <a:gd name="connsiteY4" fmla="*/ 1672794 h 1672916"/>
                    <a:gd name="connsiteX5" fmla="*/ 84837 w 460560"/>
                    <a:gd name="connsiteY5" fmla="*/ 1623561 h 1672916"/>
                    <a:gd name="connsiteX0" fmla="*/ 84837 w 460560"/>
                    <a:gd name="connsiteY0" fmla="*/ 1623561 h 1685494"/>
                    <a:gd name="connsiteX1" fmla="*/ 31 w 460560"/>
                    <a:gd name="connsiteY1" fmla="*/ 101570 h 1685494"/>
                    <a:gd name="connsiteX2" fmla="*/ 97278 w 460560"/>
                    <a:gd name="connsiteY2" fmla="*/ 0 h 1685494"/>
                    <a:gd name="connsiteX3" fmla="*/ 460560 w 460560"/>
                    <a:gd name="connsiteY3" fmla="*/ 1487194 h 1685494"/>
                    <a:gd name="connsiteX4" fmla="*/ 225699 w 460560"/>
                    <a:gd name="connsiteY4" fmla="*/ 1672794 h 1685494"/>
                    <a:gd name="connsiteX5" fmla="*/ 84837 w 460560"/>
                    <a:gd name="connsiteY5" fmla="*/ 1623561 h 1685494"/>
                    <a:gd name="connsiteX0" fmla="*/ 84837 w 460560"/>
                    <a:gd name="connsiteY0" fmla="*/ 1623561 h 1701355"/>
                    <a:gd name="connsiteX1" fmla="*/ 31 w 460560"/>
                    <a:gd name="connsiteY1" fmla="*/ 101570 h 1701355"/>
                    <a:gd name="connsiteX2" fmla="*/ 97278 w 460560"/>
                    <a:gd name="connsiteY2" fmla="*/ 0 h 1701355"/>
                    <a:gd name="connsiteX3" fmla="*/ 460560 w 460560"/>
                    <a:gd name="connsiteY3" fmla="*/ 1487194 h 1701355"/>
                    <a:gd name="connsiteX4" fmla="*/ 177409 w 460560"/>
                    <a:gd name="connsiteY4" fmla="*/ 1690135 h 1701355"/>
                    <a:gd name="connsiteX5" fmla="*/ 84837 w 460560"/>
                    <a:gd name="connsiteY5" fmla="*/ 1623561 h 1701355"/>
                    <a:gd name="connsiteX0" fmla="*/ 84837 w 460560"/>
                    <a:gd name="connsiteY0" fmla="*/ 1623561 h 1690135"/>
                    <a:gd name="connsiteX1" fmla="*/ 31 w 460560"/>
                    <a:gd name="connsiteY1" fmla="*/ 101570 h 1690135"/>
                    <a:gd name="connsiteX2" fmla="*/ 97278 w 460560"/>
                    <a:gd name="connsiteY2" fmla="*/ 0 h 1690135"/>
                    <a:gd name="connsiteX3" fmla="*/ 460560 w 460560"/>
                    <a:gd name="connsiteY3" fmla="*/ 1487194 h 1690135"/>
                    <a:gd name="connsiteX4" fmla="*/ 177409 w 460560"/>
                    <a:gd name="connsiteY4" fmla="*/ 1690135 h 1690135"/>
                    <a:gd name="connsiteX5" fmla="*/ 84837 w 460560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  <a:gd name="connsiteX0" fmla="*/ 151362 w 479746"/>
                    <a:gd name="connsiteY0" fmla="*/ 1476738 h 1690135"/>
                    <a:gd name="connsiteX1" fmla="*/ 16 w 479746"/>
                    <a:gd name="connsiteY1" fmla="*/ 44062 h 1690135"/>
                    <a:gd name="connsiteX2" fmla="*/ 116464 w 479746"/>
                    <a:gd name="connsiteY2" fmla="*/ 0 h 1690135"/>
                    <a:gd name="connsiteX3" fmla="*/ 479746 w 479746"/>
                    <a:gd name="connsiteY3" fmla="*/ 1487194 h 1690135"/>
                    <a:gd name="connsiteX4" fmla="*/ 196595 w 479746"/>
                    <a:gd name="connsiteY4" fmla="*/ 1690135 h 1690135"/>
                    <a:gd name="connsiteX5" fmla="*/ 151362 w 479746"/>
                    <a:gd name="connsiteY5" fmla="*/ 1476738 h 1690135"/>
                    <a:gd name="connsiteX0" fmla="*/ 151362 w 479844"/>
                    <a:gd name="connsiteY0" fmla="*/ 1476738 h 1664593"/>
                    <a:gd name="connsiteX1" fmla="*/ 16 w 479844"/>
                    <a:gd name="connsiteY1" fmla="*/ 44062 h 1664593"/>
                    <a:gd name="connsiteX2" fmla="*/ 116464 w 479844"/>
                    <a:gd name="connsiteY2" fmla="*/ 0 h 1664593"/>
                    <a:gd name="connsiteX3" fmla="*/ 479746 w 479844"/>
                    <a:gd name="connsiteY3" fmla="*/ 1487194 h 1664593"/>
                    <a:gd name="connsiteX4" fmla="*/ 151362 w 479844"/>
                    <a:gd name="connsiteY4" fmla="*/ 1476738 h 1664593"/>
                    <a:gd name="connsiteX0" fmla="*/ 36611 w 479899"/>
                    <a:gd name="connsiteY0" fmla="*/ 1402585 h 1633140"/>
                    <a:gd name="connsiteX1" fmla="*/ 103 w 479899"/>
                    <a:gd name="connsiteY1" fmla="*/ 44062 h 1633140"/>
                    <a:gd name="connsiteX2" fmla="*/ 116551 w 479899"/>
                    <a:gd name="connsiteY2" fmla="*/ 0 h 1633140"/>
                    <a:gd name="connsiteX3" fmla="*/ 479833 w 479899"/>
                    <a:gd name="connsiteY3" fmla="*/ 1487194 h 1633140"/>
                    <a:gd name="connsiteX4" fmla="*/ 36611 w 479899"/>
                    <a:gd name="connsiteY4" fmla="*/ 1402585 h 16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899" h="1633140">
                      <a:moveTo>
                        <a:pt x="36611" y="1402585"/>
                      </a:moveTo>
                      <a:cubicBezTo>
                        <a:pt x="16638" y="1160011"/>
                        <a:pt x="-1544" y="319645"/>
                        <a:pt x="103" y="44062"/>
                      </a:cubicBezTo>
                      <a:cubicBezTo>
                        <a:pt x="225860" y="-24534"/>
                        <a:pt x="-40223" y="32724"/>
                        <a:pt x="116551" y="0"/>
                      </a:cubicBezTo>
                      <a:lnTo>
                        <a:pt x="479833" y="1487194"/>
                      </a:lnTo>
                      <a:cubicBezTo>
                        <a:pt x="485649" y="1733317"/>
                        <a:pt x="116566" y="1643107"/>
                        <a:pt x="36611" y="1402585"/>
                      </a:cubicBezTo>
                      <a:close/>
                    </a:path>
                  </a:pathLst>
                </a:custGeom>
                <a:solidFill>
                  <a:srgbClr val="1C1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Rectangle 31"/>
                <p:cNvSpPr/>
                <p:nvPr/>
              </p:nvSpPr>
              <p:spPr>
                <a:xfrm>
                  <a:off x="1364952" y="-3640446"/>
                  <a:ext cx="257712" cy="482438"/>
                </a:xfrm>
                <a:custGeom>
                  <a:avLst/>
                  <a:gdLst>
                    <a:gd name="connsiteX0" fmla="*/ 0 w 318492"/>
                    <a:gd name="connsiteY0" fmla="*/ 0 h 529929"/>
                    <a:gd name="connsiteX1" fmla="*/ 318492 w 318492"/>
                    <a:gd name="connsiteY1" fmla="*/ 0 h 529929"/>
                    <a:gd name="connsiteX2" fmla="*/ 318492 w 318492"/>
                    <a:gd name="connsiteY2" fmla="*/ 529929 h 529929"/>
                    <a:gd name="connsiteX3" fmla="*/ 0 w 318492"/>
                    <a:gd name="connsiteY3" fmla="*/ 529929 h 529929"/>
                    <a:gd name="connsiteX4" fmla="*/ 0 w 318492"/>
                    <a:gd name="connsiteY4" fmla="*/ 0 h 529929"/>
                    <a:gd name="connsiteX0" fmla="*/ 0 w 318492"/>
                    <a:gd name="connsiteY0" fmla="*/ 0 h 529929"/>
                    <a:gd name="connsiteX1" fmla="*/ 318492 w 318492"/>
                    <a:gd name="connsiteY1" fmla="*/ 0 h 529929"/>
                    <a:gd name="connsiteX2" fmla="*/ 318492 w 318492"/>
                    <a:gd name="connsiteY2" fmla="*/ 529929 h 529929"/>
                    <a:gd name="connsiteX3" fmla="*/ 11288 w 318492"/>
                    <a:gd name="connsiteY3" fmla="*/ 476601 h 529929"/>
                    <a:gd name="connsiteX4" fmla="*/ 0 w 318492"/>
                    <a:gd name="connsiteY4" fmla="*/ 0 h 529929"/>
                    <a:gd name="connsiteX0" fmla="*/ 0 w 318492"/>
                    <a:gd name="connsiteY0" fmla="*/ 0 h 531513"/>
                    <a:gd name="connsiteX1" fmla="*/ 318492 w 318492"/>
                    <a:gd name="connsiteY1" fmla="*/ 0 h 531513"/>
                    <a:gd name="connsiteX2" fmla="*/ 318492 w 318492"/>
                    <a:gd name="connsiteY2" fmla="*/ 529929 h 531513"/>
                    <a:gd name="connsiteX3" fmla="*/ 11288 w 318492"/>
                    <a:gd name="connsiteY3" fmla="*/ 476601 h 531513"/>
                    <a:gd name="connsiteX4" fmla="*/ 0 w 318492"/>
                    <a:gd name="connsiteY4" fmla="*/ 0 h 531513"/>
                    <a:gd name="connsiteX0" fmla="*/ 0 w 318492"/>
                    <a:gd name="connsiteY0" fmla="*/ 0 h 545621"/>
                    <a:gd name="connsiteX1" fmla="*/ 318492 w 318492"/>
                    <a:gd name="connsiteY1" fmla="*/ 0 h 545621"/>
                    <a:gd name="connsiteX2" fmla="*/ 318492 w 318492"/>
                    <a:gd name="connsiteY2" fmla="*/ 529929 h 545621"/>
                    <a:gd name="connsiteX3" fmla="*/ 11288 w 318492"/>
                    <a:gd name="connsiteY3" fmla="*/ 476601 h 545621"/>
                    <a:gd name="connsiteX4" fmla="*/ 0 w 318492"/>
                    <a:gd name="connsiteY4" fmla="*/ 0 h 545621"/>
                    <a:gd name="connsiteX0" fmla="*/ 0 w 318492"/>
                    <a:gd name="connsiteY0" fmla="*/ 0 h 545621"/>
                    <a:gd name="connsiteX1" fmla="*/ 300988 w 318492"/>
                    <a:gd name="connsiteY1" fmla="*/ 88132 h 545621"/>
                    <a:gd name="connsiteX2" fmla="*/ 318492 w 318492"/>
                    <a:gd name="connsiteY2" fmla="*/ 529929 h 545621"/>
                    <a:gd name="connsiteX3" fmla="*/ 11288 w 318492"/>
                    <a:gd name="connsiteY3" fmla="*/ 476601 h 545621"/>
                    <a:gd name="connsiteX4" fmla="*/ 0 w 318492"/>
                    <a:gd name="connsiteY4" fmla="*/ 0 h 545621"/>
                    <a:gd name="connsiteX0" fmla="*/ 0 w 318492"/>
                    <a:gd name="connsiteY0" fmla="*/ 0 h 545621"/>
                    <a:gd name="connsiteX1" fmla="*/ 300988 w 318492"/>
                    <a:gd name="connsiteY1" fmla="*/ 88132 h 545621"/>
                    <a:gd name="connsiteX2" fmla="*/ 318492 w 318492"/>
                    <a:gd name="connsiteY2" fmla="*/ 529929 h 545621"/>
                    <a:gd name="connsiteX3" fmla="*/ 11288 w 318492"/>
                    <a:gd name="connsiteY3" fmla="*/ 476601 h 545621"/>
                    <a:gd name="connsiteX4" fmla="*/ 0 w 318492"/>
                    <a:gd name="connsiteY4" fmla="*/ 0 h 545621"/>
                    <a:gd name="connsiteX0" fmla="*/ 0 w 318492"/>
                    <a:gd name="connsiteY0" fmla="*/ 0 h 545621"/>
                    <a:gd name="connsiteX1" fmla="*/ 300988 w 318492"/>
                    <a:gd name="connsiteY1" fmla="*/ 88132 h 545621"/>
                    <a:gd name="connsiteX2" fmla="*/ 318492 w 318492"/>
                    <a:gd name="connsiteY2" fmla="*/ 529929 h 545621"/>
                    <a:gd name="connsiteX3" fmla="*/ 11288 w 318492"/>
                    <a:gd name="connsiteY3" fmla="*/ 476601 h 545621"/>
                    <a:gd name="connsiteX4" fmla="*/ 0 w 318492"/>
                    <a:gd name="connsiteY4" fmla="*/ 0 h 545621"/>
                    <a:gd name="connsiteX0" fmla="*/ 41568 w 307204"/>
                    <a:gd name="connsiteY0" fmla="*/ 16632 h 477685"/>
                    <a:gd name="connsiteX1" fmla="*/ 289700 w 307204"/>
                    <a:gd name="connsiteY1" fmla="*/ 20196 h 477685"/>
                    <a:gd name="connsiteX2" fmla="*/ 307204 w 307204"/>
                    <a:gd name="connsiteY2" fmla="*/ 461993 h 477685"/>
                    <a:gd name="connsiteX3" fmla="*/ 0 w 307204"/>
                    <a:gd name="connsiteY3" fmla="*/ 408665 h 477685"/>
                    <a:gd name="connsiteX4" fmla="*/ 41568 w 307204"/>
                    <a:gd name="connsiteY4" fmla="*/ 16632 h 477685"/>
                    <a:gd name="connsiteX0" fmla="*/ 0 w 313206"/>
                    <a:gd name="connsiteY0" fmla="*/ 69581 h 472493"/>
                    <a:gd name="connsiteX1" fmla="*/ 295702 w 313206"/>
                    <a:gd name="connsiteY1" fmla="*/ 15004 h 472493"/>
                    <a:gd name="connsiteX2" fmla="*/ 313206 w 313206"/>
                    <a:gd name="connsiteY2" fmla="*/ 456801 h 472493"/>
                    <a:gd name="connsiteX3" fmla="*/ 6002 w 313206"/>
                    <a:gd name="connsiteY3" fmla="*/ 403473 h 472493"/>
                    <a:gd name="connsiteX4" fmla="*/ 0 w 313206"/>
                    <a:gd name="connsiteY4" fmla="*/ 69581 h 472493"/>
                    <a:gd name="connsiteX0" fmla="*/ 0 w 313206"/>
                    <a:gd name="connsiteY0" fmla="*/ 79526 h 482438"/>
                    <a:gd name="connsiteX1" fmla="*/ 295702 w 313206"/>
                    <a:gd name="connsiteY1" fmla="*/ 24949 h 482438"/>
                    <a:gd name="connsiteX2" fmla="*/ 313206 w 313206"/>
                    <a:gd name="connsiteY2" fmla="*/ 466746 h 482438"/>
                    <a:gd name="connsiteX3" fmla="*/ 6002 w 313206"/>
                    <a:gd name="connsiteY3" fmla="*/ 413418 h 482438"/>
                    <a:gd name="connsiteX4" fmla="*/ 0 w 313206"/>
                    <a:gd name="connsiteY4" fmla="*/ 79526 h 48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06" h="482438">
                      <a:moveTo>
                        <a:pt x="0" y="79526"/>
                      </a:moveTo>
                      <a:cubicBezTo>
                        <a:pt x="168420" y="46193"/>
                        <a:pt x="199345" y="-43165"/>
                        <a:pt x="295702" y="24949"/>
                      </a:cubicBezTo>
                      <a:lnTo>
                        <a:pt x="313206" y="466746"/>
                      </a:lnTo>
                      <a:cubicBezTo>
                        <a:pt x="194484" y="484325"/>
                        <a:pt x="140887" y="506466"/>
                        <a:pt x="6002" y="413418"/>
                      </a:cubicBezTo>
                      <a:lnTo>
                        <a:pt x="0" y="79526"/>
                      </a:lnTo>
                      <a:close/>
                    </a:path>
                  </a:pathLst>
                </a:custGeom>
                <a:solidFill>
                  <a:srgbClr val="1C1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2" name="Oval 61"/>
            <p:cNvSpPr/>
            <p:nvPr/>
          </p:nvSpPr>
          <p:spPr>
            <a:xfrm rot="20967789">
              <a:off x="1099711" y="-2839141"/>
              <a:ext cx="822960" cy="822960"/>
            </a:xfrm>
            <a:prstGeom prst="ellipse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91820" y="422280"/>
            <a:ext cx="2743177" cy="646331"/>
            <a:chOff x="1491175" y="225474"/>
            <a:chExt cx="2743177" cy="646331"/>
          </a:xfrm>
        </p:grpSpPr>
        <p:cxnSp>
          <p:nvCxnSpPr>
            <p:cNvPr id="79" name="Straight Arrow Connector 78"/>
            <p:cNvCxnSpPr/>
            <p:nvPr/>
          </p:nvCxnSpPr>
          <p:spPr>
            <a:xfrm flipH="1">
              <a:off x="2679852" y="534572"/>
              <a:ext cx="1554500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491175" y="225474"/>
              <a:ext cx="1160541" cy="646331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80450" y="438205"/>
            <a:ext cx="2743177" cy="646331"/>
            <a:chOff x="1491175" y="225474"/>
            <a:chExt cx="2743177" cy="646331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2679852" y="534572"/>
              <a:ext cx="1554500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491175" y="225474"/>
              <a:ext cx="1160541" cy="646331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055216" y="-5174756"/>
            <a:ext cx="5010863" cy="10241281"/>
            <a:chOff x="2045257" y="-5174750"/>
            <a:chExt cx="5010863" cy="10241281"/>
          </a:xfrm>
        </p:grpSpPr>
        <p:grpSp>
          <p:nvGrpSpPr>
            <p:cNvPr id="153" name="Group 152"/>
            <p:cNvGrpSpPr/>
            <p:nvPr/>
          </p:nvGrpSpPr>
          <p:grpSpPr>
            <a:xfrm>
              <a:off x="2082023" y="3527445"/>
              <a:ext cx="2743177" cy="646331"/>
              <a:chOff x="1491175" y="3329621"/>
              <a:chExt cx="2743177" cy="646331"/>
            </a:xfrm>
          </p:grpSpPr>
          <p:cxnSp>
            <p:nvCxnSpPr>
              <p:cNvPr id="172" name="Straight Arrow Connector 171"/>
              <p:cNvCxnSpPr/>
              <p:nvPr/>
            </p:nvCxnSpPr>
            <p:spPr>
              <a:xfrm flipH="1">
                <a:off x="2679852" y="3638719"/>
                <a:ext cx="1554500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>
                <a:off x="1491175" y="3329621"/>
                <a:ext cx="1160541" cy="646331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2093329" y="2405004"/>
              <a:ext cx="2743177" cy="646331"/>
              <a:chOff x="1491175" y="1115811"/>
              <a:chExt cx="2743177" cy="646331"/>
            </a:xfrm>
          </p:grpSpPr>
          <p:cxnSp>
            <p:nvCxnSpPr>
              <p:cNvPr id="170" name="Straight Arrow Connector 169"/>
              <p:cNvCxnSpPr/>
              <p:nvPr/>
            </p:nvCxnSpPr>
            <p:spPr>
              <a:xfrm flipH="1">
                <a:off x="2679852" y="1424909"/>
                <a:ext cx="1554500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Box 170"/>
              <p:cNvSpPr txBox="1"/>
              <p:nvPr/>
            </p:nvSpPr>
            <p:spPr>
              <a:xfrm>
                <a:off x="1491175" y="1115811"/>
                <a:ext cx="1160541" cy="646331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2078173" y="1519859"/>
              <a:ext cx="2743177" cy="646331"/>
              <a:chOff x="1491175" y="-833306"/>
              <a:chExt cx="2743177" cy="646331"/>
            </a:xfrm>
          </p:grpSpPr>
          <p:cxnSp>
            <p:nvCxnSpPr>
              <p:cNvPr id="168" name="Straight Arrow Connector 167"/>
              <p:cNvCxnSpPr/>
              <p:nvPr/>
            </p:nvCxnSpPr>
            <p:spPr>
              <a:xfrm flipH="1">
                <a:off x="2679852" y="-524208"/>
                <a:ext cx="1554500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extBox 168"/>
              <p:cNvSpPr txBox="1"/>
              <p:nvPr/>
            </p:nvSpPr>
            <p:spPr>
              <a:xfrm>
                <a:off x="1491175" y="-833306"/>
                <a:ext cx="1160541" cy="646331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2045257" y="434630"/>
              <a:ext cx="2743177" cy="646331"/>
              <a:chOff x="1491175" y="-2998983"/>
              <a:chExt cx="2743177" cy="646331"/>
            </a:xfrm>
          </p:grpSpPr>
          <p:cxnSp>
            <p:nvCxnSpPr>
              <p:cNvPr id="166" name="Straight Arrow Connector 165"/>
              <p:cNvCxnSpPr/>
              <p:nvPr/>
            </p:nvCxnSpPr>
            <p:spPr>
              <a:xfrm flipH="1">
                <a:off x="2679852" y="-2689885"/>
                <a:ext cx="1554500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extBox 166"/>
              <p:cNvSpPr txBox="1"/>
              <p:nvPr/>
            </p:nvSpPr>
            <p:spPr>
              <a:xfrm>
                <a:off x="1491175" y="-2998983"/>
                <a:ext cx="1160541" cy="646331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চার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5135880" y="-5174750"/>
              <a:ext cx="1920240" cy="10241281"/>
              <a:chOff x="5135880" y="-5174750"/>
              <a:chExt cx="1920240" cy="10241281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5135880" y="-5174750"/>
                <a:ext cx="1920240" cy="10241281"/>
                <a:chOff x="3169210" y="-4141116"/>
                <a:chExt cx="1909785" cy="7783574"/>
              </a:xfrm>
            </p:grpSpPr>
            <p:sp>
              <p:nvSpPr>
                <p:cNvPr id="164" name="Rounded Rectangle 163"/>
                <p:cNvSpPr/>
                <p:nvPr/>
              </p:nvSpPr>
              <p:spPr>
                <a:xfrm>
                  <a:off x="4804675" y="-4135860"/>
                  <a:ext cx="274320" cy="7778318"/>
                </a:xfrm>
                <a:prstGeom prst="roundRect">
                  <a:avLst/>
                </a:prstGeom>
                <a:solidFill>
                  <a:srgbClr val="1C1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ounded Rectangle 164"/>
                <p:cNvSpPr/>
                <p:nvPr/>
              </p:nvSpPr>
              <p:spPr>
                <a:xfrm>
                  <a:off x="3169210" y="-4141116"/>
                  <a:ext cx="274320" cy="7778318"/>
                </a:xfrm>
                <a:prstGeom prst="roundRect">
                  <a:avLst/>
                </a:prstGeom>
                <a:solidFill>
                  <a:srgbClr val="1C1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5178413" y="656105"/>
                <a:ext cx="1795270" cy="3294137"/>
                <a:chOff x="5178413" y="656105"/>
                <a:chExt cx="1795270" cy="3294137"/>
              </a:xfrm>
            </p:grpSpPr>
            <p:sp>
              <p:nvSpPr>
                <p:cNvPr id="160" name="Rectangle 159"/>
                <p:cNvSpPr/>
                <p:nvPr/>
              </p:nvSpPr>
              <p:spPr>
                <a:xfrm>
                  <a:off x="5191201" y="656105"/>
                  <a:ext cx="1782482" cy="208861"/>
                </a:xfrm>
                <a:prstGeom prst="rect">
                  <a:avLst/>
                </a:prstGeom>
                <a:solidFill>
                  <a:srgbClr val="1C1CFF"/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5182369" y="1655287"/>
                  <a:ext cx="1782482" cy="208861"/>
                </a:xfrm>
                <a:prstGeom prst="rect">
                  <a:avLst/>
                </a:prstGeom>
                <a:solidFill>
                  <a:srgbClr val="1C1CFF"/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5180391" y="2698334"/>
                  <a:ext cx="1782482" cy="208861"/>
                </a:xfrm>
                <a:prstGeom prst="rect">
                  <a:avLst/>
                </a:prstGeom>
                <a:solidFill>
                  <a:srgbClr val="1C1CFF"/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5178413" y="3741381"/>
                  <a:ext cx="1782482" cy="208861"/>
                </a:xfrm>
                <a:prstGeom prst="rect">
                  <a:avLst/>
                </a:prstGeom>
                <a:solidFill>
                  <a:srgbClr val="1C1CFF"/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4" name="Group 173"/>
          <p:cNvGrpSpPr/>
          <p:nvPr/>
        </p:nvGrpSpPr>
        <p:grpSpPr>
          <a:xfrm>
            <a:off x="7228476" y="3458892"/>
            <a:ext cx="1960704" cy="867683"/>
            <a:chOff x="7228476" y="3458892"/>
            <a:chExt cx="1960704" cy="867683"/>
          </a:xfrm>
        </p:grpSpPr>
        <p:sp>
          <p:nvSpPr>
            <p:cNvPr id="175" name="Rectangle 174"/>
            <p:cNvSpPr/>
            <p:nvPr/>
          </p:nvSpPr>
          <p:spPr>
            <a:xfrm>
              <a:off x="7228476" y="4117714"/>
              <a:ext cx="1782482" cy="208861"/>
            </a:xfrm>
            <a:prstGeom prst="rect">
              <a:avLst/>
            </a:prstGeom>
            <a:solidFill>
              <a:srgbClr val="1C1C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7587" y="3942518"/>
              <a:ext cx="1782482" cy="208861"/>
            </a:xfrm>
            <a:prstGeom prst="rect">
              <a:avLst/>
            </a:prstGeom>
            <a:solidFill>
              <a:srgbClr val="1C1C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406698" y="3781309"/>
              <a:ext cx="1782482" cy="208861"/>
            </a:xfrm>
            <a:prstGeom prst="rect">
              <a:avLst/>
            </a:prstGeom>
            <a:solidFill>
              <a:srgbClr val="1C1C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320008" y="3620100"/>
              <a:ext cx="1782482" cy="208861"/>
            </a:xfrm>
            <a:prstGeom prst="rect">
              <a:avLst/>
            </a:prstGeom>
            <a:solidFill>
              <a:srgbClr val="1C1C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355611" y="3458892"/>
              <a:ext cx="1782482" cy="208861"/>
            </a:xfrm>
            <a:prstGeom prst="rect">
              <a:avLst/>
            </a:prstGeom>
            <a:solidFill>
              <a:srgbClr val="1C1C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 rot="19452060">
            <a:off x="4267351" y="1168396"/>
            <a:ext cx="2919453" cy="2716308"/>
            <a:chOff x="4220473" y="1043458"/>
            <a:chExt cx="2919453" cy="2716308"/>
          </a:xfrm>
        </p:grpSpPr>
        <p:grpSp>
          <p:nvGrpSpPr>
            <p:cNvPr id="187" name="Group 186"/>
            <p:cNvGrpSpPr/>
            <p:nvPr/>
          </p:nvGrpSpPr>
          <p:grpSpPr>
            <a:xfrm>
              <a:off x="5527476" y="2698391"/>
              <a:ext cx="1612450" cy="1061375"/>
              <a:chOff x="842909" y="-1086690"/>
              <a:chExt cx="3447614" cy="2396014"/>
            </a:xfrm>
          </p:grpSpPr>
          <p:sp>
            <p:nvSpPr>
              <p:cNvPr id="189" name="Right Triangle 3"/>
              <p:cNvSpPr/>
              <p:nvPr/>
            </p:nvSpPr>
            <p:spPr>
              <a:xfrm rot="7913402" flipH="1">
                <a:off x="2035808" y="-2279589"/>
                <a:ext cx="1061815" cy="3447614"/>
              </a:xfrm>
              <a:custGeom>
                <a:avLst/>
                <a:gdLst>
                  <a:gd name="connsiteX0" fmla="*/ 0 w 595223"/>
                  <a:gd name="connsiteY0" fmla="*/ 1449237 h 1449237"/>
                  <a:gd name="connsiteX1" fmla="*/ 0 w 595223"/>
                  <a:gd name="connsiteY1" fmla="*/ 0 h 1449237"/>
                  <a:gd name="connsiteX2" fmla="*/ 595223 w 595223"/>
                  <a:gd name="connsiteY2" fmla="*/ 1449237 h 1449237"/>
                  <a:gd name="connsiteX3" fmla="*/ 0 w 595223"/>
                  <a:gd name="connsiteY3" fmla="*/ 1449237 h 1449237"/>
                  <a:gd name="connsiteX0" fmla="*/ 109783 w 595223"/>
                  <a:gd name="connsiteY0" fmla="*/ 1521944 h 1521944"/>
                  <a:gd name="connsiteX1" fmla="*/ 0 w 595223"/>
                  <a:gd name="connsiteY1" fmla="*/ 0 h 1521944"/>
                  <a:gd name="connsiteX2" fmla="*/ 595223 w 595223"/>
                  <a:gd name="connsiteY2" fmla="*/ 1449237 h 1521944"/>
                  <a:gd name="connsiteX3" fmla="*/ 109783 w 595223"/>
                  <a:gd name="connsiteY3" fmla="*/ 1521944 h 1521944"/>
                  <a:gd name="connsiteX0" fmla="*/ 109783 w 444954"/>
                  <a:gd name="connsiteY0" fmla="*/ 1521944 h 1521944"/>
                  <a:gd name="connsiteX1" fmla="*/ 0 w 444954"/>
                  <a:gd name="connsiteY1" fmla="*/ 0 h 1521944"/>
                  <a:gd name="connsiteX2" fmla="*/ 444954 w 444954"/>
                  <a:gd name="connsiteY2" fmla="*/ 1309725 h 1521944"/>
                  <a:gd name="connsiteX3" fmla="*/ 109783 w 444954"/>
                  <a:gd name="connsiteY3" fmla="*/ 1521944 h 1521944"/>
                  <a:gd name="connsiteX0" fmla="*/ 0 w 335171"/>
                  <a:gd name="connsiteY0" fmla="*/ 1653500 h 1653500"/>
                  <a:gd name="connsiteX1" fmla="*/ 9881 w 335171"/>
                  <a:gd name="connsiteY1" fmla="*/ 0 h 1653500"/>
                  <a:gd name="connsiteX2" fmla="*/ 335171 w 335171"/>
                  <a:gd name="connsiteY2" fmla="*/ 1441281 h 1653500"/>
                  <a:gd name="connsiteX3" fmla="*/ 0 w 335171"/>
                  <a:gd name="connsiteY3" fmla="*/ 1653500 h 1653500"/>
                  <a:gd name="connsiteX0" fmla="*/ 67412 w 402583"/>
                  <a:gd name="connsiteY0" fmla="*/ 1747292 h 1747292"/>
                  <a:gd name="connsiteX1" fmla="*/ 149 w 402583"/>
                  <a:gd name="connsiteY1" fmla="*/ 307556 h 1747292"/>
                  <a:gd name="connsiteX2" fmla="*/ 77293 w 402583"/>
                  <a:gd name="connsiteY2" fmla="*/ 93792 h 1747292"/>
                  <a:gd name="connsiteX3" fmla="*/ 402583 w 402583"/>
                  <a:gd name="connsiteY3" fmla="*/ 1535073 h 1747292"/>
                  <a:gd name="connsiteX4" fmla="*/ 67412 w 402583"/>
                  <a:gd name="connsiteY4" fmla="*/ 1747292 h 1747292"/>
                  <a:gd name="connsiteX0" fmla="*/ 67412 w 402583"/>
                  <a:gd name="connsiteY0" fmla="*/ 1715737 h 1715737"/>
                  <a:gd name="connsiteX1" fmla="*/ 149 w 402583"/>
                  <a:gd name="connsiteY1" fmla="*/ 276001 h 1715737"/>
                  <a:gd name="connsiteX2" fmla="*/ 77293 w 402583"/>
                  <a:gd name="connsiteY2" fmla="*/ 62237 h 1715737"/>
                  <a:gd name="connsiteX3" fmla="*/ 402583 w 402583"/>
                  <a:gd name="connsiteY3" fmla="*/ 1503518 h 1715737"/>
                  <a:gd name="connsiteX4" fmla="*/ 67412 w 402583"/>
                  <a:gd name="connsiteY4" fmla="*/ 1715737 h 1715737"/>
                  <a:gd name="connsiteX0" fmla="*/ 67412 w 402583"/>
                  <a:gd name="connsiteY0" fmla="*/ 1653500 h 1653500"/>
                  <a:gd name="connsiteX1" fmla="*/ 149 w 402583"/>
                  <a:gd name="connsiteY1" fmla="*/ 213764 h 1653500"/>
                  <a:gd name="connsiteX2" fmla="*/ 77293 w 402583"/>
                  <a:gd name="connsiteY2" fmla="*/ 0 h 1653500"/>
                  <a:gd name="connsiteX3" fmla="*/ 402583 w 402583"/>
                  <a:gd name="connsiteY3" fmla="*/ 1441281 h 1653500"/>
                  <a:gd name="connsiteX4" fmla="*/ 67412 w 402583"/>
                  <a:gd name="connsiteY4" fmla="*/ 1653500 h 1653500"/>
                  <a:gd name="connsiteX0" fmla="*/ 97478 w 432649"/>
                  <a:gd name="connsiteY0" fmla="*/ 1653500 h 1653500"/>
                  <a:gd name="connsiteX1" fmla="*/ 47 w 432649"/>
                  <a:gd name="connsiteY1" fmla="*/ 189717 h 1653500"/>
                  <a:gd name="connsiteX2" fmla="*/ 107359 w 432649"/>
                  <a:gd name="connsiteY2" fmla="*/ 0 h 1653500"/>
                  <a:gd name="connsiteX3" fmla="*/ 432649 w 432649"/>
                  <a:gd name="connsiteY3" fmla="*/ 1441281 h 1653500"/>
                  <a:gd name="connsiteX4" fmla="*/ 97478 w 432649"/>
                  <a:gd name="connsiteY4" fmla="*/ 1653500 h 1653500"/>
                  <a:gd name="connsiteX0" fmla="*/ 97478 w 432649"/>
                  <a:gd name="connsiteY0" fmla="*/ 1600214 h 1600214"/>
                  <a:gd name="connsiteX1" fmla="*/ 47 w 432649"/>
                  <a:gd name="connsiteY1" fmla="*/ 136431 h 1600214"/>
                  <a:gd name="connsiteX2" fmla="*/ 93152 w 432649"/>
                  <a:gd name="connsiteY2" fmla="*/ 0 h 1600214"/>
                  <a:gd name="connsiteX3" fmla="*/ 432649 w 432649"/>
                  <a:gd name="connsiteY3" fmla="*/ 1387995 h 1600214"/>
                  <a:gd name="connsiteX4" fmla="*/ 97478 w 432649"/>
                  <a:gd name="connsiteY4" fmla="*/ 1600214 h 1600214"/>
                  <a:gd name="connsiteX0" fmla="*/ 46846 w 434517"/>
                  <a:gd name="connsiteY0" fmla="*/ 1612882 h 1612882"/>
                  <a:gd name="connsiteX1" fmla="*/ 1915 w 434517"/>
                  <a:gd name="connsiteY1" fmla="*/ 136431 h 1612882"/>
                  <a:gd name="connsiteX2" fmla="*/ 95020 w 434517"/>
                  <a:gd name="connsiteY2" fmla="*/ 0 h 1612882"/>
                  <a:gd name="connsiteX3" fmla="*/ 434517 w 434517"/>
                  <a:gd name="connsiteY3" fmla="*/ 1387995 h 1612882"/>
                  <a:gd name="connsiteX4" fmla="*/ 46846 w 434517"/>
                  <a:gd name="connsiteY4" fmla="*/ 1612882 h 1612882"/>
                  <a:gd name="connsiteX0" fmla="*/ 45004 w 432675"/>
                  <a:gd name="connsiteY0" fmla="*/ 1612882 h 1612882"/>
                  <a:gd name="connsiteX1" fmla="*/ 73 w 432675"/>
                  <a:gd name="connsiteY1" fmla="*/ 136431 h 1612882"/>
                  <a:gd name="connsiteX2" fmla="*/ 93178 w 432675"/>
                  <a:gd name="connsiteY2" fmla="*/ 0 h 1612882"/>
                  <a:gd name="connsiteX3" fmla="*/ 432675 w 432675"/>
                  <a:gd name="connsiteY3" fmla="*/ 1387995 h 1612882"/>
                  <a:gd name="connsiteX4" fmla="*/ 45004 w 432675"/>
                  <a:gd name="connsiteY4" fmla="*/ 1612882 h 1612882"/>
                  <a:gd name="connsiteX0" fmla="*/ 45004 w 418146"/>
                  <a:gd name="connsiteY0" fmla="*/ 1612882 h 1612882"/>
                  <a:gd name="connsiteX1" fmla="*/ 73 w 418146"/>
                  <a:gd name="connsiteY1" fmla="*/ 136431 h 1612882"/>
                  <a:gd name="connsiteX2" fmla="*/ 93178 w 418146"/>
                  <a:gd name="connsiteY2" fmla="*/ 0 h 1612882"/>
                  <a:gd name="connsiteX3" fmla="*/ 418146 w 418146"/>
                  <a:gd name="connsiteY3" fmla="*/ 1398624 h 1612882"/>
                  <a:gd name="connsiteX4" fmla="*/ 45004 w 418146"/>
                  <a:gd name="connsiteY4" fmla="*/ 1612882 h 1612882"/>
                  <a:gd name="connsiteX0" fmla="*/ 45004 w 430687"/>
                  <a:gd name="connsiteY0" fmla="*/ 1612882 h 1612882"/>
                  <a:gd name="connsiteX1" fmla="*/ 73 w 430687"/>
                  <a:gd name="connsiteY1" fmla="*/ 136431 h 1612882"/>
                  <a:gd name="connsiteX2" fmla="*/ 93178 w 430687"/>
                  <a:gd name="connsiteY2" fmla="*/ 0 h 1612882"/>
                  <a:gd name="connsiteX3" fmla="*/ 430687 w 430687"/>
                  <a:gd name="connsiteY3" fmla="*/ 1468891 h 1612882"/>
                  <a:gd name="connsiteX4" fmla="*/ 45004 w 430687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74881 w 460564"/>
                  <a:gd name="connsiteY0" fmla="*/ 1631185 h 1631185"/>
                  <a:gd name="connsiteX1" fmla="*/ 35 w 460564"/>
                  <a:gd name="connsiteY1" fmla="*/ 101570 h 1631185"/>
                  <a:gd name="connsiteX2" fmla="*/ 97282 w 460564"/>
                  <a:gd name="connsiteY2" fmla="*/ 0 h 1631185"/>
                  <a:gd name="connsiteX3" fmla="*/ 460564 w 460564"/>
                  <a:gd name="connsiteY3" fmla="*/ 1487194 h 1631185"/>
                  <a:gd name="connsiteX4" fmla="*/ 74881 w 460564"/>
                  <a:gd name="connsiteY4" fmla="*/ 1631185 h 1631185"/>
                  <a:gd name="connsiteX0" fmla="*/ 84837 w 460560"/>
                  <a:gd name="connsiteY0" fmla="*/ 1623561 h 1623561"/>
                  <a:gd name="connsiteX1" fmla="*/ 31 w 460560"/>
                  <a:gd name="connsiteY1" fmla="*/ 101570 h 1623561"/>
                  <a:gd name="connsiteX2" fmla="*/ 97278 w 460560"/>
                  <a:gd name="connsiteY2" fmla="*/ 0 h 1623561"/>
                  <a:gd name="connsiteX3" fmla="*/ 460560 w 460560"/>
                  <a:gd name="connsiteY3" fmla="*/ 1487194 h 1623561"/>
                  <a:gd name="connsiteX4" fmla="*/ 84837 w 460560"/>
                  <a:gd name="connsiteY4" fmla="*/ 1623561 h 1623561"/>
                  <a:gd name="connsiteX0" fmla="*/ 84837 w 460560"/>
                  <a:gd name="connsiteY0" fmla="*/ 1623561 h 1705279"/>
                  <a:gd name="connsiteX1" fmla="*/ 31 w 460560"/>
                  <a:gd name="connsiteY1" fmla="*/ 101570 h 1705279"/>
                  <a:gd name="connsiteX2" fmla="*/ 97278 w 460560"/>
                  <a:gd name="connsiteY2" fmla="*/ 0 h 1705279"/>
                  <a:gd name="connsiteX3" fmla="*/ 460560 w 460560"/>
                  <a:gd name="connsiteY3" fmla="*/ 1487194 h 1705279"/>
                  <a:gd name="connsiteX4" fmla="*/ 138963 w 460560"/>
                  <a:gd name="connsiteY4" fmla="*/ 1705201 h 1705279"/>
                  <a:gd name="connsiteX5" fmla="*/ 84837 w 460560"/>
                  <a:gd name="connsiteY5" fmla="*/ 1623561 h 1705279"/>
                  <a:gd name="connsiteX0" fmla="*/ 84837 w 460560"/>
                  <a:gd name="connsiteY0" fmla="*/ 1623561 h 1705279"/>
                  <a:gd name="connsiteX1" fmla="*/ 31 w 460560"/>
                  <a:gd name="connsiteY1" fmla="*/ 101570 h 1705279"/>
                  <a:gd name="connsiteX2" fmla="*/ 97278 w 460560"/>
                  <a:gd name="connsiteY2" fmla="*/ 0 h 1705279"/>
                  <a:gd name="connsiteX3" fmla="*/ 460560 w 460560"/>
                  <a:gd name="connsiteY3" fmla="*/ 1487194 h 1705279"/>
                  <a:gd name="connsiteX4" fmla="*/ 138963 w 460560"/>
                  <a:gd name="connsiteY4" fmla="*/ 1705201 h 1705279"/>
                  <a:gd name="connsiteX5" fmla="*/ 84837 w 460560"/>
                  <a:gd name="connsiteY5" fmla="*/ 1623561 h 1705279"/>
                  <a:gd name="connsiteX0" fmla="*/ 84837 w 460560"/>
                  <a:gd name="connsiteY0" fmla="*/ 1623561 h 1714361"/>
                  <a:gd name="connsiteX1" fmla="*/ 31 w 460560"/>
                  <a:gd name="connsiteY1" fmla="*/ 101570 h 1714361"/>
                  <a:gd name="connsiteX2" fmla="*/ 97278 w 460560"/>
                  <a:gd name="connsiteY2" fmla="*/ 0 h 1714361"/>
                  <a:gd name="connsiteX3" fmla="*/ 460560 w 460560"/>
                  <a:gd name="connsiteY3" fmla="*/ 1487194 h 1714361"/>
                  <a:gd name="connsiteX4" fmla="*/ 99582 w 460560"/>
                  <a:gd name="connsiteY4" fmla="*/ 1714291 h 1714361"/>
                  <a:gd name="connsiteX5" fmla="*/ 84837 w 460560"/>
                  <a:gd name="connsiteY5" fmla="*/ 1623561 h 1714361"/>
                  <a:gd name="connsiteX0" fmla="*/ 84837 w 460560"/>
                  <a:gd name="connsiteY0" fmla="*/ 1623561 h 1701874"/>
                  <a:gd name="connsiteX1" fmla="*/ 31 w 460560"/>
                  <a:gd name="connsiteY1" fmla="*/ 101570 h 1701874"/>
                  <a:gd name="connsiteX2" fmla="*/ 97278 w 460560"/>
                  <a:gd name="connsiteY2" fmla="*/ 0 h 1701874"/>
                  <a:gd name="connsiteX3" fmla="*/ 460560 w 460560"/>
                  <a:gd name="connsiteY3" fmla="*/ 1487194 h 1701874"/>
                  <a:gd name="connsiteX4" fmla="*/ 153731 w 460560"/>
                  <a:gd name="connsiteY4" fmla="*/ 1701793 h 1701874"/>
                  <a:gd name="connsiteX5" fmla="*/ 84837 w 460560"/>
                  <a:gd name="connsiteY5" fmla="*/ 1623561 h 1701874"/>
                  <a:gd name="connsiteX0" fmla="*/ 84837 w 460560"/>
                  <a:gd name="connsiteY0" fmla="*/ 1623561 h 1714362"/>
                  <a:gd name="connsiteX1" fmla="*/ 31 w 460560"/>
                  <a:gd name="connsiteY1" fmla="*/ 101570 h 1714362"/>
                  <a:gd name="connsiteX2" fmla="*/ 97278 w 460560"/>
                  <a:gd name="connsiteY2" fmla="*/ 0 h 1714362"/>
                  <a:gd name="connsiteX3" fmla="*/ 460560 w 460560"/>
                  <a:gd name="connsiteY3" fmla="*/ 1487194 h 1714362"/>
                  <a:gd name="connsiteX4" fmla="*/ 99583 w 460560"/>
                  <a:gd name="connsiteY4" fmla="*/ 1714292 h 1714362"/>
                  <a:gd name="connsiteX5" fmla="*/ 84837 w 460560"/>
                  <a:gd name="connsiteY5" fmla="*/ 1623561 h 1714362"/>
                  <a:gd name="connsiteX0" fmla="*/ 84837 w 460560"/>
                  <a:gd name="connsiteY0" fmla="*/ 1623561 h 1688797"/>
                  <a:gd name="connsiteX1" fmla="*/ 31 w 460560"/>
                  <a:gd name="connsiteY1" fmla="*/ 101570 h 1688797"/>
                  <a:gd name="connsiteX2" fmla="*/ 97278 w 460560"/>
                  <a:gd name="connsiteY2" fmla="*/ 0 h 1688797"/>
                  <a:gd name="connsiteX3" fmla="*/ 460560 w 460560"/>
                  <a:gd name="connsiteY3" fmla="*/ 1487194 h 1688797"/>
                  <a:gd name="connsiteX4" fmla="*/ 156783 w 460560"/>
                  <a:gd name="connsiteY4" fmla="*/ 1688702 h 1688797"/>
                  <a:gd name="connsiteX5" fmla="*/ 84837 w 460560"/>
                  <a:gd name="connsiteY5" fmla="*/ 1623561 h 1688797"/>
                  <a:gd name="connsiteX0" fmla="*/ 84837 w 460560"/>
                  <a:gd name="connsiteY0" fmla="*/ 1623561 h 1672916"/>
                  <a:gd name="connsiteX1" fmla="*/ 31 w 460560"/>
                  <a:gd name="connsiteY1" fmla="*/ 101570 h 1672916"/>
                  <a:gd name="connsiteX2" fmla="*/ 97278 w 460560"/>
                  <a:gd name="connsiteY2" fmla="*/ 0 h 1672916"/>
                  <a:gd name="connsiteX3" fmla="*/ 460560 w 460560"/>
                  <a:gd name="connsiteY3" fmla="*/ 1487194 h 1672916"/>
                  <a:gd name="connsiteX4" fmla="*/ 225699 w 460560"/>
                  <a:gd name="connsiteY4" fmla="*/ 1672794 h 1672916"/>
                  <a:gd name="connsiteX5" fmla="*/ 84837 w 460560"/>
                  <a:gd name="connsiteY5" fmla="*/ 1623561 h 1672916"/>
                  <a:gd name="connsiteX0" fmla="*/ 84837 w 460560"/>
                  <a:gd name="connsiteY0" fmla="*/ 1623561 h 1685494"/>
                  <a:gd name="connsiteX1" fmla="*/ 31 w 460560"/>
                  <a:gd name="connsiteY1" fmla="*/ 101570 h 1685494"/>
                  <a:gd name="connsiteX2" fmla="*/ 97278 w 460560"/>
                  <a:gd name="connsiteY2" fmla="*/ 0 h 1685494"/>
                  <a:gd name="connsiteX3" fmla="*/ 460560 w 460560"/>
                  <a:gd name="connsiteY3" fmla="*/ 1487194 h 1685494"/>
                  <a:gd name="connsiteX4" fmla="*/ 225699 w 460560"/>
                  <a:gd name="connsiteY4" fmla="*/ 1672794 h 1685494"/>
                  <a:gd name="connsiteX5" fmla="*/ 84837 w 460560"/>
                  <a:gd name="connsiteY5" fmla="*/ 1623561 h 1685494"/>
                  <a:gd name="connsiteX0" fmla="*/ 84837 w 460560"/>
                  <a:gd name="connsiteY0" fmla="*/ 1623561 h 1701355"/>
                  <a:gd name="connsiteX1" fmla="*/ 31 w 460560"/>
                  <a:gd name="connsiteY1" fmla="*/ 101570 h 1701355"/>
                  <a:gd name="connsiteX2" fmla="*/ 97278 w 460560"/>
                  <a:gd name="connsiteY2" fmla="*/ 0 h 1701355"/>
                  <a:gd name="connsiteX3" fmla="*/ 460560 w 460560"/>
                  <a:gd name="connsiteY3" fmla="*/ 1487194 h 1701355"/>
                  <a:gd name="connsiteX4" fmla="*/ 177409 w 460560"/>
                  <a:gd name="connsiteY4" fmla="*/ 1690135 h 1701355"/>
                  <a:gd name="connsiteX5" fmla="*/ 84837 w 460560"/>
                  <a:gd name="connsiteY5" fmla="*/ 1623561 h 1701355"/>
                  <a:gd name="connsiteX0" fmla="*/ 84837 w 460560"/>
                  <a:gd name="connsiteY0" fmla="*/ 1623561 h 1690135"/>
                  <a:gd name="connsiteX1" fmla="*/ 31 w 460560"/>
                  <a:gd name="connsiteY1" fmla="*/ 101570 h 1690135"/>
                  <a:gd name="connsiteX2" fmla="*/ 97278 w 460560"/>
                  <a:gd name="connsiteY2" fmla="*/ 0 h 1690135"/>
                  <a:gd name="connsiteX3" fmla="*/ 460560 w 460560"/>
                  <a:gd name="connsiteY3" fmla="*/ 1487194 h 1690135"/>
                  <a:gd name="connsiteX4" fmla="*/ 177409 w 460560"/>
                  <a:gd name="connsiteY4" fmla="*/ 1690135 h 1690135"/>
                  <a:gd name="connsiteX5" fmla="*/ 84837 w 460560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51362 w 479746"/>
                  <a:gd name="connsiteY0" fmla="*/ 1476738 h 1690135"/>
                  <a:gd name="connsiteX1" fmla="*/ 16 w 479746"/>
                  <a:gd name="connsiteY1" fmla="*/ 44062 h 1690135"/>
                  <a:gd name="connsiteX2" fmla="*/ 116464 w 479746"/>
                  <a:gd name="connsiteY2" fmla="*/ 0 h 1690135"/>
                  <a:gd name="connsiteX3" fmla="*/ 479746 w 479746"/>
                  <a:gd name="connsiteY3" fmla="*/ 1487194 h 1690135"/>
                  <a:gd name="connsiteX4" fmla="*/ 196595 w 479746"/>
                  <a:gd name="connsiteY4" fmla="*/ 1690135 h 1690135"/>
                  <a:gd name="connsiteX5" fmla="*/ 151362 w 479746"/>
                  <a:gd name="connsiteY5" fmla="*/ 1476738 h 1690135"/>
                  <a:gd name="connsiteX0" fmla="*/ 151362 w 479844"/>
                  <a:gd name="connsiteY0" fmla="*/ 1476738 h 1664593"/>
                  <a:gd name="connsiteX1" fmla="*/ 16 w 479844"/>
                  <a:gd name="connsiteY1" fmla="*/ 44062 h 1664593"/>
                  <a:gd name="connsiteX2" fmla="*/ 116464 w 479844"/>
                  <a:gd name="connsiteY2" fmla="*/ 0 h 1664593"/>
                  <a:gd name="connsiteX3" fmla="*/ 479746 w 479844"/>
                  <a:gd name="connsiteY3" fmla="*/ 1487194 h 1664593"/>
                  <a:gd name="connsiteX4" fmla="*/ 151362 w 479844"/>
                  <a:gd name="connsiteY4" fmla="*/ 1476738 h 1664593"/>
                  <a:gd name="connsiteX0" fmla="*/ 36611 w 479899"/>
                  <a:gd name="connsiteY0" fmla="*/ 1402585 h 1633140"/>
                  <a:gd name="connsiteX1" fmla="*/ 103 w 479899"/>
                  <a:gd name="connsiteY1" fmla="*/ 44062 h 1633140"/>
                  <a:gd name="connsiteX2" fmla="*/ 116551 w 479899"/>
                  <a:gd name="connsiteY2" fmla="*/ 0 h 1633140"/>
                  <a:gd name="connsiteX3" fmla="*/ 479833 w 479899"/>
                  <a:gd name="connsiteY3" fmla="*/ 1487194 h 1633140"/>
                  <a:gd name="connsiteX4" fmla="*/ 36611 w 479899"/>
                  <a:gd name="connsiteY4" fmla="*/ 1402585 h 1633140"/>
                  <a:gd name="connsiteX0" fmla="*/ 36611 w 558064"/>
                  <a:gd name="connsiteY0" fmla="*/ 1402585 h 1729178"/>
                  <a:gd name="connsiteX1" fmla="*/ 103 w 558064"/>
                  <a:gd name="connsiteY1" fmla="*/ 44062 h 1729178"/>
                  <a:gd name="connsiteX2" fmla="*/ 116551 w 558064"/>
                  <a:gd name="connsiteY2" fmla="*/ 0 h 1729178"/>
                  <a:gd name="connsiteX3" fmla="*/ 558008 w 558064"/>
                  <a:gd name="connsiteY3" fmla="*/ 1622682 h 1729178"/>
                  <a:gd name="connsiteX4" fmla="*/ 36611 w 558064"/>
                  <a:gd name="connsiteY4" fmla="*/ 1402585 h 1729178"/>
                  <a:gd name="connsiteX0" fmla="*/ 36611 w 558064"/>
                  <a:gd name="connsiteY0" fmla="*/ 1402585 h 1729178"/>
                  <a:gd name="connsiteX1" fmla="*/ 103 w 558064"/>
                  <a:gd name="connsiteY1" fmla="*/ 44062 h 1729178"/>
                  <a:gd name="connsiteX2" fmla="*/ 116551 w 558064"/>
                  <a:gd name="connsiteY2" fmla="*/ 0 h 1729178"/>
                  <a:gd name="connsiteX3" fmla="*/ 558008 w 558064"/>
                  <a:gd name="connsiteY3" fmla="*/ 1622682 h 1729178"/>
                  <a:gd name="connsiteX4" fmla="*/ 36611 w 558064"/>
                  <a:gd name="connsiteY4" fmla="*/ 1402585 h 1729178"/>
                  <a:gd name="connsiteX0" fmla="*/ 10165 w 565127"/>
                  <a:gd name="connsiteY0" fmla="*/ 1392411 h 1726942"/>
                  <a:gd name="connsiteX1" fmla="*/ 7170 w 565127"/>
                  <a:gd name="connsiteY1" fmla="*/ 44062 h 1726942"/>
                  <a:gd name="connsiteX2" fmla="*/ 123618 w 565127"/>
                  <a:gd name="connsiteY2" fmla="*/ 0 h 1726942"/>
                  <a:gd name="connsiteX3" fmla="*/ 565075 w 565127"/>
                  <a:gd name="connsiteY3" fmla="*/ 1622682 h 1726942"/>
                  <a:gd name="connsiteX4" fmla="*/ 10165 w 565127"/>
                  <a:gd name="connsiteY4" fmla="*/ 1392411 h 1726942"/>
                  <a:gd name="connsiteX0" fmla="*/ 10165 w 568210"/>
                  <a:gd name="connsiteY0" fmla="*/ 1392411 h 1831019"/>
                  <a:gd name="connsiteX1" fmla="*/ 7170 w 568210"/>
                  <a:gd name="connsiteY1" fmla="*/ 44062 h 1831019"/>
                  <a:gd name="connsiteX2" fmla="*/ 123618 w 568210"/>
                  <a:gd name="connsiteY2" fmla="*/ 0 h 1831019"/>
                  <a:gd name="connsiteX3" fmla="*/ 565075 w 568210"/>
                  <a:gd name="connsiteY3" fmla="*/ 1622682 h 1831019"/>
                  <a:gd name="connsiteX4" fmla="*/ 118302 w 568210"/>
                  <a:gd name="connsiteY4" fmla="*/ 1791355 h 1831019"/>
                  <a:gd name="connsiteX5" fmla="*/ 10165 w 568210"/>
                  <a:gd name="connsiteY5" fmla="*/ 1392411 h 1831019"/>
                  <a:gd name="connsiteX0" fmla="*/ 10165 w 568210"/>
                  <a:gd name="connsiteY0" fmla="*/ 1392411 h 1831019"/>
                  <a:gd name="connsiteX1" fmla="*/ 7170 w 568210"/>
                  <a:gd name="connsiteY1" fmla="*/ 44062 h 1831019"/>
                  <a:gd name="connsiteX2" fmla="*/ 123618 w 568210"/>
                  <a:gd name="connsiteY2" fmla="*/ 0 h 1831019"/>
                  <a:gd name="connsiteX3" fmla="*/ 565075 w 568210"/>
                  <a:gd name="connsiteY3" fmla="*/ 1622682 h 1831019"/>
                  <a:gd name="connsiteX4" fmla="*/ 118302 w 568210"/>
                  <a:gd name="connsiteY4" fmla="*/ 1791355 h 1831019"/>
                  <a:gd name="connsiteX5" fmla="*/ 10165 w 568210"/>
                  <a:gd name="connsiteY5" fmla="*/ 1392411 h 1831019"/>
                  <a:gd name="connsiteX0" fmla="*/ 10165 w 565075"/>
                  <a:gd name="connsiteY0" fmla="*/ 1392411 h 1854909"/>
                  <a:gd name="connsiteX1" fmla="*/ 7170 w 565075"/>
                  <a:gd name="connsiteY1" fmla="*/ 44062 h 1854909"/>
                  <a:gd name="connsiteX2" fmla="*/ 123618 w 565075"/>
                  <a:gd name="connsiteY2" fmla="*/ 0 h 1854909"/>
                  <a:gd name="connsiteX3" fmla="*/ 565075 w 565075"/>
                  <a:gd name="connsiteY3" fmla="*/ 1622682 h 1854909"/>
                  <a:gd name="connsiteX4" fmla="*/ 118302 w 565075"/>
                  <a:gd name="connsiteY4" fmla="*/ 1791355 h 1854909"/>
                  <a:gd name="connsiteX5" fmla="*/ 10165 w 565075"/>
                  <a:gd name="connsiteY5" fmla="*/ 1392411 h 1854909"/>
                  <a:gd name="connsiteX0" fmla="*/ 10165 w 565075"/>
                  <a:gd name="connsiteY0" fmla="*/ 1392411 h 1907956"/>
                  <a:gd name="connsiteX1" fmla="*/ 7170 w 565075"/>
                  <a:gd name="connsiteY1" fmla="*/ 44062 h 1907956"/>
                  <a:gd name="connsiteX2" fmla="*/ 123618 w 565075"/>
                  <a:gd name="connsiteY2" fmla="*/ 0 h 1907956"/>
                  <a:gd name="connsiteX3" fmla="*/ 565075 w 565075"/>
                  <a:gd name="connsiteY3" fmla="*/ 1622682 h 1907956"/>
                  <a:gd name="connsiteX4" fmla="*/ 51488 w 565075"/>
                  <a:gd name="connsiteY4" fmla="*/ 1877840 h 1907956"/>
                  <a:gd name="connsiteX5" fmla="*/ 10165 w 565075"/>
                  <a:gd name="connsiteY5" fmla="*/ 1392411 h 1907956"/>
                  <a:gd name="connsiteX0" fmla="*/ 10165 w 565075"/>
                  <a:gd name="connsiteY0" fmla="*/ 1392411 h 1877840"/>
                  <a:gd name="connsiteX1" fmla="*/ 7170 w 565075"/>
                  <a:gd name="connsiteY1" fmla="*/ 44062 h 1877840"/>
                  <a:gd name="connsiteX2" fmla="*/ 123618 w 565075"/>
                  <a:gd name="connsiteY2" fmla="*/ 0 h 1877840"/>
                  <a:gd name="connsiteX3" fmla="*/ 565075 w 565075"/>
                  <a:gd name="connsiteY3" fmla="*/ 1622682 h 1877840"/>
                  <a:gd name="connsiteX4" fmla="*/ 51488 w 565075"/>
                  <a:gd name="connsiteY4" fmla="*/ 1877840 h 1877840"/>
                  <a:gd name="connsiteX5" fmla="*/ 10165 w 565075"/>
                  <a:gd name="connsiteY5" fmla="*/ 1392411 h 1877840"/>
                  <a:gd name="connsiteX0" fmla="*/ 10165 w 565075"/>
                  <a:gd name="connsiteY0" fmla="*/ 1392411 h 1877840"/>
                  <a:gd name="connsiteX1" fmla="*/ 7170 w 565075"/>
                  <a:gd name="connsiteY1" fmla="*/ 44062 h 1877840"/>
                  <a:gd name="connsiteX2" fmla="*/ 123618 w 565075"/>
                  <a:gd name="connsiteY2" fmla="*/ 0 h 1877840"/>
                  <a:gd name="connsiteX3" fmla="*/ 565075 w 565075"/>
                  <a:gd name="connsiteY3" fmla="*/ 1622682 h 1877840"/>
                  <a:gd name="connsiteX4" fmla="*/ 51488 w 565075"/>
                  <a:gd name="connsiteY4" fmla="*/ 1877840 h 1877840"/>
                  <a:gd name="connsiteX5" fmla="*/ 10165 w 565075"/>
                  <a:gd name="connsiteY5" fmla="*/ 1392411 h 1877840"/>
                  <a:gd name="connsiteX0" fmla="*/ 10165 w 565075"/>
                  <a:gd name="connsiteY0" fmla="*/ 1392411 h 1877840"/>
                  <a:gd name="connsiteX1" fmla="*/ 7170 w 565075"/>
                  <a:gd name="connsiteY1" fmla="*/ 44062 h 1877840"/>
                  <a:gd name="connsiteX2" fmla="*/ 123618 w 565075"/>
                  <a:gd name="connsiteY2" fmla="*/ 0 h 1877840"/>
                  <a:gd name="connsiteX3" fmla="*/ 565075 w 565075"/>
                  <a:gd name="connsiteY3" fmla="*/ 1622682 h 1877840"/>
                  <a:gd name="connsiteX4" fmla="*/ 51488 w 565075"/>
                  <a:gd name="connsiteY4" fmla="*/ 1877840 h 1877840"/>
                  <a:gd name="connsiteX5" fmla="*/ 10165 w 565075"/>
                  <a:gd name="connsiteY5" fmla="*/ 1392411 h 1877840"/>
                  <a:gd name="connsiteX0" fmla="*/ 10165 w 565075"/>
                  <a:gd name="connsiteY0" fmla="*/ 1392411 h 1882278"/>
                  <a:gd name="connsiteX1" fmla="*/ 7170 w 565075"/>
                  <a:gd name="connsiteY1" fmla="*/ 44062 h 1882278"/>
                  <a:gd name="connsiteX2" fmla="*/ 123618 w 565075"/>
                  <a:gd name="connsiteY2" fmla="*/ 0 h 1882278"/>
                  <a:gd name="connsiteX3" fmla="*/ 565075 w 565075"/>
                  <a:gd name="connsiteY3" fmla="*/ 1622682 h 1882278"/>
                  <a:gd name="connsiteX4" fmla="*/ 111755 w 565075"/>
                  <a:gd name="connsiteY4" fmla="*/ 1882278 h 1882278"/>
                  <a:gd name="connsiteX5" fmla="*/ 10165 w 565075"/>
                  <a:gd name="connsiteY5" fmla="*/ 1392411 h 1882278"/>
                  <a:gd name="connsiteX0" fmla="*/ 10165 w 565075"/>
                  <a:gd name="connsiteY0" fmla="*/ 1392411 h 1882278"/>
                  <a:gd name="connsiteX1" fmla="*/ 7170 w 565075"/>
                  <a:gd name="connsiteY1" fmla="*/ 44062 h 1882278"/>
                  <a:gd name="connsiteX2" fmla="*/ 123618 w 565075"/>
                  <a:gd name="connsiteY2" fmla="*/ 0 h 1882278"/>
                  <a:gd name="connsiteX3" fmla="*/ 565075 w 565075"/>
                  <a:gd name="connsiteY3" fmla="*/ 1622682 h 1882278"/>
                  <a:gd name="connsiteX4" fmla="*/ 111755 w 565075"/>
                  <a:gd name="connsiteY4" fmla="*/ 1882278 h 1882278"/>
                  <a:gd name="connsiteX5" fmla="*/ 10165 w 565075"/>
                  <a:gd name="connsiteY5" fmla="*/ 1392411 h 1882278"/>
                  <a:gd name="connsiteX0" fmla="*/ 10165 w 565075"/>
                  <a:gd name="connsiteY0" fmla="*/ 1392411 h 1882278"/>
                  <a:gd name="connsiteX1" fmla="*/ 7170 w 565075"/>
                  <a:gd name="connsiteY1" fmla="*/ 44062 h 1882278"/>
                  <a:gd name="connsiteX2" fmla="*/ 123618 w 565075"/>
                  <a:gd name="connsiteY2" fmla="*/ 0 h 1882278"/>
                  <a:gd name="connsiteX3" fmla="*/ 565075 w 565075"/>
                  <a:gd name="connsiteY3" fmla="*/ 1622682 h 1882278"/>
                  <a:gd name="connsiteX4" fmla="*/ 111755 w 565075"/>
                  <a:gd name="connsiteY4" fmla="*/ 1882278 h 1882278"/>
                  <a:gd name="connsiteX5" fmla="*/ 10165 w 565075"/>
                  <a:gd name="connsiteY5" fmla="*/ 1392411 h 1882278"/>
                  <a:gd name="connsiteX0" fmla="*/ 10165 w 530795"/>
                  <a:gd name="connsiteY0" fmla="*/ 1392411 h 1882278"/>
                  <a:gd name="connsiteX1" fmla="*/ 7170 w 530795"/>
                  <a:gd name="connsiteY1" fmla="*/ 44062 h 1882278"/>
                  <a:gd name="connsiteX2" fmla="*/ 123618 w 530795"/>
                  <a:gd name="connsiteY2" fmla="*/ 0 h 1882278"/>
                  <a:gd name="connsiteX3" fmla="*/ 530795 w 530795"/>
                  <a:gd name="connsiteY3" fmla="*/ 1612826 h 1882278"/>
                  <a:gd name="connsiteX4" fmla="*/ 111755 w 530795"/>
                  <a:gd name="connsiteY4" fmla="*/ 1882278 h 1882278"/>
                  <a:gd name="connsiteX5" fmla="*/ 10165 w 530795"/>
                  <a:gd name="connsiteY5" fmla="*/ 1392411 h 1882278"/>
                  <a:gd name="connsiteX0" fmla="*/ 10165 w 488219"/>
                  <a:gd name="connsiteY0" fmla="*/ 1392411 h 1882278"/>
                  <a:gd name="connsiteX1" fmla="*/ 7170 w 488219"/>
                  <a:gd name="connsiteY1" fmla="*/ 44062 h 1882278"/>
                  <a:gd name="connsiteX2" fmla="*/ 123618 w 488219"/>
                  <a:gd name="connsiteY2" fmla="*/ 0 h 1882278"/>
                  <a:gd name="connsiteX3" fmla="*/ 488219 w 488219"/>
                  <a:gd name="connsiteY3" fmla="*/ 1587695 h 1882278"/>
                  <a:gd name="connsiteX4" fmla="*/ 111755 w 488219"/>
                  <a:gd name="connsiteY4" fmla="*/ 1882278 h 1882278"/>
                  <a:gd name="connsiteX5" fmla="*/ 10165 w 488219"/>
                  <a:gd name="connsiteY5" fmla="*/ 1392411 h 1882278"/>
                  <a:gd name="connsiteX0" fmla="*/ 10165 w 488219"/>
                  <a:gd name="connsiteY0" fmla="*/ 1392411 h 1882278"/>
                  <a:gd name="connsiteX1" fmla="*/ 7170 w 488219"/>
                  <a:gd name="connsiteY1" fmla="*/ 44062 h 1882278"/>
                  <a:gd name="connsiteX2" fmla="*/ 123618 w 488219"/>
                  <a:gd name="connsiteY2" fmla="*/ 0 h 1882278"/>
                  <a:gd name="connsiteX3" fmla="*/ 488219 w 488219"/>
                  <a:gd name="connsiteY3" fmla="*/ 1587695 h 1882278"/>
                  <a:gd name="connsiteX4" fmla="*/ 111755 w 488219"/>
                  <a:gd name="connsiteY4" fmla="*/ 1882278 h 1882278"/>
                  <a:gd name="connsiteX5" fmla="*/ 10165 w 488219"/>
                  <a:gd name="connsiteY5" fmla="*/ 1392411 h 1882278"/>
                  <a:gd name="connsiteX0" fmla="*/ 10165 w 523312"/>
                  <a:gd name="connsiteY0" fmla="*/ 1392411 h 1882278"/>
                  <a:gd name="connsiteX1" fmla="*/ 7170 w 523312"/>
                  <a:gd name="connsiteY1" fmla="*/ 44062 h 1882278"/>
                  <a:gd name="connsiteX2" fmla="*/ 123618 w 523312"/>
                  <a:gd name="connsiteY2" fmla="*/ 0 h 1882278"/>
                  <a:gd name="connsiteX3" fmla="*/ 523312 w 523312"/>
                  <a:gd name="connsiteY3" fmla="*/ 1613254 h 1882278"/>
                  <a:gd name="connsiteX4" fmla="*/ 111755 w 523312"/>
                  <a:gd name="connsiteY4" fmla="*/ 1882278 h 1882278"/>
                  <a:gd name="connsiteX5" fmla="*/ 10165 w 523312"/>
                  <a:gd name="connsiteY5" fmla="*/ 1392411 h 1882278"/>
                  <a:gd name="connsiteX0" fmla="*/ 10165 w 523312"/>
                  <a:gd name="connsiteY0" fmla="*/ 1392411 h 1882278"/>
                  <a:gd name="connsiteX1" fmla="*/ 7170 w 523312"/>
                  <a:gd name="connsiteY1" fmla="*/ 44062 h 1882278"/>
                  <a:gd name="connsiteX2" fmla="*/ 123618 w 523312"/>
                  <a:gd name="connsiteY2" fmla="*/ 0 h 1882278"/>
                  <a:gd name="connsiteX3" fmla="*/ 523312 w 523312"/>
                  <a:gd name="connsiteY3" fmla="*/ 1613254 h 1882278"/>
                  <a:gd name="connsiteX4" fmla="*/ 111755 w 523312"/>
                  <a:gd name="connsiteY4" fmla="*/ 1882278 h 1882278"/>
                  <a:gd name="connsiteX5" fmla="*/ 10165 w 523312"/>
                  <a:gd name="connsiteY5" fmla="*/ 1392411 h 1882278"/>
                  <a:gd name="connsiteX0" fmla="*/ 10165 w 523312"/>
                  <a:gd name="connsiteY0" fmla="*/ 1392411 h 1882278"/>
                  <a:gd name="connsiteX1" fmla="*/ 7170 w 523312"/>
                  <a:gd name="connsiteY1" fmla="*/ 44062 h 1882278"/>
                  <a:gd name="connsiteX2" fmla="*/ 123618 w 523312"/>
                  <a:gd name="connsiteY2" fmla="*/ 0 h 1882278"/>
                  <a:gd name="connsiteX3" fmla="*/ 523312 w 523312"/>
                  <a:gd name="connsiteY3" fmla="*/ 1613254 h 1882278"/>
                  <a:gd name="connsiteX4" fmla="*/ 111755 w 523312"/>
                  <a:gd name="connsiteY4" fmla="*/ 1882278 h 1882278"/>
                  <a:gd name="connsiteX5" fmla="*/ 10165 w 523312"/>
                  <a:gd name="connsiteY5" fmla="*/ 1392411 h 188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3312" h="1882278">
                    <a:moveTo>
                      <a:pt x="10165" y="1392411"/>
                    </a:moveTo>
                    <a:cubicBezTo>
                      <a:pt x="-9808" y="1149837"/>
                      <a:pt x="5523" y="319645"/>
                      <a:pt x="7170" y="44062"/>
                    </a:cubicBezTo>
                    <a:cubicBezTo>
                      <a:pt x="232927" y="-24534"/>
                      <a:pt x="-33156" y="32724"/>
                      <a:pt x="123618" y="0"/>
                    </a:cubicBezTo>
                    <a:cubicBezTo>
                      <a:pt x="270770" y="540894"/>
                      <a:pt x="373827" y="1063351"/>
                      <a:pt x="523312" y="1613254"/>
                    </a:cubicBezTo>
                    <a:cubicBezTo>
                      <a:pt x="385426" y="1826451"/>
                      <a:pt x="325056" y="1862587"/>
                      <a:pt x="111755" y="1882278"/>
                    </a:cubicBezTo>
                    <a:cubicBezTo>
                      <a:pt x="-24648" y="1720422"/>
                      <a:pt x="24985" y="1708772"/>
                      <a:pt x="10165" y="1392411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Rectangle 31"/>
              <p:cNvSpPr/>
              <p:nvPr/>
            </p:nvSpPr>
            <p:spPr>
              <a:xfrm rot="17842518">
                <a:off x="3715278" y="877267"/>
                <a:ext cx="318492" cy="545621"/>
              </a:xfrm>
              <a:custGeom>
                <a:avLst/>
                <a:gdLst>
                  <a:gd name="connsiteX0" fmla="*/ 0 w 318492"/>
                  <a:gd name="connsiteY0" fmla="*/ 0 h 529929"/>
                  <a:gd name="connsiteX1" fmla="*/ 318492 w 318492"/>
                  <a:gd name="connsiteY1" fmla="*/ 0 h 529929"/>
                  <a:gd name="connsiteX2" fmla="*/ 318492 w 318492"/>
                  <a:gd name="connsiteY2" fmla="*/ 529929 h 529929"/>
                  <a:gd name="connsiteX3" fmla="*/ 0 w 318492"/>
                  <a:gd name="connsiteY3" fmla="*/ 529929 h 529929"/>
                  <a:gd name="connsiteX4" fmla="*/ 0 w 318492"/>
                  <a:gd name="connsiteY4" fmla="*/ 0 h 529929"/>
                  <a:gd name="connsiteX0" fmla="*/ 0 w 318492"/>
                  <a:gd name="connsiteY0" fmla="*/ 0 h 529929"/>
                  <a:gd name="connsiteX1" fmla="*/ 318492 w 318492"/>
                  <a:gd name="connsiteY1" fmla="*/ 0 h 529929"/>
                  <a:gd name="connsiteX2" fmla="*/ 318492 w 318492"/>
                  <a:gd name="connsiteY2" fmla="*/ 529929 h 529929"/>
                  <a:gd name="connsiteX3" fmla="*/ 11288 w 318492"/>
                  <a:gd name="connsiteY3" fmla="*/ 476601 h 529929"/>
                  <a:gd name="connsiteX4" fmla="*/ 0 w 318492"/>
                  <a:gd name="connsiteY4" fmla="*/ 0 h 529929"/>
                  <a:gd name="connsiteX0" fmla="*/ 0 w 318492"/>
                  <a:gd name="connsiteY0" fmla="*/ 0 h 531513"/>
                  <a:gd name="connsiteX1" fmla="*/ 318492 w 318492"/>
                  <a:gd name="connsiteY1" fmla="*/ 0 h 531513"/>
                  <a:gd name="connsiteX2" fmla="*/ 318492 w 318492"/>
                  <a:gd name="connsiteY2" fmla="*/ 529929 h 531513"/>
                  <a:gd name="connsiteX3" fmla="*/ 11288 w 318492"/>
                  <a:gd name="connsiteY3" fmla="*/ 476601 h 531513"/>
                  <a:gd name="connsiteX4" fmla="*/ 0 w 318492"/>
                  <a:gd name="connsiteY4" fmla="*/ 0 h 531513"/>
                  <a:gd name="connsiteX0" fmla="*/ 0 w 318492"/>
                  <a:gd name="connsiteY0" fmla="*/ 0 h 545621"/>
                  <a:gd name="connsiteX1" fmla="*/ 318492 w 318492"/>
                  <a:gd name="connsiteY1" fmla="*/ 0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  <a:gd name="connsiteX0" fmla="*/ 0 w 318492"/>
                  <a:gd name="connsiteY0" fmla="*/ 0 h 545621"/>
                  <a:gd name="connsiteX1" fmla="*/ 300988 w 318492"/>
                  <a:gd name="connsiteY1" fmla="*/ 88132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  <a:gd name="connsiteX0" fmla="*/ 0 w 318492"/>
                  <a:gd name="connsiteY0" fmla="*/ 0 h 545621"/>
                  <a:gd name="connsiteX1" fmla="*/ 300988 w 318492"/>
                  <a:gd name="connsiteY1" fmla="*/ 88132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  <a:gd name="connsiteX0" fmla="*/ 0 w 318492"/>
                  <a:gd name="connsiteY0" fmla="*/ 0 h 545621"/>
                  <a:gd name="connsiteX1" fmla="*/ 300988 w 318492"/>
                  <a:gd name="connsiteY1" fmla="*/ 88132 h 545621"/>
                  <a:gd name="connsiteX2" fmla="*/ 318492 w 318492"/>
                  <a:gd name="connsiteY2" fmla="*/ 529929 h 545621"/>
                  <a:gd name="connsiteX3" fmla="*/ 11288 w 318492"/>
                  <a:gd name="connsiteY3" fmla="*/ 476601 h 545621"/>
                  <a:gd name="connsiteX4" fmla="*/ 0 w 318492"/>
                  <a:gd name="connsiteY4" fmla="*/ 0 h 54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492" h="545621">
                    <a:moveTo>
                      <a:pt x="0" y="0"/>
                    </a:moveTo>
                    <a:cubicBezTo>
                      <a:pt x="189563" y="67093"/>
                      <a:pt x="204631" y="20018"/>
                      <a:pt x="300988" y="88132"/>
                    </a:cubicBezTo>
                    <a:lnTo>
                      <a:pt x="318492" y="529929"/>
                    </a:lnTo>
                    <a:cubicBezTo>
                      <a:pt x="199770" y="547508"/>
                      <a:pt x="146173" y="569649"/>
                      <a:pt x="11288" y="4766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Oval 187"/>
            <p:cNvSpPr/>
            <p:nvPr/>
          </p:nvSpPr>
          <p:spPr>
            <a:xfrm>
              <a:off x="4220473" y="1043458"/>
              <a:ext cx="345348" cy="34804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060744" y="448686"/>
            <a:ext cx="2743177" cy="646331"/>
            <a:chOff x="1491175" y="225474"/>
            <a:chExt cx="2743177" cy="646331"/>
          </a:xfrm>
        </p:grpSpPr>
        <p:cxnSp>
          <p:nvCxnSpPr>
            <p:cNvPr id="192" name="Straight Arrow Connector 191"/>
            <p:cNvCxnSpPr/>
            <p:nvPr/>
          </p:nvCxnSpPr>
          <p:spPr>
            <a:xfrm flipH="1">
              <a:off x="2679852" y="534572"/>
              <a:ext cx="1554500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1491175" y="225474"/>
              <a:ext cx="1160541" cy="646331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পাঁচ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2060744" y="448686"/>
            <a:ext cx="2743177" cy="646331"/>
            <a:chOff x="1491175" y="225474"/>
            <a:chExt cx="2743177" cy="646331"/>
          </a:xfrm>
        </p:grpSpPr>
        <p:cxnSp>
          <p:nvCxnSpPr>
            <p:cNvPr id="195" name="Straight Arrow Connector 194"/>
            <p:cNvCxnSpPr/>
            <p:nvPr/>
          </p:nvCxnSpPr>
          <p:spPr>
            <a:xfrm flipH="1">
              <a:off x="2679852" y="534572"/>
              <a:ext cx="1554500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>
              <a:off x="1491175" y="225474"/>
              <a:ext cx="1160541" cy="646331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7" name="Rectangle 196"/>
          <p:cNvSpPr/>
          <p:nvPr/>
        </p:nvSpPr>
        <p:spPr>
          <a:xfrm>
            <a:off x="7477543" y="3305469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7559008" y="3047148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7243007" y="2899927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7446772" y="2734806"/>
            <a:ext cx="1782482" cy="208861"/>
          </a:xfrm>
          <a:prstGeom prst="rect">
            <a:avLst/>
          </a:prstGeom>
          <a:solidFill>
            <a:srgbClr val="1C1C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Group 200"/>
          <p:cNvGrpSpPr/>
          <p:nvPr/>
        </p:nvGrpSpPr>
        <p:grpSpPr>
          <a:xfrm>
            <a:off x="5040756" y="1604973"/>
            <a:ext cx="1197328" cy="4297680"/>
            <a:chOff x="-162006" y="-3640446"/>
            <a:chExt cx="2560032" cy="9701838"/>
          </a:xfrm>
        </p:grpSpPr>
        <p:grpSp>
          <p:nvGrpSpPr>
            <p:cNvPr id="202" name="Group 201"/>
            <p:cNvGrpSpPr/>
            <p:nvPr/>
          </p:nvGrpSpPr>
          <p:grpSpPr>
            <a:xfrm>
              <a:off x="-162006" y="-3640446"/>
              <a:ext cx="2560032" cy="9701838"/>
              <a:chOff x="-162006" y="-3640446"/>
              <a:chExt cx="2560032" cy="9701838"/>
            </a:xfrm>
          </p:grpSpPr>
          <p:sp>
            <p:nvSpPr>
              <p:cNvPr id="204" name="Right Triangle 3"/>
              <p:cNvSpPr/>
              <p:nvPr/>
            </p:nvSpPr>
            <p:spPr>
              <a:xfrm rot="11445718">
                <a:off x="1416466" y="2723621"/>
                <a:ext cx="911979" cy="2645569"/>
              </a:xfrm>
              <a:custGeom>
                <a:avLst/>
                <a:gdLst>
                  <a:gd name="connsiteX0" fmla="*/ 0 w 595223"/>
                  <a:gd name="connsiteY0" fmla="*/ 1449237 h 1449237"/>
                  <a:gd name="connsiteX1" fmla="*/ 0 w 595223"/>
                  <a:gd name="connsiteY1" fmla="*/ 0 h 1449237"/>
                  <a:gd name="connsiteX2" fmla="*/ 595223 w 595223"/>
                  <a:gd name="connsiteY2" fmla="*/ 1449237 h 1449237"/>
                  <a:gd name="connsiteX3" fmla="*/ 0 w 595223"/>
                  <a:gd name="connsiteY3" fmla="*/ 1449237 h 1449237"/>
                  <a:gd name="connsiteX0" fmla="*/ 109783 w 595223"/>
                  <a:gd name="connsiteY0" fmla="*/ 1521944 h 1521944"/>
                  <a:gd name="connsiteX1" fmla="*/ 0 w 595223"/>
                  <a:gd name="connsiteY1" fmla="*/ 0 h 1521944"/>
                  <a:gd name="connsiteX2" fmla="*/ 595223 w 595223"/>
                  <a:gd name="connsiteY2" fmla="*/ 1449237 h 1521944"/>
                  <a:gd name="connsiteX3" fmla="*/ 109783 w 595223"/>
                  <a:gd name="connsiteY3" fmla="*/ 1521944 h 1521944"/>
                  <a:gd name="connsiteX0" fmla="*/ 109783 w 444954"/>
                  <a:gd name="connsiteY0" fmla="*/ 1521944 h 1521944"/>
                  <a:gd name="connsiteX1" fmla="*/ 0 w 444954"/>
                  <a:gd name="connsiteY1" fmla="*/ 0 h 1521944"/>
                  <a:gd name="connsiteX2" fmla="*/ 444954 w 444954"/>
                  <a:gd name="connsiteY2" fmla="*/ 1309725 h 1521944"/>
                  <a:gd name="connsiteX3" fmla="*/ 109783 w 444954"/>
                  <a:gd name="connsiteY3" fmla="*/ 1521944 h 1521944"/>
                  <a:gd name="connsiteX0" fmla="*/ 0 w 335171"/>
                  <a:gd name="connsiteY0" fmla="*/ 1653500 h 1653500"/>
                  <a:gd name="connsiteX1" fmla="*/ 9881 w 335171"/>
                  <a:gd name="connsiteY1" fmla="*/ 0 h 1653500"/>
                  <a:gd name="connsiteX2" fmla="*/ 335171 w 335171"/>
                  <a:gd name="connsiteY2" fmla="*/ 1441281 h 1653500"/>
                  <a:gd name="connsiteX3" fmla="*/ 0 w 335171"/>
                  <a:gd name="connsiteY3" fmla="*/ 1653500 h 1653500"/>
                  <a:gd name="connsiteX0" fmla="*/ 67412 w 402583"/>
                  <a:gd name="connsiteY0" fmla="*/ 1747292 h 1747292"/>
                  <a:gd name="connsiteX1" fmla="*/ 149 w 402583"/>
                  <a:gd name="connsiteY1" fmla="*/ 307556 h 1747292"/>
                  <a:gd name="connsiteX2" fmla="*/ 77293 w 402583"/>
                  <a:gd name="connsiteY2" fmla="*/ 93792 h 1747292"/>
                  <a:gd name="connsiteX3" fmla="*/ 402583 w 402583"/>
                  <a:gd name="connsiteY3" fmla="*/ 1535073 h 1747292"/>
                  <a:gd name="connsiteX4" fmla="*/ 67412 w 402583"/>
                  <a:gd name="connsiteY4" fmla="*/ 1747292 h 1747292"/>
                  <a:gd name="connsiteX0" fmla="*/ 67412 w 402583"/>
                  <a:gd name="connsiteY0" fmla="*/ 1715737 h 1715737"/>
                  <a:gd name="connsiteX1" fmla="*/ 149 w 402583"/>
                  <a:gd name="connsiteY1" fmla="*/ 276001 h 1715737"/>
                  <a:gd name="connsiteX2" fmla="*/ 77293 w 402583"/>
                  <a:gd name="connsiteY2" fmla="*/ 62237 h 1715737"/>
                  <a:gd name="connsiteX3" fmla="*/ 402583 w 402583"/>
                  <a:gd name="connsiteY3" fmla="*/ 1503518 h 1715737"/>
                  <a:gd name="connsiteX4" fmla="*/ 67412 w 402583"/>
                  <a:gd name="connsiteY4" fmla="*/ 1715737 h 1715737"/>
                  <a:gd name="connsiteX0" fmla="*/ 67412 w 402583"/>
                  <a:gd name="connsiteY0" fmla="*/ 1653500 h 1653500"/>
                  <a:gd name="connsiteX1" fmla="*/ 149 w 402583"/>
                  <a:gd name="connsiteY1" fmla="*/ 213764 h 1653500"/>
                  <a:gd name="connsiteX2" fmla="*/ 77293 w 402583"/>
                  <a:gd name="connsiteY2" fmla="*/ 0 h 1653500"/>
                  <a:gd name="connsiteX3" fmla="*/ 402583 w 402583"/>
                  <a:gd name="connsiteY3" fmla="*/ 1441281 h 1653500"/>
                  <a:gd name="connsiteX4" fmla="*/ 67412 w 402583"/>
                  <a:gd name="connsiteY4" fmla="*/ 1653500 h 1653500"/>
                  <a:gd name="connsiteX0" fmla="*/ 97478 w 432649"/>
                  <a:gd name="connsiteY0" fmla="*/ 1653500 h 1653500"/>
                  <a:gd name="connsiteX1" fmla="*/ 47 w 432649"/>
                  <a:gd name="connsiteY1" fmla="*/ 189717 h 1653500"/>
                  <a:gd name="connsiteX2" fmla="*/ 107359 w 432649"/>
                  <a:gd name="connsiteY2" fmla="*/ 0 h 1653500"/>
                  <a:gd name="connsiteX3" fmla="*/ 432649 w 432649"/>
                  <a:gd name="connsiteY3" fmla="*/ 1441281 h 1653500"/>
                  <a:gd name="connsiteX4" fmla="*/ 97478 w 432649"/>
                  <a:gd name="connsiteY4" fmla="*/ 1653500 h 1653500"/>
                  <a:gd name="connsiteX0" fmla="*/ 97478 w 432649"/>
                  <a:gd name="connsiteY0" fmla="*/ 1600214 h 1600214"/>
                  <a:gd name="connsiteX1" fmla="*/ 47 w 432649"/>
                  <a:gd name="connsiteY1" fmla="*/ 136431 h 1600214"/>
                  <a:gd name="connsiteX2" fmla="*/ 93152 w 432649"/>
                  <a:gd name="connsiteY2" fmla="*/ 0 h 1600214"/>
                  <a:gd name="connsiteX3" fmla="*/ 432649 w 432649"/>
                  <a:gd name="connsiteY3" fmla="*/ 1387995 h 1600214"/>
                  <a:gd name="connsiteX4" fmla="*/ 97478 w 432649"/>
                  <a:gd name="connsiteY4" fmla="*/ 1600214 h 1600214"/>
                  <a:gd name="connsiteX0" fmla="*/ 46846 w 434517"/>
                  <a:gd name="connsiteY0" fmla="*/ 1612882 h 1612882"/>
                  <a:gd name="connsiteX1" fmla="*/ 1915 w 434517"/>
                  <a:gd name="connsiteY1" fmla="*/ 136431 h 1612882"/>
                  <a:gd name="connsiteX2" fmla="*/ 95020 w 434517"/>
                  <a:gd name="connsiteY2" fmla="*/ 0 h 1612882"/>
                  <a:gd name="connsiteX3" fmla="*/ 434517 w 434517"/>
                  <a:gd name="connsiteY3" fmla="*/ 1387995 h 1612882"/>
                  <a:gd name="connsiteX4" fmla="*/ 46846 w 434517"/>
                  <a:gd name="connsiteY4" fmla="*/ 1612882 h 1612882"/>
                  <a:gd name="connsiteX0" fmla="*/ 45004 w 432675"/>
                  <a:gd name="connsiteY0" fmla="*/ 1612882 h 1612882"/>
                  <a:gd name="connsiteX1" fmla="*/ 73 w 432675"/>
                  <a:gd name="connsiteY1" fmla="*/ 136431 h 1612882"/>
                  <a:gd name="connsiteX2" fmla="*/ 93178 w 432675"/>
                  <a:gd name="connsiteY2" fmla="*/ 0 h 1612882"/>
                  <a:gd name="connsiteX3" fmla="*/ 432675 w 432675"/>
                  <a:gd name="connsiteY3" fmla="*/ 1387995 h 1612882"/>
                  <a:gd name="connsiteX4" fmla="*/ 45004 w 432675"/>
                  <a:gd name="connsiteY4" fmla="*/ 1612882 h 1612882"/>
                  <a:gd name="connsiteX0" fmla="*/ 45004 w 418146"/>
                  <a:gd name="connsiteY0" fmla="*/ 1612882 h 1612882"/>
                  <a:gd name="connsiteX1" fmla="*/ 73 w 418146"/>
                  <a:gd name="connsiteY1" fmla="*/ 136431 h 1612882"/>
                  <a:gd name="connsiteX2" fmla="*/ 93178 w 418146"/>
                  <a:gd name="connsiteY2" fmla="*/ 0 h 1612882"/>
                  <a:gd name="connsiteX3" fmla="*/ 418146 w 418146"/>
                  <a:gd name="connsiteY3" fmla="*/ 1398624 h 1612882"/>
                  <a:gd name="connsiteX4" fmla="*/ 45004 w 418146"/>
                  <a:gd name="connsiteY4" fmla="*/ 1612882 h 1612882"/>
                  <a:gd name="connsiteX0" fmla="*/ 45004 w 430687"/>
                  <a:gd name="connsiteY0" fmla="*/ 1612882 h 1612882"/>
                  <a:gd name="connsiteX1" fmla="*/ 73 w 430687"/>
                  <a:gd name="connsiteY1" fmla="*/ 136431 h 1612882"/>
                  <a:gd name="connsiteX2" fmla="*/ 93178 w 430687"/>
                  <a:gd name="connsiteY2" fmla="*/ 0 h 1612882"/>
                  <a:gd name="connsiteX3" fmla="*/ 430687 w 430687"/>
                  <a:gd name="connsiteY3" fmla="*/ 1468891 h 1612882"/>
                  <a:gd name="connsiteX4" fmla="*/ 45004 w 430687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12882 h 1612882"/>
                  <a:gd name="connsiteX1" fmla="*/ 41 w 452050"/>
                  <a:gd name="connsiteY1" fmla="*/ 84351 h 1612882"/>
                  <a:gd name="connsiteX2" fmla="*/ 114541 w 452050"/>
                  <a:gd name="connsiteY2" fmla="*/ 0 h 1612882"/>
                  <a:gd name="connsiteX3" fmla="*/ 452050 w 452050"/>
                  <a:gd name="connsiteY3" fmla="*/ 1468891 h 1612882"/>
                  <a:gd name="connsiteX4" fmla="*/ 66367 w 452050"/>
                  <a:gd name="connsiteY4" fmla="*/ 1612882 h 1612882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66367 w 452050"/>
                  <a:gd name="connsiteY0" fmla="*/ 1631185 h 1631185"/>
                  <a:gd name="connsiteX1" fmla="*/ 41 w 452050"/>
                  <a:gd name="connsiteY1" fmla="*/ 102654 h 1631185"/>
                  <a:gd name="connsiteX2" fmla="*/ 88768 w 452050"/>
                  <a:gd name="connsiteY2" fmla="*/ 0 h 1631185"/>
                  <a:gd name="connsiteX3" fmla="*/ 452050 w 452050"/>
                  <a:gd name="connsiteY3" fmla="*/ 1487194 h 1631185"/>
                  <a:gd name="connsiteX4" fmla="*/ 66367 w 452050"/>
                  <a:gd name="connsiteY4" fmla="*/ 1631185 h 1631185"/>
                  <a:gd name="connsiteX0" fmla="*/ 74881 w 460564"/>
                  <a:gd name="connsiteY0" fmla="*/ 1631185 h 1631185"/>
                  <a:gd name="connsiteX1" fmla="*/ 35 w 460564"/>
                  <a:gd name="connsiteY1" fmla="*/ 101570 h 1631185"/>
                  <a:gd name="connsiteX2" fmla="*/ 97282 w 460564"/>
                  <a:gd name="connsiteY2" fmla="*/ 0 h 1631185"/>
                  <a:gd name="connsiteX3" fmla="*/ 460564 w 460564"/>
                  <a:gd name="connsiteY3" fmla="*/ 1487194 h 1631185"/>
                  <a:gd name="connsiteX4" fmla="*/ 74881 w 460564"/>
                  <a:gd name="connsiteY4" fmla="*/ 1631185 h 1631185"/>
                  <a:gd name="connsiteX0" fmla="*/ 84837 w 460560"/>
                  <a:gd name="connsiteY0" fmla="*/ 1623561 h 1623561"/>
                  <a:gd name="connsiteX1" fmla="*/ 31 w 460560"/>
                  <a:gd name="connsiteY1" fmla="*/ 101570 h 1623561"/>
                  <a:gd name="connsiteX2" fmla="*/ 97278 w 460560"/>
                  <a:gd name="connsiteY2" fmla="*/ 0 h 1623561"/>
                  <a:gd name="connsiteX3" fmla="*/ 460560 w 460560"/>
                  <a:gd name="connsiteY3" fmla="*/ 1487194 h 1623561"/>
                  <a:gd name="connsiteX4" fmla="*/ 84837 w 460560"/>
                  <a:gd name="connsiteY4" fmla="*/ 1623561 h 1623561"/>
                  <a:gd name="connsiteX0" fmla="*/ 84837 w 460560"/>
                  <a:gd name="connsiteY0" fmla="*/ 1623561 h 1705279"/>
                  <a:gd name="connsiteX1" fmla="*/ 31 w 460560"/>
                  <a:gd name="connsiteY1" fmla="*/ 101570 h 1705279"/>
                  <a:gd name="connsiteX2" fmla="*/ 97278 w 460560"/>
                  <a:gd name="connsiteY2" fmla="*/ 0 h 1705279"/>
                  <a:gd name="connsiteX3" fmla="*/ 460560 w 460560"/>
                  <a:gd name="connsiteY3" fmla="*/ 1487194 h 1705279"/>
                  <a:gd name="connsiteX4" fmla="*/ 138963 w 460560"/>
                  <a:gd name="connsiteY4" fmla="*/ 1705201 h 1705279"/>
                  <a:gd name="connsiteX5" fmla="*/ 84837 w 460560"/>
                  <a:gd name="connsiteY5" fmla="*/ 1623561 h 1705279"/>
                  <a:gd name="connsiteX0" fmla="*/ 84837 w 460560"/>
                  <a:gd name="connsiteY0" fmla="*/ 1623561 h 1705279"/>
                  <a:gd name="connsiteX1" fmla="*/ 31 w 460560"/>
                  <a:gd name="connsiteY1" fmla="*/ 101570 h 1705279"/>
                  <a:gd name="connsiteX2" fmla="*/ 97278 w 460560"/>
                  <a:gd name="connsiteY2" fmla="*/ 0 h 1705279"/>
                  <a:gd name="connsiteX3" fmla="*/ 460560 w 460560"/>
                  <a:gd name="connsiteY3" fmla="*/ 1487194 h 1705279"/>
                  <a:gd name="connsiteX4" fmla="*/ 138963 w 460560"/>
                  <a:gd name="connsiteY4" fmla="*/ 1705201 h 1705279"/>
                  <a:gd name="connsiteX5" fmla="*/ 84837 w 460560"/>
                  <a:gd name="connsiteY5" fmla="*/ 1623561 h 1705279"/>
                  <a:gd name="connsiteX0" fmla="*/ 84837 w 460560"/>
                  <a:gd name="connsiteY0" fmla="*/ 1623561 h 1714361"/>
                  <a:gd name="connsiteX1" fmla="*/ 31 w 460560"/>
                  <a:gd name="connsiteY1" fmla="*/ 101570 h 1714361"/>
                  <a:gd name="connsiteX2" fmla="*/ 97278 w 460560"/>
                  <a:gd name="connsiteY2" fmla="*/ 0 h 1714361"/>
                  <a:gd name="connsiteX3" fmla="*/ 460560 w 460560"/>
                  <a:gd name="connsiteY3" fmla="*/ 1487194 h 1714361"/>
                  <a:gd name="connsiteX4" fmla="*/ 99582 w 460560"/>
                  <a:gd name="connsiteY4" fmla="*/ 1714291 h 1714361"/>
                  <a:gd name="connsiteX5" fmla="*/ 84837 w 460560"/>
                  <a:gd name="connsiteY5" fmla="*/ 1623561 h 1714361"/>
                  <a:gd name="connsiteX0" fmla="*/ 84837 w 460560"/>
                  <a:gd name="connsiteY0" fmla="*/ 1623561 h 1701874"/>
                  <a:gd name="connsiteX1" fmla="*/ 31 w 460560"/>
                  <a:gd name="connsiteY1" fmla="*/ 101570 h 1701874"/>
                  <a:gd name="connsiteX2" fmla="*/ 97278 w 460560"/>
                  <a:gd name="connsiteY2" fmla="*/ 0 h 1701874"/>
                  <a:gd name="connsiteX3" fmla="*/ 460560 w 460560"/>
                  <a:gd name="connsiteY3" fmla="*/ 1487194 h 1701874"/>
                  <a:gd name="connsiteX4" fmla="*/ 153731 w 460560"/>
                  <a:gd name="connsiteY4" fmla="*/ 1701793 h 1701874"/>
                  <a:gd name="connsiteX5" fmla="*/ 84837 w 460560"/>
                  <a:gd name="connsiteY5" fmla="*/ 1623561 h 1701874"/>
                  <a:gd name="connsiteX0" fmla="*/ 84837 w 460560"/>
                  <a:gd name="connsiteY0" fmla="*/ 1623561 h 1714362"/>
                  <a:gd name="connsiteX1" fmla="*/ 31 w 460560"/>
                  <a:gd name="connsiteY1" fmla="*/ 101570 h 1714362"/>
                  <a:gd name="connsiteX2" fmla="*/ 97278 w 460560"/>
                  <a:gd name="connsiteY2" fmla="*/ 0 h 1714362"/>
                  <a:gd name="connsiteX3" fmla="*/ 460560 w 460560"/>
                  <a:gd name="connsiteY3" fmla="*/ 1487194 h 1714362"/>
                  <a:gd name="connsiteX4" fmla="*/ 99583 w 460560"/>
                  <a:gd name="connsiteY4" fmla="*/ 1714292 h 1714362"/>
                  <a:gd name="connsiteX5" fmla="*/ 84837 w 460560"/>
                  <a:gd name="connsiteY5" fmla="*/ 1623561 h 1714362"/>
                  <a:gd name="connsiteX0" fmla="*/ 84837 w 460560"/>
                  <a:gd name="connsiteY0" fmla="*/ 1623561 h 1688797"/>
                  <a:gd name="connsiteX1" fmla="*/ 31 w 460560"/>
                  <a:gd name="connsiteY1" fmla="*/ 101570 h 1688797"/>
                  <a:gd name="connsiteX2" fmla="*/ 97278 w 460560"/>
                  <a:gd name="connsiteY2" fmla="*/ 0 h 1688797"/>
                  <a:gd name="connsiteX3" fmla="*/ 460560 w 460560"/>
                  <a:gd name="connsiteY3" fmla="*/ 1487194 h 1688797"/>
                  <a:gd name="connsiteX4" fmla="*/ 156783 w 460560"/>
                  <a:gd name="connsiteY4" fmla="*/ 1688702 h 1688797"/>
                  <a:gd name="connsiteX5" fmla="*/ 84837 w 460560"/>
                  <a:gd name="connsiteY5" fmla="*/ 1623561 h 1688797"/>
                  <a:gd name="connsiteX0" fmla="*/ 84837 w 460560"/>
                  <a:gd name="connsiteY0" fmla="*/ 1623561 h 1672916"/>
                  <a:gd name="connsiteX1" fmla="*/ 31 w 460560"/>
                  <a:gd name="connsiteY1" fmla="*/ 101570 h 1672916"/>
                  <a:gd name="connsiteX2" fmla="*/ 97278 w 460560"/>
                  <a:gd name="connsiteY2" fmla="*/ 0 h 1672916"/>
                  <a:gd name="connsiteX3" fmla="*/ 460560 w 460560"/>
                  <a:gd name="connsiteY3" fmla="*/ 1487194 h 1672916"/>
                  <a:gd name="connsiteX4" fmla="*/ 225699 w 460560"/>
                  <a:gd name="connsiteY4" fmla="*/ 1672794 h 1672916"/>
                  <a:gd name="connsiteX5" fmla="*/ 84837 w 460560"/>
                  <a:gd name="connsiteY5" fmla="*/ 1623561 h 1672916"/>
                  <a:gd name="connsiteX0" fmla="*/ 84837 w 460560"/>
                  <a:gd name="connsiteY0" fmla="*/ 1623561 h 1685494"/>
                  <a:gd name="connsiteX1" fmla="*/ 31 w 460560"/>
                  <a:gd name="connsiteY1" fmla="*/ 101570 h 1685494"/>
                  <a:gd name="connsiteX2" fmla="*/ 97278 w 460560"/>
                  <a:gd name="connsiteY2" fmla="*/ 0 h 1685494"/>
                  <a:gd name="connsiteX3" fmla="*/ 460560 w 460560"/>
                  <a:gd name="connsiteY3" fmla="*/ 1487194 h 1685494"/>
                  <a:gd name="connsiteX4" fmla="*/ 225699 w 460560"/>
                  <a:gd name="connsiteY4" fmla="*/ 1672794 h 1685494"/>
                  <a:gd name="connsiteX5" fmla="*/ 84837 w 460560"/>
                  <a:gd name="connsiteY5" fmla="*/ 1623561 h 1685494"/>
                  <a:gd name="connsiteX0" fmla="*/ 84837 w 460560"/>
                  <a:gd name="connsiteY0" fmla="*/ 1623561 h 1701355"/>
                  <a:gd name="connsiteX1" fmla="*/ 31 w 460560"/>
                  <a:gd name="connsiteY1" fmla="*/ 101570 h 1701355"/>
                  <a:gd name="connsiteX2" fmla="*/ 97278 w 460560"/>
                  <a:gd name="connsiteY2" fmla="*/ 0 h 1701355"/>
                  <a:gd name="connsiteX3" fmla="*/ 460560 w 460560"/>
                  <a:gd name="connsiteY3" fmla="*/ 1487194 h 1701355"/>
                  <a:gd name="connsiteX4" fmla="*/ 177409 w 460560"/>
                  <a:gd name="connsiteY4" fmla="*/ 1690135 h 1701355"/>
                  <a:gd name="connsiteX5" fmla="*/ 84837 w 460560"/>
                  <a:gd name="connsiteY5" fmla="*/ 1623561 h 1701355"/>
                  <a:gd name="connsiteX0" fmla="*/ 84837 w 460560"/>
                  <a:gd name="connsiteY0" fmla="*/ 1623561 h 1690135"/>
                  <a:gd name="connsiteX1" fmla="*/ 31 w 460560"/>
                  <a:gd name="connsiteY1" fmla="*/ 101570 h 1690135"/>
                  <a:gd name="connsiteX2" fmla="*/ 97278 w 460560"/>
                  <a:gd name="connsiteY2" fmla="*/ 0 h 1690135"/>
                  <a:gd name="connsiteX3" fmla="*/ 460560 w 460560"/>
                  <a:gd name="connsiteY3" fmla="*/ 1487194 h 1690135"/>
                  <a:gd name="connsiteX4" fmla="*/ 177409 w 460560"/>
                  <a:gd name="connsiteY4" fmla="*/ 1690135 h 1690135"/>
                  <a:gd name="connsiteX5" fmla="*/ 84837 w 460560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  <a:gd name="connsiteX0" fmla="*/ 104030 w 479753"/>
                  <a:gd name="connsiteY0" fmla="*/ 1623561 h 1690135"/>
                  <a:gd name="connsiteX1" fmla="*/ 23 w 479753"/>
                  <a:gd name="connsiteY1" fmla="*/ 44062 h 1690135"/>
                  <a:gd name="connsiteX2" fmla="*/ 116471 w 479753"/>
                  <a:gd name="connsiteY2" fmla="*/ 0 h 1690135"/>
                  <a:gd name="connsiteX3" fmla="*/ 479753 w 479753"/>
                  <a:gd name="connsiteY3" fmla="*/ 1487194 h 1690135"/>
                  <a:gd name="connsiteX4" fmla="*/ 196602 w 479753"/>
                  <a:gd name="connsiteY4" fmla="*/ 1690135 h 1690135"/>
                  <a:gd name="connsiteX5" fmla="*/ 104030 w 479753"/>
                  <a:gd name="connsiteY5" fmla="*/ 1623561 h 169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753" h="1690135">
                    <a:moveTo>
                      <a:pt x="104030" y="1623561"/>
                    </a:moveTo>
                    <a:cubicBezTo>
                      <a:pt x="84057" y="1380987"/>
                      <a:pt x="-1624" y="319645"/>
                      <a:pt x="23" y="44062"/>
                    </a:cubicBezTo>
                    <a:cubicBezTo>
                      <a:pt x="225780" y="-24534"/>
                      <a:pt x="-40303" y="32724"/>
                      <a:pt x="116471" y="0"/>
                    </a:cubicBezTo>
                    <a:lnTo>
                      <a:pt x="479753" y="1487194"/>
                    </a:lnTo>
                    <a:cubicBezTo>
                      <a:pt x="375333" y="1664520"/>
                      <a:pt x="306838" y="1647735"/>
                      <a:pt x="196602" y="1690135"/>
                    </a:cubicBezTo>
                    <a:cubicBezTo>
                      <a:pt x="92299" y="1676640"/>
                      <a:pt x="119035" y="1620505"/>
                      <a:pt x="104030" y="1623561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Rounded Rectangle 4"/>
              <p:cNvSpPr/>
              <p:nvPr/>
            </p:nvSpPr>
            <p:spPr>
              <a:xfrm rot="18648393" flipH="1">
                <a:off x="526302" y="3884602"/>
                <a:ext cx="567857" cy="769108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1 w 442456"/>
                  <a:gd name="connsiteY0" fmla="*/ 9839 h 1820294"/>
                  <a:gd name="connsiteX1" fmla="*/ 73532 w 442456"/>
                  <a:gd name="connsiteY1" fmla="*/ 23690 h 1820294"/>
                  <a:gd name="connsiteX2" fmla="*/ 442456 w 442456"/>
                  <a:gd name="connsiteY2" fmla="*/ 25330 h 1820294"/>
                  <a:gd name="connsiteX3" fmla="*/ 429962 w 442456"/>
                  <a:gd name="connsiteY3" fmla="*/ 0 h 1820294"/>
                  <a:gd name="connsiteX4" fmla="*/ 412441 w 442456"/>
                  <a:gd name="connsiteY4" fmla="*/ 1735814 h 1820294"/>
                  <a:gd name="connsiteX5" fmla="*/ 338311 w 442456"/>
                  <a:gd name="connsiteY5" fmla="*/ 1721206 h 1820294"/>
                  <a:gd name="connsiteX6" fmla="*/ 62604 w 442456"/>
                  <a:gd name="connsiteY6" fmla="*/ 1820294 h 1820294"/>
                  <a:gd name="connsiteX7" fmla="*/ 2870 w 442456"/>
                  <a:gd name="connsiteY7" fmla="*/ 1771026 h 1820294"/>
                  <a:gd name="connsiteX8" fmla="*/ 1 w 442456"/>
                  <a:gd name="connsiteY8" fmla="*/ 9839 h 1820294"/>
                  <a:gd name="connsiteX0" fmla="*/ 1 w 442456"/>
                  <a:gd name="connsiteY0" fmla="*/ 395361 h 2205816"/>
                  <a:gd name="connsiteX1" fmla="*/ 15006 w 442456"/>
                  <a:gd name="connsiteY1" fmla="*/ 1 h 2205816"/>
                  <a:gd name="connsiteX2" fmla="*/ 442456 w 442456"/>
                  <a:gd name="connsiteY2" fmla="*/ 410852 h 2205816"/>
                  <a:gd name="connsiteX3" fmla="*/ 429962 w 442456"/>
                  <a:gd name="connsiteY3" fmla="*/ 385522 h 2205816"/>
                  <a:gd name="connsiteX4" fmla="*/ 412441 w 442456"/>
                  <a:gd name="connsiteY4" fmla="*/ 2121336 h 2205816"/>
                  <a:gd name="connsiteX5" fmla="*/ 338311 w 442456"/>
                  <a:gd name="connsiteY5" fmla="*/ 2106728 h 2205816"/>
                  <a:gd name="connsiteX6" fmla="*/ 62604 w 442456"/>
                  <a:gd name="connsiteY6" fmla="*/ 2205816 h 2205816"/>
                  <a:gd name="connsiteX7" fmla="*/ 2870 w 442456"/>
                  <a:gd name="connsiteY7" fmla="*/ 2156548 h 2205816"/>
                  <a:gd name="connsiteX8" fmla="*/ 1 w 442456"/>
                  <a:gd name="connsiteY8" fmla="*/ 395361 h 2205816"/>
                  <a:gd name="connsiteX0" fmla="*/ 26071 w 465657"/>
                  <a:gd name="connsiteY0" fmla="*/ 2156548 h 2205816"/>
                  <a:gd name="connsiteX1" fmla="*/ 38207 w 465657"/>
                  <a:gd name="connsiteY1" fmla="*/ 1 h 2205816"/>
                  <a:gd name="connsiteX2" fmla="*/ 465657 w 465657"/>
                  <a:gd name="connsiteY2" fmla="*/ 410852 h 2205816"/>
                  <a:gd name="connsiteX3" fmla="*/ 453163 w 465657"/>
                  <a:gd name="connsiteY3" fmla="*/ 385522 h 2205816"/>
                  <a:gd name="connsiteX4" fmla="*/ 435642 w 465657"/>
                  <a:gd name="connsiteY4" fmla="*/ 2121336 h 2205816"/>
                  <a:gd name="connsiteX5" fmla="*/ 361512 w 465657"/>
                  <a:gd name="connsiteY5" fmla="*/ 2106728 h 2205816"/>
                  <a:gd name="connsiteX6" fmla="*/ 85805 w 465657"/>
                  <a:gd name="connsiteY6" fmla="*/ 2205816 h 2205816"/>
                  <a:gd name="connsiteX7" fmla="*/ 26071 w 465657"/>
                  <a:gd name="connsiteY7" fmla="*/ 2156548 h 2205816"/>
                  <a:gd name="connsiteX0" fmla="*/ 2240 w 441826"/>
                  <a:gd name="connsiteY0" fmla="*/ 1771026 h 1820294"/>
                  <a:gd name="connsiteX1" fmla="*/ 78014 w 441826"/>
                  <a:gd name="connsiteY1" fmla="*/ 246924 h 1820294"/>
                  <a:gd name="connsiteX2" fmla="*/ 441826 w 441826"/>
                  <a:gd name="connsiteY2" fmla="*/ 25330 h 1820294"/>
                  <a:gd name="connsiteX3" fmla="*/ 429332 w 441826"/>
                  <a:gd name="connsiteY3" fmla="*/ 0 h 1820294"/>
                  <a:gd name="connsiteX4" fmla="*/ 411811 w 441826"/>
                  <a:gd name="connsiteY4" fmla="*/ 1735814 h 1820294"/>
                  <a:gd name="connsiteX5" fmla="*/ 337681 w 441826"/>
                  <a:gd name="connsiteY5" fmla="*/ 1721206 h 1820294"/>
                  <a:gd name="connsiteX6" fmla="*/ 61974 w 441826"/>
                  <a:gd name="connsiteY6" fmla="*/ 1820294 h 1820294"/>
                  <a:gd name="connsiteX7" fmla="*/ 2240 w 441826"/>
                  <a:gd name="connsiteY7" fmla="*/ 1771026 h 1820294"/>
                  <a:gd name="connsiteX0" fmla="*/ 2240 w 441826"/>
                  <a:gd name="connsiteY0" fmla="*/ 1771026 h 1771025"/>
                  <a:gd name="connsiteX1" fmla="*/ 78014 w 441826"/>
                  <a:gd name="connsiteY1" fmla="*/ 246924 h 1771025"/>
                  <a:gd name="connsiteX2" fmla="*/ 441826 w 441826"/>
                  <a:gd name="connsiteY2" fmla="*/ 25330 h 1771025"/>
                  <a:gd name="connsiteX3" fmla="*/ 429332 w 441826"/>
                  <a:gd name="connsiteY3" fmla="*/ 0 h 1771025"/>
                  <a:gd name="connsiteX4" fmla="*/ 411811 w 441826"/>
                  <a:gd name="connsiteY4" fmla="*/ 1735814 h 1771025"/>
                  <a:gd name="connsiteX5" fmla="*/ 337681 w 441826"/>
                  <a:gd name="connsiteY5" fmla="*/ 1721206 h 1771025"/>
                  <a:gd name="connsiteX6" fmla="*/ 2240 w 441826"/>
                  <a:gd name="connsiteY6" fmla="*/ 1771026 h 1771025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404521 w 508666"/>
                  <a:gd name="connsiteY5" fmla="*/ 1721206 h 1735814"/>
                  <a:gd name="connsiteX6" fmla="*/ 553 w 508666"/>
                  <a:gd name="connsiteY6" fmla="*/ 1663735 h 1735814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553 w 508666"/>
                  <a:gd name="connsiteY5" fmla="*/ 1663735 h 1735814"/>
                  <a:gd name="connsiteX0" fmla="*/ 553 w 508666"/>
                  <a:gd name="connsiteY0" fmla="*/ 1663735 h 1663736"/>
                  <a:gd name="connsiteX1" fmla="*/ 144854 w 508666"/>
                  <a:gd name="connsiteY1" fmla="*/ 246924 h 1663736"/>
                  <a:gd name="connsiteX2" fmla="*/ 508666 w 508666"/>
                  <a:gd name="connsiteY2" fmla="*/ 25330 h 1663736"/>
                  <a:gd name="connsiteX3" fmla="*/ 496172 w 508666"/>
                  <a:gd name="connsiteY3" fmla="*/ 0 h 1663736"/>
                  <a:gd name="connsiteX4" fmla="*/ 225475 w 508666"/>
                  <a:gd name="connsiteY4" fmla="*/ 1376175 h 1663736"/>
                  <a:gd name="connsiteX5" fmla="*/ 553 w 508666"/>
                  <a:gd name="connsiteY5" fmla="*/ 1663735 h 1663736"/>
                  <a:gd name="connsiteX0" fmla="*/ 553 w 508666"/>
                  <a:gd name="connsiteY0" fmla="*/ 1638406 h 1638407"/>
                  <a:gd name="connsiteX1" fmla="*/ 144854 w 508666"/>
                  <a:gd name="connsiteY1" fmla="*/ 221595 h 1638407"/>
                  <a:gd name="connsiteX2" fmla="*/ 508666 w 508666"/>
                  <a:gd name="connsiteY2" fmla="*/ 1 h 1638407"/>
                  <a:gd name="connsiteX3" fmla="*/ 225475 w 508666"/>
                  <a:gd name="connsiteY3" fmla="*/ 1350846 h 1638407"/>
                  <a:gd name="connsiteX4" fmla="*/ 553 w 508666"/>
                  <a:gd name="connsiteY4" fmla="*/ 1638406 h 1638407"/>
                  <a:gd name="connsiteX0" fmla="*/ 553 w 626070"/>
                  <a:gd name="connsiteY0" fmla="*/ 1437537 h 1437538"/>
                  <a:gd name="connsiteX1" fmla="*/ 144854 w 626070"/>
                  <a:gd name="connsiteY1" fmla="*/ 20726 h 1437538"/>
                  <a:gd name="connsiteX2" fmla="*/ 626070 w 626070"/>
                  <a:gd name="connsiteY2" fmla="*/ -2 h 1437538"/>
                  <a:gd name="connsiteX3" fmla="*/ 225475 w 626070"/>
                  <a:gd name="connsiteY3" fmla="*/ 1149977 h 1437538"/>
                  <a:gd name="connsiteX4" fmla="*/ 553 w 626070"/>
                  <a:gd name="connsiteY4" fmla="*/ 1437537 h 1437538"/>
                  <a:gd name="connsiteX0" fmla="*/ 553 w 468472"/>
                  <a:gd name="connsiteY0" fmla="*/ 1634413 h 1634414"/>
                  <a:gd name="connsiteX1" fmla="*/ 144854 w 468472"/>
                  <a:gd name="connsiteY1" fmla="*/ 217602 h 1634414"/>
                  <a:gd name="connsiteX2" fmla="*/ 468473 w 468472"/>
                  <a:gd name="connsiteY2" fmla="*/ -2 h 1634414"/>
                  <a:gd name="connsiteX3" fmla="*/ 225475 w 468472"/>
                  <a:gd name="connsiteY3" fmla="*/ 1346853 h 1634414"/>
                  <a:gd name="connsiteX4" fmla="*/ 553 w 468472"/>
                  <a:gd name="connsiteY4" fmla="*/ 1634413 h 1634414"/>
                  <a:gd name="connsiteX0" fmla="*/ 553 w 604343"/>
                  <a:gd name="connsiteY0" fmla="*/ 1634417 h 1634418"/>
                  <a:gd name="connsiteX1" fmla="*/ 144854 w 604343"/>
                  <a:gd name="connsiteY1" fmla="*/ 217606 h 1634418"/>
                  <a:gd name="connsiteX2" fmla="*/ 468473 w 604343"/>
                  <a:gd name="connsiteY2" fmla="*/ 2 h 1634418"/>
                  <a:gd name="connsiteX3" fmla="*/ 603010 w 604343"/>
                  <a:gd name="connsiteY3" fmla="*/ 281021 h 1634418"/>
                  <a:gd name="connsiteX4" fmla="*/ 225475 w 604343"/>
                  <a:gd name="connsiteY4" fmla="*/ 1346857 h 1634418"/>
                  <a:gd name="connsiteX5" fmla="*/ 553 w 604343"/>
                  <a:gd name="connsiteY5" fmla="*/ 1634417 h 1634418"/>
                  <a:gd name="connsiteX0" fmla="*/ 553 w 604549"/>
                  <a:gd name="connsiteY0" fmla="*/ 1634413 h 1634414"/>
                  <a:gd name="connsiteX1" fmla="*/ 144854 w 604549"/>
                  <a:gd name="connsiteY1" fmla="*/ 217602 h 1634414"/>
                  <a:gd name="connsiteX2" fmla="*/ 468473 w 604549"/>
                  <a:gd name="connsiteY2" fmla="*/ -2 h 1634414"/>
                  <a:gd name="connsiteX3" fmla="*/ 603010 w 604549"/>
                  <a:gd name="connsiteY3" fmla="*/ 281017 h 1634414"/>
                  <a:gd name="connsiteX4" fmla="*/ 225475 w 604549"/>
                  <a:gd name="connsiteY4" fmla="*/ 1346853 h 1634414"/>
                  <a:gd name="connsiteX5" fmla="*/ 553 w 604549"/>
                  <a:gd name="connsiteY5" fmla="*/ 1634413 h 1634414"/>
                  <a:gd name="connsiteX0" fmla="*/ 693 w 587015"/>
                  <a:gd name="connsiteY0" fmla="*/ 1667342 h 1667343"/>
                  <a:gd name="connsiteX1" fmla="*/ 127320 w 587015"/>
                  <a:gd name="connsiteY1" fmla="*/ 217606 h 1667343"/>
                  <a:gd name="connsiteX2" fmla="*/ 450939 w 587015"/>
                  <a:gd name="connsiteY2" fmla="*/ 2 h 1667343"/>
                  <a:gd name="connsiteX3" fmla="*/ 585476 w 587015"/>
                  <a:gd name="connsiteY3" fmla="*/ 281021 h 1667343"/>
                  <a:gd name="connsiteX4" fmla="*/ 207941 w 587015"/>
                  <a:gd name="connsiteY4" fmla="*/ 1346857 h 1667343"/>
                  <a:gd name="connsiteX5" fmla="*/ 693 w 587015"/>
                  <a:gd name="connsiteY5" fmla="*/ 1667342 h 1667343"/>
                  <a:gd name="connsiteX0" fmla="*/ 0 w 586322"/>
                  <a:gd name="connsiteY0" fmla="*/ 1667338 h 1667339"/>
                  <a:gd name="connsiteX1" fmla="*/ 126627 w 586322"/>
                  <a:gd name="connsiteY1" fmla="*/ 217602 h 1667339"/>
                  <a:gd name="connsiteX2" fmla="*/ 450246 w 586322"/>
                  <a:gd name="connsiteY2" fmla="*/ -2 h 1667339"/>
                  <a:gd name="connsiteX3" fmla="*/ 584783 w 586322"/>
                  <a:gd name="connsiteY3" fmla="*/ 281017 h 1667339"/>
                  <a:gd name="connsiteX4" fmla="*/ 207248 w 586322"/>
                  <a:gd name="connsiteY4" fmla="*/ 1346853 h 1667339"/>
                  <a:gd name="connsiteX5" fmla="*/ 0 w 586322"/>
                  <a:gd name="connsiteY5" fmla="*/ 1667338 h 1667339"/>
                  <a:gd name="connsiteX0" fmla="*/ 0 w 586322"/>
                  <a:gd name="connsiteY0" fmla="*/ 1667342 h 1667343"/>
                  <a:gd name="connsiteX1" fmla="*/ 126627 w 586322"/>
                  <a:gd name="connsiteY1" fmla="*/ 217606 h 1667343"/>
                  <a:gd name="connsiteX2" fmla="*/ 450246 w 586322"/>
                  <a:gd name="connsiteY2" fmla="*/ 2 h 1667343"/>
                  <a:gd name="connsiteX3" fmla="*/ 584783 w 586322"/>
                  <a:gd name="connsiteY3" fmla="*/ 281021 h 1667343"/>
                  <a:gd name="connsiteX4" fmla="*/ 207248 w 586322"/>
                  <a:gd name="connsiteY4" fmla="*/ 1346857 h 1667343"/>
                  <a:gd name="connsiteX5" fmla="*/ 0 w 586322"/>
                  <a:gd name="connsiteY5" fmla="*/ 1667342 h 1667343"/>
                  <a:gd name="connsiteX0" fmla="*/ 0 w 563415"/>
                  <a:gd name="connsiteY0" fmla="*/ 1717641 h 1717642"/>
                  <a:gd name="connsiteX1" fmla="*/ 103720 w 563415"/>
                  <a:gd name="connsiteY1" fmla="*/ 217602 h 1717642"/>
                  <a:gd name="connsiteX2" fmla="*/ 427339 w 563415"/>
                  <a:gd name="connsiteY2" fmla="*/ -2 h 1717642"/>
                  <a:gd name="connsiteX3" fmla="*/ 561876 w 563415"/>
                  <a:gd name="connsiteY3" fmla="*/ 281017 h 1717642"/>
                  <a:gd name="connsiteX4" fmla="*/ 184341 w 563415"/>
                  <a:gd name="connsiteY4" fmla="*/ 1346853 h 1717642"/>
                  <a:gd name="connsiteX5" fmla="*/ 0 w 563415"/>
                  <a:gd name="connsiteY5" fmla="*/ 1717641 h 1717642"/>
                  <a:gd name="connsiteX0" fmla="*/ 0 w 602914"/>
                  <a:gd name="connsiteY0" fmla="*/ 1646624 h 1646622"/>
                  <a:gd name="connsiteX1" fmla="*/ 143219 w 602914"/>
                  <a:gd name="connsiteY1" fmla="*/ 217606 h 1646622"/>
                  <a:gd name="connsiteX2" fmla="*/ 466838 w 602914"/>
                  <a:gd name="connsiteY2" fmla="*/ 2 h 1646622"/>
                  <a:gd name="connsiteX3" fmla="*/ 601375 w 602914"/>
                  <a:gd name="connsiteY3" fmla="*/ 281021 h 1646622"/>
                  <a:gd name="connsiteX4" fmla="*/ 223840 w 602914"/>
                  <a:gd name="connsiteY4" fmla="*/ 1346857 h 1646622"/>
                  <a:gd name="connsiteX5" fmla="*/ 0 w 602914"/>
                  <a:gd name="connsiteY5" fmla="*/ 1646624 h 1646622"/>
                  <a:gd name="connsiteX0" fmla="*/ 0 w 602914"/>
                  <a:gd name="connsiteY0" fmla="*/ 1646620 h 1646622"/>
                  <a:gd name="connsiteX1" fmla="*/ 143219 w 602914"/>
                  <a:gd name="connsiteY1" fmla="*/ 217602 h 1646622"/>
                  <a:gd name="connsiteX2" fmla="*/ 466838 w 602914"/>
                  <a:gd name="connsiteY2" fmla="*/ -2 h 1646622"/>
                  <a:gd name="connsiteX3" fmla="*/ 601375 w 602914"/>
                  <a:gd name="connsiteY3" fmla="*/ 281017 h 1646622"/>
                  <a:gd name="connsiteX4" fmla="*/ 223840 w 602914"/>
                  <a:gd name="connsiteY4" fmla="*/ 1346853 h 1646622"/>
                  <a:gd name="connsiteX5" fmla="*/ 0 w 602914"/>
                  <a:gd name="connsiteY5" fmla="*/ 1646620 h 164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14" h="1646622">
                    <a:moveTo>
                      <a:pt x="0" y="1646620"/>
                    </a:moveTo>
                    <a:cubicBezTo>
                      <a:pt x="58736" y="1199636"/>
                      <a:pt x="140457" y="596624"/>
                      <a:pt x="143219" y="217602"/>
                    </a:cubicBezTo>
                    <a:lnTo>
                      <a:pt x="466838" y="-2"/>
                    </a:lnTo>
                    <a:cubicBezTo>
                      <a:pt x="473722" y="136603"/>
                      <a:pt x="619373" y="175496"/>
                      <a:pt x="601375" y="281017"/>
                    </a:cubicBezTo>
                    <a:lnTo>
                      <a:pt x="223840" y="1346853"/>
                    </a:lnTo>
                    <a:cubicBezTo>
                      <a:pt x="149227" y="1446775"/>
                      <a:pt x="101860" y="1645790"/>
                      <a:pt x="0" y="1646620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ounded Rectangle 4"/>
              <p:cNvSpPr/>
              <p:nvPr/>
            </p:nvSpPr>
            <p:spPr>
              <a:xfrm rot="19194919" flipH="1">
                <a:off x="1965133" y="5384589"/>
                <a:ext cx="432893" cy="676803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1 w 442456"/>
                  <a:gd name="connsiteY0" fmla="*/ 9839 h 1820294"/>
                  <a:gd name="connsiteX1" fmla="*/ 73532 w 442456"/>
                  <a:gd name="connsiteY1" fmla="*/ 23690 h 1820294"/>
                  <a:gd name="connsiteX2" fmla="*/ 442456 w 442456"/>
                  <a:gd name="connsiteY2" fmla="*/ 25330 h 1820294"/>
                  <a:gd name="connsiteX3" fmla="*/ 429962 w 442456"/>
                  <a:gd name="connsiteY3" fmla="*/ 0 h 1820294"/>
                  <a:gd name="connsiteX4" fmla="*/ 412441 w 442456"/>
                  <a:gd name="connsiteY4" fmla="*/ 1735814 h 1820294"/>
                  <a:gd name="connsiteX5" fmla="*/ 338311 w 442456"/>
                  <a:gd name="connsiteY5" fmla="*/ 1721206 h 1820294"/>
                  <a:gd name="connsiteX6" fmla="*/ 62604 w 442456"/>
                  <a:gd name="connsiteY6" fmla="*/ 1820294 h 1820294"/>
                  <a:gd name="connsiteX7" fmla="*/ 2870 w 442456"/>
                  <a:gd name="connsiteY7" fmla="*/ 1771026 h 1820294"/>
                  <a:gd name="connsiteX8" fmla="*/ 1 w 442456"/>
                  <a:gd name="connsiteY8" fmla="*/ 9839 h 1820294"/>
                  <a:gd name="connsiteX0" fmla="*/ 1 w 442456"/>
                  <a:gd name="connsiteY0" fmla="*/ 395361 h 2205816"/>
                  <a:gd name="connsiteX1" fmla="*/ 15006 w 442456"/>
                  <a:gd name="connsiteY1" fmla="*/ 1 h 2205816"/>
                  <a:gd name="connsiteX2" fmla="*/ 442456 w 442456"/>
                  <a:gd name="connsiteY2" fmla="*/ 410852 h 2205816"/>
                  <a:gd name="connsiteX3" fmla="*/ 429962 w 442456"/>
                  <a:gd name="connsiteY3" fmla="*/ 385522 h 2205816"/>
                  <a:gd name="connsiteX4" fmla="*/ 412441 w 442456"/>
                  <a:gd name="connsiteY4" fmla="*/ 2121336 h 2205816"/>
                  <a:gd name="connsiteX5" fmla="*/ 338311 w 442456"/>
                  <a:gd name="connsiteY5" fmla="*/ 2106728 h 2205816"/>
                  <a:gd name="connsiteX6" fmla="*/ 62604 w 442456"/>
                  <a:gd name="connsiteY6" fmla="*/ 2205816 h 2205816"/>
                  <a:gd name="connsiteX7" fmla="*/ 2870 w 442456"/>
                  <a:gd name="connsiteY7" fmla="*/ 2156548 h 2205816"/>
                  <a:gd name="connsiteX8" fmla="*/ 1 w 442456"/>
                  <a:gd name="connsiteY8" fmla="*/ 395361 h 2205816"/>
                  <a:gd name="connsiteX0" fmla="*/ 26071 w 465657"/>
                  <a:gd name="connsiteY0" fmla="*/ 2156548 h 2205816"/>
                  <a:gd name="connsiteX1" fmla="*/ 38207 w 465657"/>
                  <a:gd name="connsiteY1" fmla="*/ 1 h 2205816"/>
                  <a:gd name="connsiteX2" fmla="*/ 465657 w 465657"/>
                  <a:gd name="connsiteY2" fmla="*/ 410852 h 2205816"/>
                  <a:gd name="connsiteX3" fmla="*/ 453163 w 465657"/>
                  <a:gd name="connsiteY3" fmla="*/ 385522 h 2205816"/>
                  <a:gd name="connsiteX4" fmla="*/ 435642 w 465657"/>
                  <a:gd name="connsiteY4" fmla="*/ 2121336 h 2205816"/>
                  <a:gd name="connsiteX5" fmla="*/ 361512 w 465657"/>
                  <a:gd name="connsiteY5" fmla="*/ 2106728 h 2205816"/>
                  <a:gd name="connsiteX6" fmla="*/ 85805 w 465657"/>
                  <a:gd name="connsiteY6" fmla="*/ 2205816 h 2205816"/>
                  <a:gd name="connsiteX7" fmla="*/ 26071 w 465657"/>
                  <a:gd name="connsiteY7" fmla="*/ 2156548 h 2205816"/>
                  <a:gd name="connsiteX0" fmla="*/ 2240 w 441826"/>
                  <a:gd name="connsiteY0" fmla="*/ 1771026 h 1820294"/>
                  <a:gd name="connsiteX1" fmla="*/ 78014 w 441826"/>
                  <a:gd name="connsiteY1" fmla="*/ 246924 h 1820294"/>
                  <a:gd name="connsiteX2" fmla="*/ 441826 w 441826"/>
                  <a:gd name="connsiteY2" fmla="*/ 25330 h 1820294"/>
                  <a:gd name="connsiteX3" fmla="*/ 429332 w 441826"/>
                  <a:gd name="connsiteY3" fmla="*/ 0 h 1820294"/>
                  <a:gd name="connsiteX4" fmla="*/ 411811 w 441826"/>
                  <a:gd name="connsiteY4" fmla="*/ 1735814 h 1820294"/>
                  <a:gd name="connsiteX5" fmla="*/ 337681 w 441826"/>
                  <a:gd name="connsiteY5" fmla="*/ 1721206 h 1820294"/>
                  <a:gd name="connsiteX6" fmla="*/ 61974 w 441826"/>
                  <a:gd name="connsiteY6" fmla="*/ 1820294 h 1820294"/>
                  <a:gd name="connsiteX7" fmla="*/ 2240 w 441826"/>
                  <a:gd name="connsiteY7" fmla="*/ 1771026 h 1820294"/>
                  <a:gd name="connsiteX0" fmla="*/ 2240 w 441826"/>
                  <a:gd name="connsiteY0" fmla="*/ 1771026 h 1771025"/>
                  <a:gd name="connsiteX1" fmla="*/ 78014 w 441826"/>
                  <a:gd name="connsiteY1" fmla="*/ 246924 h 1771025"/>
                  <a:gd name="connsiteX2" fmla="*/ 441826 w 441826"/>
                  <a:gd name="connsiteY2" fmla="*/ 25330 h 1771025"/>
                  <a:gd name="connsiteX3" fmla="*/ 429332 w 441826"/>
                  <a:gd name="connsiteY3" fmla="*/ 0 h 1771025"/>
                  <a:gd name="connsiteX4" fmla="*/ 411811 w 441826"/>
                  <a:gd name="connsiteY4" fmla="*/ 1735814 h 1771025"/>
                  <a:gd name="connsiteX5" fmla="*/ 337681 w 441826"/>
                  <a:gd name="connsiteY5" fmla="*/ 1721206 h 1771025"/>
                  <a:gd name="connsiteX6" fmla="*/ 2240 w 441826"/>
                  <a:gd name="connsiteY6" fmla="*/ 1771026 h 1771025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404521 w 508666"/>
                  <a:gd name="connsiteY5" fmla="*/ 1721206 h 1735814"/>
                  <a:gd name="connsiteX6" fmla="*/ 553 w 508666"/>
                  <a:gd name="connsiteY6" fmla="*/ 1663735 h 1735814"/>
                  <a:gd name="connsiteX0" fmla="*/ 553 w 508666"/>
                  <a:gd name="connsiteY0" fmla="*/ 1663735 h 1735814"/>
                  <a:gd name="connsiteX1" fmla="*/ 144854 w 508666"/>
                  <a:gd name="connsiteY1" fmla="*/ 246924 h 1735814"/>
                  <a:gd name="connsiteX2" fmla="*/ 508666 w 508666"/>
                  <a:gd name="connsiteY2" fmla="*/ 25330 h 1735814"/>
                  <a:gd name="connsiteX3" fmla="*/ 496172 w 508666"/>
                  <a:gd name="connsiteY3" fmla="*/ 0 h 1735814"/>
                  <a:gd name="connsiteX4" fmla="*/ 478651 w 508666"/>
                  <a:gd name="connsiteY4" fmla="*/ 1735814 h 1735814"/>
                  <a:gd name="connsiteX5" fmla="*/ 553 w 508666"/>
                  <a:gd name="connsiteY5" fmla="*/ 1663735 h 1735814"/>
                  <a:gd name="connsiteX0" fmla="*/ 553 w 508666"/>
                  <a:gd name="connsiteY0" fmla="*/ 1663735 h 1663736"/>
                  <a:gd name="connsiteX1" fmla="*/ 144854 w 508666"/>
                  <a:gd name="connsiteY1" fmla="*/ 246924 h 1663736"/>
                  <a:gd name="connsiteX2" fmla="*/ 508666 w 508666"/>
                  <a:gd name="connsiteY2" fmla="*/ 25330 h 1663736"/>
                  <a:gd name="connsiteX3" fmla="*/ 496172 w 508666"/>
                  <a:gd name="connsiteY3" fmla="*/ 0 h 1663736"/>
                  <a:gd name="connsiteX4" fmla="*/ 225475 w 508666"/>
                  <a:gd name="connsiteY4" fmla="*/ 1376175 h 1663736"/>
                  <a:gd name="connsiteX5" fmla="*/ 553 w 508666"/>
                  <a:gd name="connsiteY5" fmla="*/ 1663735 h 1663736"/>
                  <a:gd name="connsiteX0" fmla="*/ 553 w 508666"/>
                  <a:gd name="connsiteY0" fmla="*/ 1638406 h 1638407"/>
                  <a:gd name="connsiteX1" fmla="*/ 144854 w 508666"/>
                  <a:gd name="connsiteY1" fmla="*/ 221595 h 1638407"/>
                  <a:gd name="connsiteX2" fmla="*/ 508666 w 508666"/>
                  <a:gd name="connsiteY2" fmla="*/ 1 h 1638407"/>
                  <a:gd name="connsiteX3" fmla="*/ 225475 w 508666"/>
                  <a:gd name="connsiteY3" fmla="*/ 1350846 h 1638407"/>
                  <a:gd name="connsiteX4" fmla="*/ 553 w 508666"/>
                  <a:gd name="connsiteY4" fmla="*/ 1638406 h 1638407"/>
                  <a:gd name="connsiteX0" fmla="*/ 553 w 626070"/>
                  <a:gd name="connsiteY0" fmla="*/ 1437537 h 1437538"/>
                  <a:gd name="connsiteX1" fmla="*/ 144854 w 626070"/>
                  <a:gd name="connsiteY1" fmla="*/ 20726 h 1437538"/>
                  <a:gd name="connsiteX2" fmla="*/ 626070 w 626070"/>
                  <a:gd name="connsiteY2" fmla="*/ -2 h 1437538"/>
                  <a:gd name="connsiteX3" fmla="*/ 225475 w 626070"/>
                  <a:gd name="connsiteY3" fmla="*/ 1149977 h 1437538"/>
                  <a:gd name="connsiteX4" fmla="*/ 553 w 626070"/>
                  <a:gd name="connsiteY4" fmla="*/ 1437537 h 1437538"/>
                  <a:gd name="connsiteX0" fmla="*/ 553 w 468472"/>
                  <a:gd name="connsiteY0" fmla="*/ 1634413 h 1634414"/>
                  <a:gd name="connsiteX1" fmla="*/ 144854 w 468472"/>
                  <a:gd name="connsiteY1" fmla="*/ 217602 h 1634414"/>
                  <a:gd name="connsiteX2" fmla="*/ 468473 w 468472"/>
                  <a:gd name="connsiteY2" fmla="*/ -2 h 1634414"/>
                  <a:gd name="connsiteX3" fmla="*/ 225475 w 468472"/>
                  <a:gd name="connsiteY3" fmla="*/ 1346853 h 1634414"/>
                  <a:gd name="connsiteX4" fmla="*/ 553 w 468472"/>
                  <a:gd name="connsiteY4" fmla="*/ 1634413 h 1634414"/>
                  <a:gd name="connsiteX0" fmla="*/ 553 w 604343"/>
                  <a:gd name="connsiteY0" fmla="*/ 1634417 h 1634418"/>
                  <a:gd name="connsiteX1" fmla="*/ 144854 w 604343"/>
                  <a:gd name="connsiteY1" fmla="*/ 217606 h 1634418"/>
                  <a:gd name="connsiteX2" fmla="*/ 468473 w 604343"/>
                  <a:gd name="connsiteY2" fmla="*/ 2 h 1634418"/>
                  <a:gd name="connsiteX3" fmla="*/ 603010 w 604343"/>
                  <a:gd name="connsiteY3" fmla="*/ 281021 h 1634418"/>
                  <a:gd name="connsiteX4" fmla="*/ 225475 w 604343"/>
                  <a:gd name="connsiteY4" fmla="*/ 1346857 h 1634418"/>
                  <a:gd name="connsiteX5" fmla="*/ 553 w 604343"/>
                  <a:gd name="connsiteY5" fmla="*/ 1634417 h 1634418"/>
                  <a:gd name="connsiteX0" fmla="*/ 553 w 604549"/>
                  <a:gd name="connsiteY0" fmla="*/ 1634413 h 1634414"/>
                  <a:gd name="connsiteX1" fmla="*/ 144854 w 604549"/>
                  <a:gd name="connsiteY1" fmla="*/ 217602 h 1634414"/>
                  <a:gd name="connsiteX2" fmla="*/ 468473 w 604549"/>
                  <a:gd name="connsiteY2" fmla="*/ -2 h 1634414"/>
                  <a:gd name="connsiteX3" fmla="*/ 603010 w 604549"/>
                  <a:gd name="connsiteY3" fmla="*/ 281017 h 1634414"/>
                  <a:gd name="connsiteX4" fmla="*/ 225475 w 604549"/>
                  <a:gd name="connsiteY4" fmla="*/ 1346853 h 1634414"/>
                  <a:gd name="connsiteX5" fmla="*/ 553 w 604549"/>
                  <a:gd name="connsiteY5" fmla="*/ 1634413 h 1634414"/>
                  <a:gd name="connsiteX0" fmla="*/ 693 w 587015"/>
                  <a:gd name="connsiteY0" fmla="*/ 1667342 h 1667343"/>
                  <a:gd name="connsiteX1" fmla="*/ 127320 w 587015"/>
                  <a:gd name="connsiteY1" fmla="*/ 217606 h 1667343"/>
                  <a:gd name="connsiteX2" fmla="*/ 450939 w 587015"/>
                  <a:gd name="connsiteY2" fmla="*/ 2 h 1667343"/>
                  <a:gd name="connsiteX3" fmla="*/ 585476 w 587015"/>
                  <a:gd name="connsiteY3" fmla="*/ 281021 h 1667343"/>
                  <a:gd name="connsiteX4" fmla="*/ 207941 w 587015"/>
                  <a:gd name="connsiteY4" fmla="*/ 1346857 h 1667343"/>
                  <a:gd name="connsiteX5" fmla="*/ 693 w 587015"/>
                  <a:gd name="connsiteY5" fmla="*/ 1667342 h 1667343"/>
                  <a:gd name="connsiteX0" fmla="*/ 0 w 586322"/>
                  <a:gd name="connsiteY0" fmla="*/ 1667338 h 1667339"/>
                  <a:gd name="connsiteX1" fmla="*/ 126627 w 586322"/>
                  <a:gd name="connsiteY1" fmla="*/ 217602 h 1667339"/>
                  <a:gd name="connsiteX2" fmla="*/ 450246 w 586322"/>
                  <a:gd name="connsiteY2" fmla="*/ -2 h 1667339"/>
                  <a:gd name="connsiteX3" fmla="*/ 584783 w 586322"/>
                  <a:gd name="connsiteY3" fmla="*/ 281017 h 1667339"/>
                  <a:gd name="connsiteX4" fmla="*/ 207248 w 586322"/>
                  <a:gd name="connsiteY4" fmla="*/ 1346853 h 1667339"/>
                  <a:gd name="connsiteX5" fmla="*/ 0 w 586322"/>
                  <a:gd name="connsiteY5" fmla="*/ 1667338 h 1667339"/>
                  <a:gd name="connsiteX0" fmla="*/ 0 w 586322"/>
                  <a:gd name="connsiteY0" fmla="*/ 1667342 h 1667343"/>
                  <a:gd name="connsiteX1" fmla="*/ 126627 w 586322"/>
                  <a:gd name="connsiteY1" fmla="*/ 217606 h 1667343"/>
                  <a:gd name="connsiteX2" fmla="*/ 450246 w 586322"/>
                  <a:gd name="connsiteY2" fmla="*/ 2 h 1667343"/>
                  <a:gd name="connsiteX3" fmla="*/ 584783 w 586322"/>
                  <a:gd name="connsiteY3" fmla="*/ 281021 h 1667343"/>
                  <a:gd name="connsiteX4" fmla="*/ 207248 w 586322"/>
                  <a:gd name="connsiteY4" fmla="*/ 1346857 h 1667343"/>
                  <a:gd name="connsiteX5" fmla="*/ 0 w 586322"/>
                  <a:gd name="connsiteY5" fmla="*/ 1667342 h 1667343"/>
                  <a:gd name="connsiteX0" fmla="*/ 0 w 563415"/>
                  <a:gd name="connsiteY0" fmla="*/ 1717641 h 1717642"/>
                  <a:gd name="connsiteX1" fmla="*/ 103720 w 563415"/>
                  <a:gd name="connsiteY1" fmla="*/ 217602 h 1717642"/>
                  <a:gd name="connsiteX2" fmla="*/ 427339 w 563415"/>
                  <a:gd name="connsiteY2" fmla="*/ -2 h 1717642"/>
                  <a:gd name="connsiteX3" fmla="*/ 561876 w 563415"/>
                  <a:gd name="connsiteY3" fmla="*/ 281017 h 1717642"/>
                  <a:gd name="connsiteX4" fmla="*/ 184341 w 563415"/>
                  <a:gd name="connsiteY4" fmla="*/ 1346853 h 1717642"/>
                  <a:gd name="connsiteX5" fmla="*/ 0 w 563415"/>
                  <a:gd name="connsiteY5" fmla="*/ 1717641 h 1717642"/>
                  <a:gd name="connsiteX0" fmla="*/ 0 w 602914"/>
                  <a:gd name="connsiteY0" fmla="*/ 1646624 h 1646622"/>
                  <a:gd name="connsiteX1" fmla="*/ 143219 w 602914"/>
                  <a:gd name="connsiteY1" fmla="*/ 217606 h 1646622"/>
                  <a:gd name="connsiteX2" fmla="*/ 466838 w 602914"/>
                  <a:gd name="connsiteY2" fmla="*/ 2 h 1646622"/>
                  <a:gd name="connsiteX3" fmla="*/ 601375 w 602914"/>
                  <a:gd name="connsiteY3" fmla="*/ 281021 h 1646622"/>
                  <a:gd name="connsiteX4" fmla="*/ 223840 w 602914"/>
                  <a:gd name="connsiteY4" fmla="*/ 1346857 h 1646622"/>
                  <a:gd name="connsiteX5" fmla="*/ 0 w 602914"/>
                  <a:gd name="connsiteY5" fmla="*/ 1646624 h 1646622"/>
                  <a:gd name="connsiteX0" fmla="*/ 0 w 602914"/>
                  <a:gd name="connsiteY0" fmla="*/ 1646620 h 1646622"/>
                  <a:gd name="connsiteX1" fmla="*/ 143219 w 602914"/>
                  <a:gd name="connsiteY1" fmla="*/ 217602 h 1646622"/>
                  <a:gd name="connsiteX2" fmla="*/ 466838 w 602914"/>
                  <a:gd name="connsiteY2" fmla="*/ -2 h 1646622"/>
                  <a:gd name="connsiteX3" fmla="*/ 601375 w 602914"/>
                  <a:gd name="connsiteY3" fmla="*/ 281017 h 1646622"/>
                  <a:gd name="connsiteX4" fmla="*/ 223840 w 602914"/>
                  <a:gd name="connsiteY4" fmla="*/ 1346853 h 1646622"/>
                  <a:gd name="connsiteX5" fmla="*/ 0 w 602914"/>
                  <a:gd name="connsiteY5" fmla="*/ 1646620 h 164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14" h="1646622">
                    <a:moveTo>
                      <a:pt x="0" y="1646620"/>
                    </a:moveTo>
                    <a:cubicBezTo>
                      <a:pt x="58736" y="1199636"/>
                      <a:pt x="140457" y="596624"/>
                      <a:pt x="143219" y="217602"/>
                    </a:cubicBezTo>
                    <a:lnTo>
                      <a:pt x="466838" y="-2"/>
                    </a:lnTo>
                    <a:cubicBezTo>
                      <a:pt x="473722" y="136603"/>
                      <a:pt x="619373" y="175496"/>
                      <a:pt x="601375" y="281017"/>
                    </a:cubicBezTo>
                    <a:lnTo>
                      <a:pt x="223840" y="1346853"/>
                    </a:lnTo>
                    <a:cubicBezTo>
                      <a:pt x="149227" y="1446775"/>
                      <a:pt x="101860" y="1645790"/>
                      <a:pt x="0" y="1646620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ight Triangle 3"/>
              <p:cNvSpPr/>
              <p:nvPr/>
            </p:nvSpPr>
            <p:spPr>
              <a:xfrm rot="11948109">
                <a:off x="23231" y="2495251"/>
                <a:ext cx="880561" cy="1446926"/>
              </a:xfrm>
              <a:custGeom>
                <a:avLst/>
                <a:gdLst>
                  <a:gd name="connsiteX0" fmla="*/ 0 w 595223"/>
                  <a:gd name="connsiteY0" fmla="*/ 1449237 h 1449237"/>
                  <a:gd name="connsiteX1" fmla="*/ 0 w 595223"/>
                  <a:gd name="connsiteY1" fmla="*/ 0 h 1449237"/>
                  <a:gd name="connsiteX2" fmla="*/ 595223 w 595223"/>
                  <a:gd name="connsiteY2" fmla="*/ 1449237 h 1449237"/>
                  <a:gd name="connsiteX3" fmla="*/ 0 w 595223"/>
                  <a:gd name="connsiteY3" fmla="*/ 1449237 h 1449237"/>
                  <a:gd name="connsiteX0" fmla="*/ 109783 w 595223"/>
                  <a:gd name="connsiteY0" fmla="*/ 1521944 h 1521944"/>
                  <a:gd name="connsiteX1" fmla="*/ 0 w 595223"/>
                  <a:gd name="connsiteY1" fmla="*/ 0 h 1521944"/>
                  <a:gd name="connsiteX2" fmla="*/ 595223 w 595223"/>
                  <a:gd name="connsiteY2" fmla="*/ 1449237 h 1521944"/>
                  <a:gd name="connsiteX3" fmla="*/ 109783 w 595223"/>
                  <a:gd name="connsiteY3" fmla="*/ 1521944 h 1521944"/>
                  <a:gd name="connsiteX0" fmla="*/ 109783 w 444954"/>
                  <a:gd name="connsiteY0" fmla="*/ 1521944 h 1521944"/>
                  <a:gd name="connsiteX1" fmla="*/ 0 w 444954"/>
                  <a:gd name="connsiteY1" fmla="*/ 0 h 1521944"/>
                  <a:gd name="connsiteX2" fmla="*/ 444954 w 444954"/>
                  <a:gd name="connsiteY2" fmla="*/ 1309725 h 1521944"/>
                  <a:gd name="connsiteX3" fmla="*/ 109783 w 444954"/>
                  <a:gd name="connsiteY3" fmla="*/ 1521944 h 1521944"/>
                  <a:gd name="connsiteX0" fmla="*/ 0 w 335171"/>
                  <a:gd name="connsiteY0" fmla="*/ 1653500 h 1653500"/>
                  <a:gd name="connsiteX1" fmla="*/ 9881 w 335171"/>
                  <a:gd name="connsiteY1" fmla="*/ 0 h 1653500"/>
                  <a:gd name="connsiteX2" fmla="*/ 335171 w 335171"/>
                  <a:gd name="connsiteY2" fmla="*/ 1441281 h 1653500"/>
                  <a:gd name="connsiteX3" fmla="*/ 0 w 335171"/>
                  <a:gd name="connsiteY3" fmla="*/ 1653500 h 1653500"/>
                  <a:gd name="connsiteX0" fmla="*/ 67412 w 402583"/>
                  <a:gd name="connsiteY0" fmla="*/ 1747292 h 1747292"/>
                  <a:gd name="connsiteX1" fmla="*/ 149 w 402583"/>
                  <a:gd name="connsiteY1" fmla="*/ 307556 h 1747292"/>
                  <a:gd name="connsiteX2" fmla="*/ 77293 w 402583"/>
                  <a:gd name="connsiteY2" fmla="*/ 93792 h 1747292"/>
                  <a:gd name="connsiteX3" fmla="*/ 402583 w 402583"/>
                  <a:gd name="connsiteY3" fmla="*/ 1535073 h 1747292"/>
                  <a:gd name="connsiteX4" fmla="*/ 67412 w 402583"/>
                  <a:gd name="connsiteY4" fmla="*/ 1747292 h 1747292"/>
                  <a:gd name="connsiteX0" fmla="*/ 67412 w 402583"/>
                  <a:gd name="connsiteY0" fmla="*/ 1715737 h 1715737"/>
                  <a:gd name="connsiteX1" fmla="*/ 149 w 402583"/>
                  <a:gd name="connsiteY1" fmla="*/ 276001 h 1715737"/>
                  <a:gd name="connsiteX2" fmla="*/ 77293 w 402583"/>
                  <a:gd name="connsiteY2" fmla="*/ 62237 h 1715737"/>
                  <a:gd name="connsiteX3" fmla="*/ 402583 w 402583"/>
                  <a:gd name="connsiteY3" fmla="*/ 1503518 h 1715737"/>
                  <a:gd name="connsiteX4" fmla="*/ 67412 w 402583"/>
                  <a:gd name="connsiteY4" fmla="*/ 1715737 h 1715737"/>
                  <a:gd name="connsiteX0" fmla="*/ 67412 w 402583"/>
                  <a:gd name="connsiteY0" fmla="*/ 1653500 h 1653500"/>
                  <a:gd name="connsiteX1" fmla="*/ 149 w 402583"/>
                  <a:gd name="connsiteY1" fmla="*/ 213764 h 1653500"/>
                  <a:gd name="connsiteX2" fmla="*/ 77293 w 402583"/>
                  <a:gd name="connsiteY2" fmla="*/ 0 h 1653500"/>
                  <a:gd name="connsiteX3" fmla="*/ 402583 w 402583"/>
                  <a:gd name="connsiteY3" fmla="*/ 1441281 h 1653500"/>
                  <a:gd name="connsiteX4" fmla="*/ 67412 w 402583"/>
                  <a:gd name="connsiteY4" fmla="*/ 1653500 h 1653500"/>
                  <a:gd name="connsiteX0" fmla="*/ 97478 w 432649"/>
                  <a:gd name="connsiteY0" fmla="*/ 1653500 h 1653500"/>
                  <a:gd name="connsiteX1" fmla="*/ 47 w 432649"/>
                  <a:gd name="connsiteY1" fmla="*/ 189717 h 1653500"/>
                  <a:gd name="connsiteX2" fmla="*/ 107359 w 432649"/>
                  <a:gd name="connsiteY2" fmla="*/ 0 h 1653500"/>
                  <a:gd name="connsiteX3" fmla="*/ 432649 w 432649"/>
                  <a:gd name="connsiteY3" fmla="*/ 1441281 h 1653500"/>
                  <a:gd name="connsiteX4" fmla="*/ 97478 w 432649"/>
                  <a:gd name="connsiteY4" fmla="*/ 1653500 h 1653500"/>
                  <a:gd name="connsiteX0" fmla="*/ 97478 w 432649"/>
                  <a:gd name="connsiteY0" fmla="*/ 1600214 h 1600214"/>
                  <a:gd name="connsiteX1" fmla="*/ 47 w 432649"/>
                  <a:gd name="connsiteY1" fmla="*/ 136431 h 1600214"/>
                  <a:gd name="connsiteX2" fmla="*/ 93152 w 432649"/>
                  <a:gd name="connsiteY2" fmla="*/ 0 h 1600214"/>
                  <a:gd name="connsiteX3" fmla="*/ 432649 w 432649"/>
                  <a:gd name="connsiteY3" fmla="*/ 1387995 h 1600214"/>
                  <a:gd name="connsiteX4" fmla="*/ 97478 w 432649"/>
                  <a:gd name="connsiteY4" fmla="*/ 1600214 h 1600214"/>
                  <a:gd name="connsiteX0" fmla="*/ 46846 w 434517"/>
                  <a:gd name="connsiteY0" fmla="*/ 1612882 h 1612882"/>
                  <a:gd name="connsiteX1" fmla="*/ 1915 w 434517"/>
                  <a:gd name="connsiteY1" fmla="*/ 136431 h 1612882"/>
                  <a:gd name="connsiteX2" fmla="*/ 95020 w 434517"/>
                  <a:gd name="connsiteY2" fmla="*/ 0 h 1612882"/>
                  <a:gd name="connsiteX3" fmla="*/ 434517 w 434517"/>
                  <a:gd name="connsiteY3" fmla="*/ 1387995 h 1612882"/>
                  <a:gd name="connsiteX4" fmla="*/ 46846 w 434517"/>
                  <a:gd name="connsiteY4" fmla="*/ 1612882 h 1612882"/>
                  <a:gd name="connsiteX0" fmla="*/ 45004 w 432675"/>
                  <a:gd name="connsiteY0" fmla="*/ 1612882 h 1612882"/>
                  <a:gd name="connsiteX1" fmla="*/ 73 w 432675"/>
                  <a:gd name="connsiteY1" fmla="*/ 136431 h 1612882"/>
                  <a:gd name="connsiteX2" fmla="*/ 93178 w 432675"/>
                  <a:gd name="connsiteY2" fmla="*/ 0 h 1612882"/>
                  <a:gd name="connsiteX3" fmla="*/ 432675 w 432675"/>
                  <a:gd name="connsiteY3" fmla="*/ 1387995 h 1612882"/>
                  <a:gd name="connsiteX4" fmla="*/ 45004 w 432675"/>
                  <a:gd name="connsiteY4" fmla="*/ 1612882 h 1612882"/>
                  <a:gd name="connsiteX0" fmla="*/ 45004 w 418146"/>
                  <a:gd name="connsiteY0" fmla="*/ 1612882 h 1612882"/>
                  <a:gd name="connsiteX1" fmla="*/ 73 w 418146"/>
                  <a:gd name="connsiteY1" fmla="*/ 136431 h 1612882"/>
                  <a:gd name="connsiteX2" fmla="*/ 93178 w 418146"/>
                  <a:gd name="connsiteY2" fmla="*/ 0 h 1612882"/>
                  <a:gd name="connsiteX3" fmla="*/ 418146 w 418146"/>
                  <a:gd name="connsiteY3" fmla="*/ 1398624 h 1612882"/>
                  <a:gd name="connsiteX4" fmla="*/ 45004 w 418146"/>
                  <a:gd name="connsiteY4" fmla="*/ 1612882 h 1612882"/>
                  <a:gd name="connsiteX0" fmla="*/ 138998 w 512140"/>
                  <a:gd name="connsiteY0" fmla="*/ 1612882 h 1612882"/>
                  <a:gd name="connsiteX1" fmla="*/ 16 w 512140"/>
                  <a:gd name="connsiteY1" fmla="*/ 380197 h 1612882"/>
                  <a:gd name="connsiteX2" fmla="*/ 187172 w 512140"/>
                  <a:gd name="connsiteY2" fmla="*/ 0 h 1612882"/>
                  <a:gd name="connsiteX3" fmla="*/ 512140 w 512140"/>
                  <a:gd name="connsiteY3" fmla="*/ 1398624 h 1612882"/>
                  <a:gd name="connsiteX4" fmla="*/ 138998 w 512140"/>
                  <a:gd name="connsiteY4" fmla="*/ 1612882 h 1612882"/>
                  <a:gd name="connsiteX0" fmla="*/ 138998 w 512140"/>
                  <a:gd name="connsiteY0" fmla="*/ 1412570 h 1412570"/>
                  <a:gd name="connsiteX1" fmla="*/ 16 w 512140"/>
                  <a:gd name="connsiteY1" fmla="*/ 179885 h 1412570"/>
                  <a:gd name="connsiteX2" fmla="*/ 199792 w 512140"/>
                  <a:gd name="connsiteY2" fmla="*/ 0 h 1412570"/>
                  <a:gd name="connsiteX3" fmla="*/ 512140 w 512140"/>
                  <a:gd name="connsiteY3" fmla="*/ 1198312 h 1412570"/>
                  <a:gd name="connsiteX4" fmla="*/ 138998 w 512140"/>
                  <a:gd name="connsiteY4" fmla="*/ 1412570 h 1412570"/>
                  <a:gd name="connsiteX0" fmla="*/ 138998 w 512140"/>
                  <a:gd name="connsiteY0" fmla="*/ 1412570 h 1412570"/>
                  <a:gd name="connsiteX1" fmla="*/ 16 w 512140"/>
                  <a:gd name="connsiteY1" fmla="*/ 179885 h 1412570"/>
                  <a:gd name="connsiteX2" fmla="*/ 199792 w 512140"/>
                  <a:gd name="connsiteY2" fmla="*/ 0 h 1412570"/>
                  <a:gd name="connsiteX3" fmla="*/ 512140 w 512140"/>
                  <a:gd name="connsiteY3" fmla="*/ 1198312 h 1412570"/>
                  <a:gd name="connsiteX4" fmla="*/ 138998 w 512140"/>
                  <a:gd name="connsiteY4" fmla="*/ 1412570 h 1412570"/>
                  <a:gd name="connsiteX0" fmla="*/ 267056 w 640198"/>
                  <a:gd name="connsiteY0" fmla="*/ 1412570 h 1412570"/>
                  <a:gd name="connsiteX1" fmla="*/ 8 w 640198"/>
                  <a:gd name="connsiteY1" fmla="*/ 249824 h 1412570"/>
                  <a:gd name="connsiteX2" fmla="*/ 327850 w 640198"/>
                  <a:gd name="connsiteY2" fmla="*/ 0 h 1412570"/>
                  <a:gd name="connsiteX3" fmla="*/ 640198 w 640198"/>
                  <a:gd name="connsiteY3" fmla="*/ 1198312 h 1412570"/>
                  <a:gd name="connsiteX4" fmla="*/ 267056 w 640198"/>
                  <a:gd name="connsiteY4" fmla="*/ 1412570 h 1412570"/>
                  <a:gd name="connsiteX0" fmla="*/ 281073 w 654215"/>
                  <a:gd name="connsiteY0" fmla="*/ 1412570 h 1412570"/>
                  <a:gd name="connsiteX1" fmla="*/ 14025 w 654215"/>
                  <a:gd name="connsiteY1" fmla="*/ 249824 h 1412570"/>
                  <a:gd name="connsiteX2" fmla="*/ 341867 w 654215"/>
                  <a:gd name="connsiteY2" fmla="*/ 0 h 1412570"/>
                  <a:gd name="connsiteX3" fmla="*/ 654215 w 654215"/>
                  <a:gd name="connsiteY3" fmla="*/ 1198312 h 1412570"/>
                  <a:gd name="connsiteX4" fmla="*/ 281073 w 654215"/>
                  <a:gd name="connsiteY4" fmla="*/ 1412570 h 1412570"/>
                  <a:gd name="connsiteX0" fmla="*/ 249808 w 622950"/>
                  <a:gd name="connsiteY0" fmla="*/ 1412570 h 1412570"/>
                  <a:gd name="connsiteX1" fmla="*/ 38789 w 622950"/>
                  <a:gd name="connsiteY1" fmla="*/ 219225 h 1412570"/>
                  <a:gd name="connsiteX2" fmla="*/ 310602 w 622950"/>
                  <a:gd name="connsiteY2" fmla="*/ 0 h 1412570"/>
                  <a:gd name="connsiteX3" fmla="*/ 622950 w 622950"/>
                  <a:gd name="connsiteY3" fmla="*/ 1198312 h 1412570"/>
                  <a:gd name="connsiteX4" fmla="*/ 249808 w 622950"/>
                  <a:gd name="connsiteY4" fmla="*/ 1412570 h 1412570"/>
                  <a:gd name="connsiteX0" fmla="*/ 223758 w 596900"/>
                  <a:gd name="connsiteY0" fmla="*/ 1412570 h 1412570"/>
                  <a:gd name="connsiteX1" fmla="*/ 68768 w 596900"/>
                  <a:gd name="connsiteY1" fmla="*/ 188627 h 1412570"/>
                  <a:gd name="connsiteX2" fmla="*/ 284552 w 596900"/>
                  <a:gd name="connsiteY2" fmla="*/ 0 h 1412570"/>
                  <a:gd name="connsiteX3" fmla="*/ 596900 w 596900"/>
                  <a:gd name="connsiteY3" fmla="*/ 1198312 h 1412570"/>
                  <a:gd name="connsiteX4" fmla="*/ 223758 w 596900"/>
                  <a:gd name="connsiteY4" fmla="*/ 1412570 h 1412570"/>
                  <a:gd name="connsiteX0" fmla="*/ 266450 w 639592"/>
                  <a:gd name="connsiteY0" fmla="*/ 1315373 h 1315373"/>
                  <a:gd name="connsiteX1" fmla="*/ 111460 w 639592"/>
                  <a:gd name="connsiteY1" fmla="*/ 91430 h 1315373"/>
                  <a:gd name="connsiteX2" fmla="*/ 257669 w 639592"/>
                  <a:gd name="connsiteY2" fmla="*/ 0 h 1315373"/>
                  <a:gd name="connsiteX3" fmla="*/ 639592 w 639592"/>
                  <a:gd name="connsiteY3" fmla="*/ 1101115 h 1315373"/>
                  <a:gd name="connsiteX4" fmla="*/ 266450 w 639592"/>
                  <a:gd name="connsiteY4" fmla="*/ 1315373 h 1315373"/>
                  <a:gd name="connsiteX0" fmla="*/ 155005 w 528147"/>
                  <a:gd name="connsiteY0" fmla="*/ 1315373 h 1315373"/>
                  <a:gd name="connsiteX1" fmla="*/ 15 w 528147"/>
                  <a:gd name="connsiteY1" fmla="*/ 91430 h 1315373"/>
                  <a:gd name="connsiteX2" fmla="*/ 146224 w 528147"/>
                  <a:gd name="connsiteY2" fmla="*/ 0 h 1315373"/>
                  <a:gd name="connsiteX3" fmla="*/ 528147 w 528147"/>
                  <a:gd name="connsiteY3" fmla="*/ 1101115 h 1315373"/>
                  <a:gd name="connsiteX4" fmla="*/ 155005 w 528147"/>
                  <a:gd name="connsiteY4" fmla="*/ 1315373 h 1315373"/>
                  <a:gd name="connsiteX0" fmla="*/ 155005 w 528147"/>
                  <a:gd name="connsiteY0" fmla="*/ 1315373 h 1315373"/>
                  <a:gd name="connsiteX1" fmla="*/ 15 w 528147"/>
                  <a:gd name="connsiteY1" fmla="*/ 91430 h 1315373"/>
                  <a:gd name="connsiteX2" fmla="*/ 146224 w 528147"/>
                  <a:gd name="connsiteY2" fmla="*/ 0 h 1315373"/>
                  <a:gd name="connsiteX3" fmla="*/ 528147 w 528147"/>
                  <a:gd name="connsiteY3" fmla="*/ 1101115 h 1315373"/>
                  <a:gd name="connsiteX4" fmla="*/ 155005 w 528147"/>
                  <a:gd name="connsiteY4" fmla="*/ 1315373 h 1315373"/>
                  <a:gd name="connsiteX0" fmla="*/ 154990 w 528132"/>
                  <a:gd name="connsiteY0" fmla="*/ 1315373 h 1315373"/>
                  <a:gd name="connsiteX1" fmla="*/ 0 w 528132"/>
                  <a:gd name="connsiteY1" fmla="*/ 91430 h 1315373"/>
                  <a:gd name="connsiteX2" fmla="*/ 146209 w 528132"/>
                  <a:gd name="connsiteY2" fmla="*/ 0 h 1315373"/>
                  <a:gd name="connsiteX3" fmla="*/ 528132 w 528132"/>
                  <a:gd name="connsiteY3" fmla="*/ 1101115 h 1315373"/>
                  <a:gd name="connsiteX4" fmla="*/ 154990 w 528132"/>
                  <a:gd name="connsiteY4" fmla="*/ 1315373 h 1315373"/>
                  <a:gd name="connsiteX0" fmla="*/ 133594 w 506736"/>
                  <a:gd name="connsiteY0" fmla="*/ 1336697 h 1336697"/>
                  <a:gd name="connsiteX1" fmla="*/ 0 w 506736"/>
                  <a:gd name="connsiteY1" fmla="*/ 86269 h 1336697"/>
                  <a:gd name="connsiteX2" fmla="*/ 124813 w 506736"/>
                  <a:gd name="connsiteY2" fmla="*/ 21324 h 1336697"/>
                  <a:gd name="connsiteX3" fmla="*/ 506736 w 506736"/>
                  <a:gd name="connsiteY3" fmla="*/ 1122439 h 1336697"/>
                  <a:gd name="connsiteX4" fmla="*/ 133594 w 506736"/>
                  <a:gd name="connsiteY4" fmla="*/ 1336697 h 1336697"/>
                  <a:gd name="connsiteX0" fmla="*/ 133594 w 506736"/>
                  <a:gd name="connsiteY0" fmla="*/ 1369368 h 1369368"/>
                  <a:gd name="connsiteX1" fmla="*/ 0 w 506736"/>
                  <a:gd name="connsiteY1" fmla="*/ 118940 h 1369368"/>
                  <a:gd name="connsiteX2" fmla="*/ 124813 w 506736"/>
                  <a:gd name="connsiteY2" fmla="*/ 53995 h 1369368"/>
                  <a:gd name="connsiteX3" fmla="*/ 506736 w 506736"/>
                  <a:gd name="connsiteY3" fmla="*/ 1155110 h 1369368"/>
                  <a:gd name="connsiteX4" fmla="*/ 133594 w 506736"/>
                  <a:gd name="connsiteY4" fmla="*/ 1369368 h 1369368"/>
                  <a:gd name="connsiteX0" fmla="*/ 133594 w 506736"/>
                  <a:gd name="connsiteY0" fmla="*/ 1411928 h 1411928"/>
                  <a:gd name="connsiteX1" fmla="*/ 0 w 506736"/>
                  <a:gd name="connsiteY1" fmla="*/ 161500 h 1411928"/>
                  <a:gd name="connsiteX2" fmla="*/ 124813 w 506736"/>
                  <a:gd name="connsiteY2" fmla="*/ 96555 h 1411928"/>
                  <a:gd name="connsiteX3" fmla="*/ 506736 w 506736"/>
                  <a:gd name="connsiteY3" fmla="*/ 1197670 h 1411928"/>
                  <a:gd name="connsiteX4" fmla="*/ 133594 w 506736"/>
                  <a:gd name="connsiteY4" fmla="*/ 1411928 h 1411928"/>
                  <a:gd name="connsiteX0" fmla="*/ 133594 w 506736"/>
                  <a:gd name="connsiteY0" fmla="*/ 1315373 h 1315373"/>
                  <a:gd name="connsiteX1" fmla="*/ 0 w 506736"/>
                  <a:gd name="connsiteY1" fmla="*/ 64945 h 1315373"/>
                  <a:gd name="connsiteX2" fmla="*/ 124813 w 506736"/>
                  <a:gd name="connsiteY2" fmla="*/ 0 h 1315373"/>
                  <a:gd name="connsiteX3" fmla="*/ 506736 w 506736"/>
                  <a:gd name="connsiteY3" fmla="*/ 1101115 h 1315373"/>
                  <a:gd name="connsiteX4" fmla="*/ 133594 w 506736"/>
                  <a:gd name="connsiteY4" fmla="*/ 1315373 h 1315373"/>
                  <a:gd name="connsiteX0" fmla="*/ 136674 w 506736"/>
                  <a:gd name="connsiteY0" fmla="*/ 1195287 h 1195287"/>
                  <a:gd name="connsiteX1" fmla="*/ 0 w 506736"/>
                  <a:gd name="connsiteY1" fmla="*/ 64945 h 1195287"/>
                  <a:gd name="connsiteX2" fmla="*/ 124813 w 506736"/>
                  <a:gd name="connsiteY2" fmla="*/ 0 h 1195287"/>
                  <a:gd name="connsiteX3" fmla="*/ 506736 w 506736"/>
                  <a:gd name="connsiteY3" fmla="*/ 1101115 h 1195287"/>
                  <a:gd name="connsiteX4" fmla="*/ 136674 w 506736"/>
                  <a:gd name="connsiteY4" fmla="*/ 1195287 h 1195287"/>
                  <a:gd name="connsiteX0" fmla="*/ 120356 w 506736"/>
                  <a:gd name="connsiteY0" fmla="*/ 1292999 h 1292999"/>
                  <a:gd name="connsiteX1" fmla="*/ 0 w 506736"/>
                  <a:gd name="connsiteY1" fmla="*/ 64945 h 1292999"/>
                  <a:gd name="connsiteX2" fmla="*/ 124813 w 506736"/>
                  <a:gd name="connsiteY2" fmla="*/ 0 h 1292999"/>
                  <a:gd name="connsiteX3" fmla="*/ 506736 w 506736"/>
                  <a:gd name="connsiteY3" fmla="*/ 1101115 h 1292999"/>
                  <a:gd name="connsiteX4" fmla="*/ 120356 w 506736"/>
                  <a:gd name="connsiteY4" fmla="*/ 1292999 h 1292999"/>
                  <a:gd name="connsiteX0" fmla="*/ 120356 w 490882"/>
                  <a:gd name="connsiteY0" fmla="*/ 1292999 h 1292999"/>
                  <a:gd name="connsiteX1" fmla="*/ 0 w 490882"/>
                  <a:gd name="connsiteY1" fmla="*/ 64945 h 1292999"/>
                  <a:gd name="connsiteX2" fmla="*/ 124813 w 490882"/>
                  <a:gd name="connsiteY2" fmla="*/ 0 h 1292999"/>
                  <a:gd name="connsiteX3" fmla="*/ 490882 w 490882"/>
                  <a:gd name="connsiteY3" fmla="*/ 1065372 h 1292999"/>
                  <a:gd name="connsiteX4" fmla="*/ 120356 w 490882"/>
                  <a:gd name="connsiteY4" fmla="*/ 1292999 h 1292999"/>
                  <a:gd name="connsiteX0" fmla="*/ 120356 w 490882"/>
                  <a:gd name="connsiteY0" fmla="*/ 1292999 h 1317646"/>
                  <a:gd name="connsiteX1" fmla="*/ 0 w 490882"/>
                  <a:gd name="connsiteY1" fmla="*/ 64945 h 1317646"/>
                  <a:gd name="connsiteX2" fmla="*/ 124813 w 490882"/>
                  <a:gd name="connsiteY2" fmla="*/ 0 h 1317646"/>
                  <a:gd name="connsiteX3" fmla="*/ 490882 w 490882"/>
                  <a:gd name="connsiteY3" fmla="*/ 1065372 h 1317646"/>
                  <a:gd name="connsiteX4" fmla="*/ 320322 w 490882"/>
                  <a:gd name="connsiteY4" fmla="*/ 1311149 h 1317646"/>
                  <a:gd name="connsiteX5" fmla="*/ 120356 w 490882"/>
                  <a:gd name="connsiteY5" fmla="*/ 1292999 h 1317646"/>
                  <a:gd name="connsiteX0" fmla="*/ 120356 w 490882"/>
                  <a:gd name="connsiteY0" fmla="*/ 1292999 h 1358574"/>
                  <a:gd name="connsiteX1" fmla="*/ 0 w 490882"/>
                  <a:gd name="connsiteY1" fmla="*/ 64945 h 1358574"/>
                  <a:gd name="connsiteX2" fmla="*/ 124813 w 490882"/>
                  <a:gd name="connsiteY2" fmla="*/ 0 h 1358574"/>
                  <a:gd name="connsiteX3" fmla="*/ 490882 w 490882"/>
                  <a:gd name="connsiteY3" fmla="*/ 1065372 h 1358574"/>
                  <a:gd name="connsiteX4" fmla="*/ 120356 w 490882"/>
                  <a:gd name="connsiteY4" fmla="*/ 1292999 h 1358574"/>
                  <a:gd name="connsiteX0" fmla="*/ 156581 w 527107"/>
                  <a:gd name="connsiteY0" fmla="*/ 1292999 h 1358574"/>
                  <a:gd name="connsiteX1" fmla="*/ 0 w 527107"/>
                  <a:gd name="connsiteY1" fmla="*/ 103458 h 1358574"/>
                  <a:gd name="connsiteX2" fmla="*/ 161038 w 527107"/>
                  <a:gd name="connsiteY2" fmla="*/ 0 h 1358574"/>
                  <a:gd name="connsiteX3" fmla="*/ 527107 w 527107"/>
                  <a:gd name="connsiteY3" fmla="*/ 1065372 h 1358574"/>
                  <a:gd name="connsiteX4" fmla="*/ 156581 w 527107"/>
                  <a:gd name="connsiteY4" fmla="*/ 1292999 h 1358574"/>
                  <a:gd name="connsiteX0" fmla="*/ 156581 w 527107"/>
                  <a:gd name="connsiteY0" fmla="*/ 1292999 h 1358574"/>
                  <a:gd name="connsiteX1" fmla="*/ 0 w 527107"/>
                  <a:gd name="connsiteY1" fmla="*/ 103458 h 1358574"/>
                  <a:gd name="connsiteX2" fmla="*/ 161038 w 527107"/>
                  <a:gd name="connsiteY2" fmla="*/ 0 h 1358574"/>
                  <a:gd name="connsiteX3" fmla="*/ 411508 w 527107"/>
                  <a:gd name="connsiteY3" fmla="*/ 807967 h 1358574"/>
                  <a:gd name="connsiteX4" fmla="*/ 527107 w 527107"/>
                  <a:gd name="connsiteY4" fmla="*/ 1065372 h 1358574"/>
                  <a:gd name="connsiteX5" fmla="*/ 156581 w 527107"/>
                  <a:gd name="connsiteY5" fmla="*/ 1292999 h 1358574"/>
                  <a:gd name="connsiteX0" fmla="*/ 156581 w 527108"/>
                  <a:gd name="connsiteY0" fmla="*/ 1292999 h 1358574"/>
                  <a:gd name="connsiteX1" fmla="*/ 0 w 527108"/>
                  <a:gd name="connsiteY1" fmla="*/ 103458 h 1358574"/>
                  <a:gd name="connsiteX2" fmla="*/ 161038 w 527108"/>
                  <a:gd name="connsiteY2" fmla="*/ 0 h 1358574"/>
                  <a:gd name="connsiteX3" fmla="*/ 527107 w 527108"/>
                  <a:gd name="connsiteY3" fmla="*/ 1065372 h 1358574"/>
                  <a:gd name="connsiteX4" fmla="*/ 156581 w 527108"/>
                  <a:gd name="connsiteY4" fmla="*/ 1292999 h 1358574"/>
                  <a:gd name="connsiteX0" fmla="*/ 156581 w 536843"/>
                  <a:gd name="connsiteY0" fmla="*/ 1292999 h 1358574"/>
                  <a:gd name="connsiteX1" fmla="*/ 0 w 536843"/>
                  <a:gd name="connsiteY1" fmla="*/ 103458 h 1358574"/>
                  <a:gd name="connsiteX2" fmla="*/ 161038 w 536843"/>
                  <a:gd name="connsiteY2" fmla="*/ 0 h 1358574"/>
                  <a:gd name="connsiteX3" fmla="*/ 374520 w 536843"/>
                  <a:gd name="connsiteY3" fmla="*/ 726293 h 1358574"/>
                  <a:gd name="connsiteX4" fmla="*/ 527107 w 536843"/>
                  <a:gd name="connsiteY4" fmla="*/ 1065372 h 1358574"/>
                  <a:gd name="connsiteX5" fmla="*/ 156581 w 536843"/>
                  <a:gd name="connsiteY5" fmla="*/ 1292999 h 1358574"/>
                  <a:gd name="connsiteX0" fmla="*/ 156581 w 527107"/>
                  <a:gd name="connsiteY0" fmla="*/ 1292999 h 1358574"/>
                  <a:gd name="connsiteX1" fmla="*/ 0 w 527107"/>
                  <a:gd name="connsiteY1" fmla="*/ 103458 h 1358574"/>
                  <a:gd name="connsiteX2" fmla="*/ 161038 w 527107"/>
                  <a:gd name="connsiteY2" fmla="*/ 0 h 1358574"/>
                  <a:gd name="connsiteX3" fmla="*/ 374520 w 527107"/>
                  <a:gd name="connsiteY3" fmla="*/ 726293 h 1358574"/>
                  <a:gd name="connsiteX4" fmla="*/ 527107 w 527107"/>
                  <a:gd name="connsiteY4" fmla="*/ 1065372 h 1358574"/>
                  <a:gd name="connsiteX5" fmla="*/ 156581 w 527107"/>
                  <a:gd name="connsiteY5" fmla="*/ 1292999 h 1358574"/>
                  <a:gd name="connsiteX0" fmla="*/ 156581 w 527108"/>
                  <a:gd name="connsiteY0" fmla="*/ 1292999 h 1358574"/>
                  <a:gd name="connsiteX1" fmla="*/ 0 w 527108"/>
                  <a:gd name="connsiteY1" fmla="*/ 103458 h 1358574"/>
                  <a:gd name="connsiteX2" fmla="*/ 161038 w 527108"/>
                  <a:gd name="connsiteY2" fmla="*/ 0 h 1358574"/>
                  <a:gd name="connsiteX3" fmla="*/ 527107 w 527108"/>
                  <a:gd name="connsiteY3" fmla="*/ 1065372 h 1358574"/>
                  <a:gd name="connsiteX4" fmla="*/ 156581 w 527108"/>
                  <a:gd name="connsiteY4" fmla="*/ 1292999 h 1358574"/>
                  <a:gd name="connsiteX0" fmla="*/ 156581 w 527108"/>
                  <a:gd name="connsiteY0" fmla="*/ 1292999 h 1358574"/>
                  <a:gd name="connsiteX1" fmla="*/ 0 w 527108"/>
                  <a:gd name="connsiteY1" fmla="*/ 103458 h 1358574"/>
                  <a:gd name="connsiteX2" fmla="*/ 161038 w 527108"/>
                  <a:gd name="connsiteY2" fmla="*/ 0 h 1358574"/>
                  <a:gd name="connsiteX3" fmla="*/ 527107 w 527108"/>
                  <a:gd name="connsiteY3" fmla="*/ 1065372 h 1358574"/>
                  <a:gd name="connsiteX4" fmla="*/ 156581 w 527108"/>
                  <a:gd name="connsiteY4" fmla="*/ 1292999 h 1358574"/>
                  <a:gd name="connsiteX0" fmla="*/ 156581 w 527107"/>
                  <a:gd name="connsiteY0" fmla="*/ 1292999 h 1358574"/>
                  <a:gd name="connsiteX1" fmla="*/ 0 w 527107"/>
                  <a:gd name="connsiteY1" fmla="*/ 103458 h 1358574"/>
                  <a:gd name="connsiteX2" fmla="*/ 161038 w 527107"/>
                  <a:gd name="connsiteY2" fmla="*/ 0 h 1358574"/>
                  <a:gd name="connsiteX3" fmla="*/ 527107 w 527107"/>
                  <a:gd name="connsiteY3" fmla="*/ 1065372 h 1358574"/>
                  <a:gd name="connsiteX4" fmla="*/ 156581 w 527107"/>
                  <a:gd name="connsiteY4" fmla="*/ 1292999 h 135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107" h="1358574">
                    <a:moveTo>
                      <a:pt x="156581" y="1292999"/>
                    </a:moveTo>
                    <a:cubicBezTo>
                      <a:pt x="136608" y="1050425"/>
                      <a:pt x="77005" y="735697"/>
                      <a:pt x="0" y="103458"/>
                    </a:cubicBezTo>
                    <a:cubicBezTo>
                      <a:pt x="61001" y="66563"/>
                      <a:pt x="77224" y="54477"/>
                      <a:pt x="161038" y="0"/>
                    </a:cubicBezTo>
                    <a:cubicBezTo>
                      <a:pt x="220012" y="269505"/>
                      <a:pt x="417145" y="800788"/>
                      <a:pt x="527107" y="1065372"/>
                    </a:cubicBezTo>
                    <a:cubicBezTo>
                      <a:pt x="526364" y="1280872"/>
                      <a:pt x="238395" y="1459737"/>
                      <a:pt x="156581" y="1292999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ounded Rectangle 4"/>
              <p:cNvSpPr/>
              <p:nvPr/>
            </p:nvSpPr>
            <p:spPr>
              <a:xfrm rot="20572973" flipH="1">
                <a:off x="-162006" y="600634"/>
                <a:ext cx="729789" cy="2288768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75973 w 497800"/>
                  <a:gd name="connsiteY4" fmla="*/ 180796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75973 w 497800"/>
                  <a:gd name="connsiteY4" fmla="*/ 1807964 h 1820294"/>
                  <a:gd name="connsiteX5" fmla="*/ 117948 w 497800"/>
                  <a:gd name="connsiteY5" fmla="*/ 1820294 h 1820294"/>
                  <a:gd name="connsiteX6" fmla="*/ 58214 w 497800"/>
                  <a:gd name="connsiteY6" fmla="*/ 1771026 h 1820294"/>
                  <a:gd name="connsiteX7" fmla="*/ 55345 w 497800"/>
                  <a:gd name="connsiteY7" fmla="*/ 9839 h 1820294"/>
                  <a:gd name="connsiteX0" fmla="*/ 55345 w 497800"/>
                  <a:gd name="connsiteY0" fmla="*/ 9839 h 1807964"/>
                  <a:gd name="connsiteX1" fmla="*/ 0 w 497800"/>
                  <a:gd name="connsiteY1" fmla="*/ 25330 h 1807964"/>
                  <a:gd name="connsiteX2" fmla="*/ 497800 w 497800"/>
                  <a:gd name="connsiteY2" fmla="*/ 25330 h 1807964"/>
                  <a:gd name="connsiteX3" fmla="*/ 485306 w 497800"/>
                  <a:gd name="connsiteY3" fmla="*/ 0 h 1807964"/>
                  <a:gd name="connsiteX4" fmla="*/ 475973 w 497800"/>
                  <a:gd name="connsiteY4" fmla="*/ 1807964 h 1807964"/>
                  <a:gd name="connsiteX5" fmla="*/ 58214 w 497800"/>
                  <a:gd name="connsiteY5" fmla="*/ 1771026 h 1807964"/>
                  <a:gd name="connsiteX6" fmla="*/ 55345 w 497800"/>
                  <a:gd name="connsiteY6" fmla="*/ 9839 h 1807964"/>
                  <a:gd name="connsiteX0" fmla="*/ 55345 w 497800"/>
                  <a:gd name="connsiteY0" fmla="*/ 9839 h 1807964"/>
                  <a:gd name="connsiteX1" fmla="*/ 0 w 497800"/>
                  <a:gd name="connsiteY1" fmla="*/ 25330 h 1807964"/>
                  <a:gd name="connsiteX2" fmla="*/ 497800 w 497800"/>
                  <a:gd name="connsiteY2" fmla="*/ 25330 h 1807964"/>
                  <a:gd name="connsiteX3" fmla="*/ 485306 w 497800"/>
                  <a:gd name="connsiteY3" fmla="*/ 0 h 1807964"/>
                  <a:gd name="connsiteX4" fmla="*/ 475973 w 497800"/>
                  <a:gd name="connsiteY4" fmla="*/ 1807964 h 1807964"/>
                  <a:gd name="connsiteX5" fmla="*/ 58214 w 497800"/>
                  <a:gd name="connsiteY5" fmla="*/ 1771026 h 1807964"/>
                  <a:gd name="connsiteX6" fmla="*/ 55345 w 497800"/>
                  <a:gd name="connsiteY6" fmla="*/ 9839 h 1807964"/>
                  <a:gd name="connsiteX0" fmla="*/ 55345 w 497800"/>
                  <a:gd name="connsiteY0" fmla="*/ 9839 h 1935074"/>
                  <a:gd name="connsiteX1" fmla="*/ 0 w 497800"/>
                  <a:gd name="connsiteY1" fmla="*/ 25330 h 1935074"/>
                  <a:gd name="connsiteX2" fmla="*/ 497800 w 497800"/>
                  <a:gd name="connsiteY2" fmla="*/ 25330 h 1935074"/>
                  <a:gd name="connsiteX3" fmla="*/ 485306 w 497800"/>
                  <a:gd name="connsiteY3" fmla="*/ 0 h 1935074"/>
                  <a:gd name="connsiteX4" fmla="*/ 475973 w 497800"/>
                  <a:gd name="connsiteY4" fmla="*/ 1807964 h 1935074"/>
                  <a:gd name="connsiteX5" fmla="*/ 78952 w 497800"/>
                  <a:gd name="connsiteY5" fmla="*/ 1935074 h 1935074"/>
                  <a:gd name="connsiteX6" fmla="*/ 55345 w 497800"/>
                  <a:gd name="connsiteY6" fmla="*/ 9839 h 1935074"/>
                  <a:gd name="connsiteX0" fmla="*/ 55345 w 497800"/>
                  <a:gd name="connsiteY0" fmla="*/ 0 h 1925235"/>
                  <a:gd name="connsiteX1" fmla="*/ 0 w 497800"/>
                  <a:gd name="connsiteY1" fmla="*/ 15491 h 1925235"/>
                  <a:gd name="connsiteX2" fmla="*/ 497800 w 497800"/>
                  <a:gd name="connsiteY2" fmla="*/ 15491 h 1925235"/>
                  <a:gd name="connsiteX3" fmla="*/ 475973 w 497800"/>
                  <a:gd name="connsiteY3" fmla="*/ 1798125 h 1925235"/>
                  <a:gd name="connsiteX4" fmla="*/ 78952 w 497800"/>
                  <a:gd name="connsiteY4" fmla="*/ 1925235 h 1925235"/>
                  <a:gd name="connsiteX5" fmla="*/ 55345 w 497800"/>
                  <a:gd name="connsiteY5" fmla="*/ 0 h 1925235"/>
                  <a:gd name="connsiteX0" fmla="*/ 0 w 442455"/>
                  <a:gd name="connsiteY0" fmla="*/ 0 h 1925235"/>
                  <a:gd name="connsiteX1" fmla="*/ 442455 w 442455"/>
                  <a:gd name="connsiteY1" fmla="*/ 15491 h 1925235"/>
                  <a:gd name="connsiteX2" fmla="*/ 420628 w 442455"/>
                  <a:gd name="connsiteY2" fmla="*/ 1798125 h 1925235"/>
                  <a:gd name="connsiteX3" fmla="*/ 23607 w 442455"/>
                  <a:gd name="connsiteY3" fmla="*/ 1925235 h 1925235"/>
                  <a:gd name="connsiteX4" fmla="*/ 0 w 442455"/>
                  <a:gd name="connsiteY4" fmla="*/ 0 h 1925235"/>
                  <a:gd name="connsiteX0" fmla="*/ 0 w 455519"/>
                  <a:gd name="connsiteY0" fmla="*/ 65780 h 1991015"/>
                  <a:gd name="connsiteX1" fmla="*/ 455519 w 455519"/>
                  <a:gd name="connsiteY1" fmla="*/ 0 h 1991015"/>
                  <a:gd name="connsiteX2" fmla="*/ 420628 w 455519"/>
                  <a:gd name="connsiteY2" fmla="*/ 1863905 h 1991015"/>
                  <a:gd name="connsiteX3" fmla="*/ 23607 w 455519"/>
                  <a:gd name="connsiteY3" fmla="*/ 1991015 h 1991015"/>
                  <a:gd name="connsiteX4" fmla="*/ 0 w 455519"/>
                  <a:gd name="connsiteY4" fmla="*/ 65780 h 199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519" h="1991015">
                    <a:moveTo>
                      <a:pt x="0" y="65780"/>
                    </a:moveTo>
                    <a:lnTo>
                      <a:pt x="455519" y="0"/>
                    </a:lnTo>
                    <a:lnTo>
                      <a:pt x="420628" y="1863905"/>
                    </a:lnTo>
                    <a:lnTo>
                      <a:pt x="23607" y="1991015"/>
                    </a:lnTo>
                    <a:cubicBezTo>
                      <a:pt x="22651" y="1403953"/>
                      <a:pt x="956" y="652842"/>
                      <a:pt x="0" y="65780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ounded Rectangle 4"/>
              <p:cNvSpPr/>
              <p:nvPr/>
            </p:nvSpPr>
            <p:spPr>
              <a:xfrm rot="20014130" flipH="1">
                <a:off x="136216" y="240733"/>
                <a:ext cx="1598299" cy="3106136"/>
              </a:xfrm>
              <a:custGeom>
                <a:avLst/>
                <a:gdLst>
                  <a:gd name="connsiteX0" fmla="*/ 0 w 497800"/>
                  <a:gd name="connsiteY0" fmla="*/ 0 h 1707488"/>
                  <a:gd name="connsiteX1" fmla="*/ 0 w 497800"/>
                  <a:gd name="connsiteY1" fmla="*/ 0 h 1707488"/>
                  <a:gd name="connsiteX2" fmla="*/ 497800 w 497800"/>
                  <a:gd name="connsiteY2" fmla="*/ 0 h 1707488"/>
                  <a:gd name="connsiteX3" fmla="*/ 497800 w 497800"/>
                  <a:gd name="connsiteY3" fmla="*/ 0 h 1707488"/>
                  <a:gd name="connsiteX4" fmla="*/ 497800 w 497800"/>
                  <a:gd name="connsiteY4" fmla="*/ 1707488 h 1707488"/>
                  <a:gd name="connsiteX5" fmla="*/ 497800 w 497800"/>
                  <a:gd name="connsiteY5" fmla="*/ 1707488 h 1707488"/>
                  <a:gd name="connsiteX6" fmla="*/ 0 w 497800"/>
                  <a:gd name="connsiteY6" fmla="*/ 1707488 h 1707488"/>
                  <a:gd name="connsiteX7" fmla="*/ 0 w 497800"/>
                  <a:gd name="connsiteY7" fmla="*/ 1707488 h 1707488"/>
                  <a:gd name="connsiteX8" fmla="*/ 0 w 497800"/>
                  <a:gd name="connsiteY8" fmla="*/ 0 h 1707488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97800 w 497800"/>
                  <a:gd name="connsiteY5" fmla="*/ 1707488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758445"/>
                  <a:gd name="connsiteX1" fmla="*/ 0 w 497800"/>
                  <a:gd name="connsiteY1" fmla="*/ 0 h 1758445"/>
                  <a:gd name="connsiteX2" fmla="*/ 497800 w 497800"/>
                  <a:gd name="connsiteY2" fmla="*/ 0 h 1758445"/>
                  <a:gd name="connsiteX3" fmla="*/ 497800 w 497800"/>
                  <a:gd name="connsiteY3" fmla="*/ 0 h 1758445"/>
                  <a:gd name="connsiteX4" fmla="*/ 497800 w 497800"/>
                  <a:gd name="connsiteY4" fmla="*/ 1707488 h 1758445"/>
                  <a:gd name="connsiteX5" fmla="*/ 457106 w 497800"/>
                  <a:gd name="connsiteY5" fmla="*/ 1640955 h 1758445"/>
                  <a:gd name="connsiteX6" fmla="*/ 0 w 497800"/>
                  <a:gd name="connsiteY6" fmla="*/ 1707488 h 1758445"/>
                  <a:gd name="connsiteX7" fmla="*/ 80250 w 497800"/>
                  <a:gd name="connsiteY7" fmla="*/ 1758445 h 1758445"/>
                  <a:gd name="connsiteX8" fmla="*/ 0 w 497800"/>
                  <a:gd name="connsiteY8" fmla="*/ 0 h 1758445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80250 w 497800"/>
                  <a:gd name="connsiteY7" fmla="*/ 1758445 h 1815523"/>
                  <a:gd name="connsiteX8" fmla="*/ 0 w 497800"/>
                  <a:gd name="connsiteY8" fmla="*/ 0 h 1815523"/>
                  <a:gd name="connsiteX0" fmla="*/ 0 w 497800"/>
                  <a:gd name="connsiteY0" fmla="*/ 0 h 1815523"/>
                  <a:gd name="connsiteX1" fmla="*/ 0 w 497800"/>
                  <a:gd name="connsiteY1" fmla="*/ 0 h 1815523"/>
                  <a:gd name="connsiteX2" fmla="*/ 497800 w 497800"/>
                  <a:gd name="connsiteY2" fmla="*/ 0 h 1815523"/>
                  <a:gd name="connsiteX3" fmla="*/ 497800 w 497800"/>
                  <a:gd name="connsiteY3" fmla="*/ 0 h 1815523"/>
                  <a:gd name="connsiteX4" fmla="*/ 497800 w 497800"/>
                  <a:gd name="connsiteY4" fmla="*/ 1707488 h 1815523"/>
                  <a:gd name="connsiteX5" fmla="*/ 457106 w 497800"/>
                  <a:gd name="connsiteY5" fmla="*/ 1640955 h 1815523"/>
                  <a:gd name="connsiteX6" fmla="*/ 124153 w 497800"/>
                  <a:gd name="connsiteY6" fmla="*/ 1815523 h 1815523"/>
                  <a:gd name="connsiteX7" fmla="*/ 58214 w 497800"/>
                  <a:gd name="connsiteY7" fmla="*/ 1745696 h 1815523"/>
                  <a:gd name="connsiteX8" fmla="*/ 0 w 497800"/>
                  <a:gd name="connsiteY8" fmla="*/ 0 h 1815523"/>
                  <a:gd name="connsiteX0" fmla="*/ 0 w 497800"/>
                  <a:gd name="connsiteY0" fmla="*/ 0 h 1794964"/>
                  <a:gd name="connsiteX1" fmla="*/ 0 w 497800"/>
                  <a:gd name="connsiteY1" fmla="*/ 0 h 1794964"/>
                  <a:gd name="connsiteX2" fmla="*/ 497800 w 497800"/>
                  <a:gd name="connsiteY2" fmla="*/ 0 h 1794964"/>
                  <a:gd name="connsiteX3" fmla="*/ 497800 w 497800"/>
                  <a:gd name="connsiteY3" fmla="*/ 0 h 1794964"/>
                  <a:gd name="connsiteX4" fmla="*/ 497800 w 497800"/>
                  <a:gd name="connsiteY4" fmla="*/ 1707488 h 1794964"/>
                  <a:gd name="connsiteX5" fmla="*/ 457106 w 497800"/>
                  <a:gd name="connsiteY5" fmla="*/ 1640955 h 1794964"/>
                  <a:gd name="connsiteX6" fmla="*/ 117948 w 497800"/>
                  <a:gd name="connsiteY6" fmla="*/ 1794964 h 1794964"/>
                  <a:gd name="connsiteX7" fmla="*/ 58214 w 497800"/>
                  <a:gd name="connsiteY7" fmla="*/ 1745696 h 1794964"/>
                  <a:gd name="connsiteX8" fmla="*/ 0 w 497800"/>
                  <a:gd name="connsiteY8" fmla="*/ 0 h 1794964"/>
                  <a:gd name="connsiteX0" fmla="*/ 55345 w 497800"/>
                  <a:gd name="connsiteY0" fmla="*/ 0 h 1810455"/>
                  <a:gd name="connsiteX1" fmla="*/ 0 w 497800"/>
                  <a:gd name="connsiteY1" fmla="*/ 15491 h 1810455"/>
                  <a:gd name="connsiteX2" fmla="*/ 497800 w 497800"/>
                  <a:gd name="connsiteY2" fmla="*/ 15491 h 1810455"/>
                  <a:gd name="connsiteX3" fmla="*/ 497800 w 497800"/>
                  <a:gd name="connsiteY3" fmla="*/ 15491 h 1810455"/>
                  <a:gd name="connsiteX4" fmla="*/ 497800 w 497800"/>
                  <a:gd name="connsiteY4" fmla="*/ 1722979 h 1810455"/>
                  <a:gd name="connsiteX5" fmla="*/ 457106 w 497800"/>
                  <a:gd name="connsiteY5" fmla="*/ 1656446 h 1810455"/>
                  <a:gd name="connsiteX6" fmla="*/ 117948 w 497800"/>
                  <a:gd name="connsiteY6" fmla="*/ 1810455 h 1810455"/>
                  <a:gd name="connsiteX7" fmla="*/ 58214 w 497800"/>
                  <a:gd name="connsiteY7" fmla="*/ 1761187 h 1810455"/>
                  <a:gd name="connsiteX8" fmla="*/ 55345 w 497800"/>
                  <a:gd name="connsiteY8" fmla="*/ 0 h 1810455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457106 w 497800"/>
                  <a:gd name="connsiteY5" fmla="*/ 1666285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97800 w 497800"/>
                  <a:gd name="connsiteY4" fmla="*/ 1732818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497800"/>
                  <a:gd name="connsiteY0" fmla="*/ 9839 h 1820294"/>
                  <a:gd name="connsiteX1" fmla="*/ 0 w 497800"/>
                  <a:gd name="connsiteY1" fmla="*/ 25330 h 1820294"/>
                  <a:gd name="connsiteX2" fmla="*/ 497800 w 497800"/>
                  <a:gd name="connsiteY2" fmla="*/ 25330 h 1820294"/>
                  <a:gd name="connsiteX3" fmla="*/ 485306 w 497800"/>
                  <a:gd name="connsiteY3" fmla="*/ 0 h 1820294"/>
                  <a:gd name="connsiteX4" fmla="*/ 467785 w 497800"/>
                  <a:gd name="connsiteY4" fmla="*/ 1735814 h 1820294"/>
                  <a:gd name="connsiteX5" fmla="*/ 393655 w 497800"/>
                  <a:gd name="connsiteY5" fmla="*/ 1721206 h 1820294"/>
                  <a:gd name="connsiteX6" fmla="*/ 117948 w 497800"/>
                  <a:gd name="connsiteY6" fmla="*/ 1820294 h 1820294"/>
                  <a:gd name="connsiteX7" fmla="*/ 58214 w 497800"/>
                  <a:gd name="connsiteY7" fmla="*/ 1771026 h 1820294"/>
                  <a:gd name="connsiteX8" fmla="*/ 55345 w 497800"/>
                  <a:gd name="connsiteY8" fmla="*/ 9839 h 1820294"/>
                  <a:gd name="connsiteX0" fmla="*/ 55345 w 594358"/>
                  <a:gd name="connsiteY0" fmla="*/ 0 h 1810455"/>
                  <a:gd name="connsiteX1" fmla="*/ 0 w 594358"/>
                  <a:gd name="connsiteY1" fmla="*/ 15491 h 1810455"/>
                  <a:gd name="connsiteX2" fmla="*/ 497800 w 594358"/>
                  <a:gd name="connsiteY2" fmla="*/ 15491 h 1810455"/>
                  <a:gd name="connsiteX3" fmla="*/ 594264 w 594358"/>
                  <a:gd name="connsiteY3" fmla="*/ 22625 h 1810455"/>
                  <a:gd name="connsiteX4" fmla="*/ 467785 w 594358"/>
                  <a:gd name="connsiteY4" fmla="*/ 1725975 h 1810455"/>
                  <a:gd name="connsiteX5" fmla="*/ 393655 w 594358"/>
                  <a:gd name="connsiteY5" fmla="*/ 1711367 h 1810455"/>
                  <a:gd name="connsiteX6" fmla="*/ 117948 w 594358"/>
                  <a:gd name="connsiteY6" fmla="*/ 1810455 h 1810455"/>
                  <a:gd name="connsiteX7" fmla="*/ 58214 w 594358"/>
                  <a:gd name="connsiteY7" fmla="*/ 1761187 h 1810455"/>
                  <a:gd name="connsiteX8" fmla="*/ 55345 w 594358"/>
                  <a:gd name="connsiteY8" fmla="*/ 0 h 1810455"/>
                  <a:gd name="connsiteX0" fmla="*/ 55345 w 922641"/>
                  <a:gd name="connsiteY0" fmla="*/ 0 h 1810455"/>
                  <a:gd name="connsiteX1" fmla="*/ 0 w 922641"/>
                  <a:gd name="connsiteY1" fmla="*/ 15491 h 1810455"/>
                  <a:gd name="connsiteX2" fmla="*/ 497800 w 922641"/>
                  <a:gd name="connsiteY2" fmla="*/ 15491 h 1810455"/>
                  <a:gd name="connsiteX3" fmla="*/ 922614 w 922641"/>
                  <a:gd name="connsiteY3" fmla="*/ 173421 h 1810455"/>
                  <a:gd name="connsiteX4" fmla="*/ 467785 w 922641"/>
                  <a:gd name="connsiteY4" fmla="*/ 1725975 h 1810455"/>
                  <a:gd name="connsiteX5" fmla="*/ 393655 w 922641"/>
                  <a:gd name="connsiteY5" fmla="*/ 1711367 h 1810455"/>
                  <a:gd name="connsiteX6" fmla="*/ 117948 w 922641"/>
                  <a:gd name="connsiteY6" fmla="*/ 1810455 h 1810455"/>
                  <a:gd name="connsiteX7" fmla="*/ 58214 w 922641"/>
                  <a:gd name="connsiteY7" fmla="*/ 1761187 h 1810455"/>
                  <a:gd name="connsiteX8" fmla="*/ 55345 w 922641"/>
                  <a:gd name="connsiteY8" fmla="*/ 0 h 1810455"/>
                  <a:gd name="connsiteX0" fmla="*/ 62558 w 929854"/>
                  <a:gd name="connsiteY0" fmla="*/ 51292 h 1861747"/>
                  <a:gd name="connsiteX1" fmla="*/ 0 w 929854"/>
                  <a:gd name="connsiteY1" fmla="*/ 0 h 1861747"/>
                  <a:gd name="connsiteX2" fmla="*/ 505013 w 929854"/>
                  <a:gd name="connsiteY2" fmla="*/ 66783 h 1861747"/>
                  <a:gd name="connsiteX3" fmla="*/ 929827 w 929854"/>
                  <a:gd name="connsiteY3" fmla="*/ 224713 h 1861747"/>
                  <a:gd name="connsiteX4" fmla="*/ 474998 w 929854"/>
                  <a:gd name="connsiteY4" fmla="*/ 1777267 h 1861747"/>
                  <a:gd name="connsiteX5" fmla="*/ 400868 w 929854"/>
                  <a:gd name="connsiteY5" fmla="*/ 1762659 h 1861747"/>
                  <a:gd name="connsiteX6" fmla="*/ 125161 w 929854"/>
                  <a:gd name="connsiteY6" fmla="*/ 1861747 h 1861747"/>
                  <a:gd name="connsiteX7" fmla="*/ 65427 w 929854"/>
                  <a:gd name="connsiteY7" fmla="*/ 1812479 h 1861747"/>
                  <a:gd name="connsiteX8" fmla="*/ 62558 w 929854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74998 w 929827"/>
                  <a:gd name="connsiteY4" fmla="*/ 1777267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27694 w 929827"/>
                  <a:gd name="connsiteY4" fmla="*/ 1484502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27694 w 929827"/>
                  <a:gd name="connsiteY4" fmla="*/ 1484502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61747"/>
                  <a:gd name="connsiteX1" fmla="*/ 0 w 929827"/>
                  <a:gd name="connsiteY1" fmla="*/ 0 h 1861747"/>
                  <a:gd name="connsiteX2" fmla="*/ 505013 w 929827"/>
                  <a:gd name="connsiteY2" fmla="*/ 66783 h 1861747"/>
                  <a:gd name="connsiteX3" fmla="*/ 929827 w 929827"/>
                  <a:gd name="connsiteY3" fmla="*/ 224713 h 1861747"/>
                  <a:gd name="connsiteX4" fmla="*/ 427694 w 929827"/>
                  <a:gd name="connsiteY4" fmla="*/ 1484502 h 1861747"/>
                  <a:gd name="connsiteX5" fmla="*/ 400868 w 929827"/>
                  <a:gd name="connsiteY5" fmla="*/ 1762659 h 1861747"/>
                  <a:gd name="connsiteX6" fmla="*/ 125161 w 929827"/>
                  <a:gd name="connsiteY6" fmla="*/ 1861747 h 1861747"/>
                  <a:gd name="connsiteX7" fmla="*/ 65427 w 929827"/>
                  <a:gd name="connsiteY7" fmla="*/ 1812479 h 1861747"/>
                  <a:gd name="connsiteX8" fmla="*/ 62558 w 929827"/>
                  <a:gd name="connsiteY8" fmla="*/ 51292 h 1861747"/>
                  <a:gd name="connsiteX0" fmla="*/ 62558 w 929827"/>
                  <a:gd name="connsiteY0" fmla="*/ 51292 h 1812479"/>
                  <a:gd name="connsiteX1" fmla="*/ 0 w 929827"/>
                  <a:gd name="connsiteY1" fmla="*/ 0 h 1812479"/>
                  <a:gd name="connsiteX2" fmla="*/ 505013 w 929827"/>
                  <a:gd name="connsiteY2" fmla="*/ 66783 h 1812479"/>
                  <a:gd name="connsiteX3" fmla="*/ 929827 w 929827"/>
                  <a:gd name="connsiteY3" fmla="*/ 224713 h 1812479"/>
                  <a:gd name="connsiteX4" fmla="*/ 427694 w 929827"/>
                  <a:gd name="connsiteY4" fmla="*/ 1484502 h 1812479"/>
                  <a:gd name="connsiteX5" fmla="*/ 400868 w 929827"/>
                  <a:gd name="connsiteY5" fmla="*/ 1762659 h 1812479"/>
                  <a:gd name="connsiteX6" fmla="*/ 149816 w 929827"/>
                  <a:gd name="connsiteY6" fmla="*/ 1571660 h 1812479"/>
                  <a:gd name="connsiteX7" fmla="*/ 65427 w 929827"/>
                  <a:gd name="connsiteY7" fmla="*/ 1812479 h 1812479"/>
                  <a:gd name="connsiteX8" fmla="*/ 62558 w 929827"/>
                  <a:gd name="connsiteY8" fmla="*/ 51292 h 1812479"/>
                  <a:gd name="connsiteX0" fmla="*/ 62558 w 929827"/>
                  <a:gd name="connsiteY0" fmla="*/ 51292 h 1762659"/>
                  <a:gd name="connsiteX1" fmla="*/ 0 w 929827"/>
                  <a:gd name="connsiteY1" fmla="*/ 0 h 1762659"/>
                  <a:gd name="connsiteX2" fmla="*/ 505013 w 929827"/>
                  <a:gd name="connsiteY2" fmla="*/ 66783 h 1762659"/>
                  <a:gd name="connsiteX3" fmla="*/ 929827 w 929827"/>
                  <a:gd name="connsiteY3" fmla="*/ 224713 h 1762659"/>
                  <a:gd name="connsiteX4" fmla="*/ 427694 w 929827"/>
                  <a:gd name="connsiteY4" fmla="*/ 1484502 h 1762659"/>
                  <a:gd name="connsiteX5" fmla="*/ 400868 w 929827"/>
                  <a:gd name="connsiteY5" fmla="*/ 1762659 h 1762659"/>
                  <a:gd name="connsiteX6" fmla="*/ 149816 w 929827"/>
                  <a:gd name="connsiteY6" fmla="*/ 1571660 h 1762659"/>
                  <a:gd name="connsiteX7" fmla="*/ 25018 w 929827"/>
                  <a:gd name="connsiteY7" fmla="*/ 1650923 h 1762659"/>
                  <a:gd name="connsiteX8" fmla="*/ 62558 w 929827"/>
                  <a:gd name="connsiteY8" fmla="*/ 51292 h 1762659"/>
                  <a:gd name="connsiteX0" fmla="*/ 62558 w 929827"/>
                  <a:gd name="connsiteY0" fmla="*/ 51292 h 1650923"/>
                  <a:gd name="connsiteX1" fmla="*/ 0 w 929827"/>
                  <a:gd name="connsiteY1" fmla="*/ 0 h 1650923"/>
                  <a:gd name="connsiteX2" fmla="*/ 505013 w 929827"/>
                  <a:gd name="connsiteY2" fmla="*/ 66783 h 1650923"/>
                  <a:gd name="connsiteX3" fmla="*/ 929827 w 929827"/>
                  <a:gd name="connsiteY3" fmla="*/ 224713 h 1650923"/>
                  <a:gd name="connsiteX4" fmla="*/ 427694 w 929827"/>
                  <a:gd name="connsiteY4" fmla="*/ 1484502 h 1650923"/>
                  <a:gd name="connsiteX5" fmla="*/ 346305 w 929827"/>
                  <a:gd name="connsiteY5" fmla="*/ 1646304 h 1650923"/>
                  <a:gd name="connsiteX6" fmla="*/ 149816 w 929827"/>
                  <a:gd name="connsiteY6" fmla="*/ 1571660 h 1650923"/>
                  <a:gd name="connsiteX7" fmla="*/ 25018 w 929827"/>
                  <a:gd name="connsiteY7" fmla="*/ 1650923 h 1650923"/>
                  <a:gd name="connsiteX8" fmla="*/ 62558 w 929827"/>
                  <a:gd name="connsiteY8" fmla="*/ 51292 h 1650923"/>
                  <a:gd name="connsiteX0" fmla="*/ 62558 w 929827"/>
                  <a:gd name="connsiteY0" fmla="*/ 51292 h 1650923"/>
                  <a:gd name="connsiteX1" fmla="*/ 0 w 929827"/>
                  <a:gd name="connsiteY1" fmla="*/ 0 h 1650923"/>
                  <a:gd name="connsiteX2" fmla="*/ 505013 w 929827"/>
                  <a:gd name="connsiteY2" fmla="*/ 66783 h 1650923"/>
                  <a:gd name="connsiteX3" fmla="*/ 929827 w 929827"/>
                  <a:gd name="connsiteY3" fmla="*/ 224713 h 1650923"/>
                  <a:gd name="connsiteX4" fmla="*/ 427694 w 929827"/>
                  <a:gd name="connsiteY4" fmla="*/ 1484502 h 1650923"/>
                  <a:gd name="connsiteX5" fmla="*/ 346305 w 929827"/>
                  <a:gd name="connsiteY5" fmla="*/ 1646304 h 1650923"/>
                  <a:gd name="connsiteX6" fmla="*/ 153758 w 929827"/>
                  <a:gd name="connsiteY6" fmla="*/ 1596057 h 1650923"/>
                  <a:gd name="connsiteX7" fmla="*/ 25018 w 929827"/>
                  <a:gd name="connsiteY7" fmla="*/ 1650923 h 1650923"/>
                  <a:gd name="connsiteX8" fmla="*/ 62558 w 929827"/>
                  <a:gd name="connsiteY8" fmla="*/ 51292 h 1650923"/>
                  <a:gd name="connsiteX0" fmla="*/ 62558 w 929827"/>
                  <a:gd name="connsiteY0" fmla="*/ 51292 h 1650923"/>
                  <a:gd name="connsiteX1" fmla="*/ 0 w 929827"/>
                  <a:gd name="connsiteY1" fmla="*/ 0 h 1650923"/>
                  <a:gd name="connsiteX2" fmla="*/ 505013 w 929827"/>
                  <a:gd name="connsiteY2" fmla="*/ 66783 h 1650923"/>
                  <a:gd name="connsiteX3" fmla="*/ 929827 w 929827"/>
                  <a:gd name="connsiteY3" fmla="*/ 224713 h 1650923"/>
                  <a:gd name="connsiteX4" fmla="*/ 427694 w 929827"/>
                  <a:gd name="connsiteY4" fmla="*/ 1484502 h 1650923"/>
                  <a:gd name="connsiteX5" fmla="*/ 346305 w 929827"/>
                  <a:gd name="connsiteY5" fmla="*/ 1646304 h 1650923"/>
                  <a:gd name="connsiteX6" fmla="*/ 153758 w 929827"/>
                  <a:gd name="connsiteY6" fmla="*/ 1596057 h 1650923"/>
                  <a:gd name="connsiteX7" fmla="*/ 25018 w 929827"/>
                  <a:gd name="connsiteY7" fmla="*/ 1650923 h 1650923"/>
                  <a:gd name="connsiteX8" fmla="*/ 4009 w 929827"/>
                  <a:gd name="connsiteY8" fmla="*/ 847164 h 1650923"/>
                  <a:gd name="connsiteX9" fmla="*/ 62558 w 929827"/>
                  <a:gd name="connsiteY9" fmla="*/ 51292 h 1650923"/>
                  <a:gd name="connsiteX0" fmla="*/ 120019 w 987288"/>
                  <a:gd name="connsiteY0" fmla="*/ 51292 h 1646304"/>
                  <a:gd name="connsiteX1" fmla="*/ 57461 w 987288"/>
                  <a:gd name="connsiteY1" fmla="*/ 0 h 1646304"/>
                  <a:gd name="connsiteX2" fmla="*/ 562474 w 987288"/>
                  <a:gd name="connsiteY2" fmla="*/ 66783 h 1646304"/>
                  <a:gd name="connsiteX3" fmla="*/ 987288 w 987288"/>
                  <a:gd name="connsiteY3" fmla="*/ 224713 h 1646304"/>
                  <a:gd name="connsiteX4" fmla="*/ 485155 w 987288"/>
                  <a:gd name="connsiteY4" fmla="*/ 1484502 h 1646304"/>
                  <a:gd name="connsiteX5" fmla="*/ 403766 w 987288"/>
                  <a:gd name="connsiteY5" fmla="*/ 1646304 h 1646304"/>
                  <a:gd name="connsiteX6" fmla="*/ 211219 w 987288"/>
                  <a:gd name="connsiteY6" fmla="*/ 1596057 h 1646304"/>
                  <a:gd name="connsiteX7" fmla="*/ 3263 w 987288"/>
                  <a:gd name="connsiteY7" fmla="*/ 1619261 h 1646304"/>
                  <a:gd name="connsiteX8" fmla="*/ 61470 w 987288"/>
                  <a:gd name="connsiteY8" fmla="*/ 847164 h 1646304"/>
                  <a:gd name="connsiteX9" fmla="*/ 120019 w 987288"/>
                  <a:gd name="connsiteY9" fmla="*/ 51292 h 1646304"/>
                  <a:gd name="connsiteX0" fmla="*/ 120019 w 1069398"/>
                  <a:gd name="connsiteY0" fmla="*/ 262687 h 1857699"/>
                  <a:gd name="connsiteX1" fmla="*/ 57461 w 1069398"/>
                  <a:gd name="connsiteY1" fmla="*/ 211395 h 1857699"/>
                  <a:gd name="connsiteX2" fmla="*/ 562474 w 1069398"/>
                  <a:gd name="connsiteY2" fmla="*/ 278178 h 1857699"/>
                  <a:gd name="connsiteX3" fmla="*/ 1069398 w 1069398"/>
                  <a:gd name="connsiteY3" fmla="*/ 5038 h 1857699"/>
                  <a:gd name="connsiteX4" fmla="*/ 485155 w 1069398"/>
                  <a:gd name="connsiteY4" fmla="*/ 1695897 h 1857699"/>
                  <a:gd name="connsiteX5" fmla="*/ 403766 w 1069398"/>
                  <a:gd name="connsiteY5" fmla="*/ 1857699 h 1857699"/>
                  <a:gd name="connsiteX6" fmla="*/ 211219 w 1069398"/>
                  <a:gd name="connsiteY6" fmla="*/ 1807452 h 1857699"/>
                  <a:gd name="connsiteX7" fmla="*/ 3263 w 1069398"/>
                  <a:gd name="connsiteY7" fmla="*/ 1830656 h 1857699"/>
                  <a:gd name="connsiteX8" fmla="*/ 61470 w 1069398"/>
                  <a:gd name="connsiteY8" fmla="*/ 1058559 h 1857699"/>
                  <a:gd name="connsiteX9" fmla="*/ 120019 w 1069398"/>
                  <a:gd name="connsiteY9" fmla="*/ 262687 h 1857699"/>
                  <a:gd name="connsiteX0" fmla="*/ 120019 w 1069398"/>
                  <a:gd name="connsiteY0" fmla="*/ 267247 h 1862259"/>
                  <a:gd name="connsiteX1" fmla="*/ 57461 w 1069398"/>
                  <a:gd name="connsiteY1" fmla="*/ 215955 h 1862259"/>
                  <a:gd name="connsiteX2" fmla="*/ 422267 w 1069398"/>
                  <a:gd name="connsiteY2" fmla="*/ 87805 h 1862259"/>
                  <a:gd name="connsiteX3" fmla="*/ 1069398 w 1069398"/>
                  <a:gd name="connsiteY3" fmla="*/ 9598 h 1862259"/>
                  <a:gd name="connsiteX4" fmla="*/ 485155 w 1069398"/>
                  <a:gd name="connsiteY4" fmla="*/ 1700457 h 1862259"/>
                  <a:gd name="connsiteX5" fmla="*/ 403766 w 1069398"/>
                  <a:gd name="connsiteY5" fmla="*/ 1862259 h 1862259"/>
                  <a:gd name="connsiteX6" fmla="*/ 211219 w 1069398"/>
                  <a:gd name="connsiteY6" fmla="*/ 1812012 h 1862259"/>
                  <a:gd name="connsiteX7" fmla="*/ 3263 w 1069398"/>
                  <a:gd name="connsiteY7" fmla="*/ 1835216 h 1862259"/>
                  <a:gd name="connsiteX8" fmla="*/ 61470 w 1069398"/>
                  <a:gd name="connsiteY8" fmla="*/ 1063119 h 1862259"/>
                  <a:gd name="connsiteX9" fmla="*/ 120019 w 1069398"/>
                  <a:gd name="connsiteY9" fmla="*/ 267247 h 1862259"/>
                  <a:gd name="connsiteX0" fmla="*/ 0 w 1171285"/>
                  <a:gd name="connsiteY0" fmla="*/ 353651 h 1862259"/>
                  <a:gd name="connsiteX1" fmla="*/ 159348 w 1171285"/>
                  <a:gd name="connsiteY1" fmla="*/ 215955 h 1862259"/>
                  <a:gd name="connsiteX2" fmla="*/ 524154 w 1171285"/>
                  <a:gd name="connsiteY2" fmla="*/ 87805 h 1862259"/>
                  <a:gd name="connsiteX3" fmla="*/ 1171285 w 1171285"/>
                  <a:gd name="connsiteY3" fmla="*/ 9598 h 1862259"/>
                  <a:gd name="connsiteX4" fmla="*/ 587042 w 1171285"/>
                  <a:gd name="connsiteY4" fmla="*/ 1700457 h 1862259"/>
                  <a:gd name="connsiteX5" fmla="*/ 505653 w 1171285"/>
                  <a:gd name="connsiteY5" fmla="*/ 1862259 h 1862259"/>
                  <a:gd name="connsiteX6" fmla="*/ 313106 w 1171285"/>
                  <a:gd name="connsiteY6" fmla="*/ 1812012 h 1862259"/>
                  <a:gd name="connsiteX7" fmla="*/ 105150 w 1171285"/>
                  <a:gd name="connsiteY7" fmla="*/ 1835216 h 1862259"/>
                  <a:gd name="connsiteX8" fmla="*/ 163357 w 1171285"/>
                  <a:gd name="connsiteY8" fmla="*/ 1063119 h 1862259"/>
                  <a:gd name="connsiteX9" fmla="*/ 0 w 1171285"/>
                  <a:gd name="connsiteY9" fmla="*/ 353651 h 1862259"/>
                  <a:gd name="connsiteX0" fmla="*/ 0 w 1171285"/>
                  <a:gd name="connsiteY0" fmla="*/ 353651 h 1862259"/>
                  <a:gd name="connsiteX1" fmla="*/ 159348 w 1171285"/>
                  <a:gd name="connsiteY1" fmla="*/ 215955 h 1862259"/>
                  <a:gd name="connsiteX2" fmla="*/ 524154 w 1171285"/>
                  <a:gd name="connsiteY2" fmla="*/ 87805 h 1862259"/>
                  <a:gd name="connsiteX3" fmla="*/ 1171285 w 1171285"/>
                  <a:gd name="connsiteY3" fmla="*/ 9598 h 1862259"/>
                  <a:gd name="connsiteX4" fmla="*/ 587042 w 1171285"/>
                  <a:gd name="connsiteY4" fmla="*/ 1700457 h 1862259"/>
                  <a:gd name="connsiteX5" fmla="*/ 505653 w 1171285"/>
                  <a:gd name="connsiteY5" fmla="*/ 1862259 h 1862259"/>
                  <a:gd name="connsiteX6" fmla="*/ 313106 w 1171285"/>
                  <a:gd name="connsiteY6" fmla="*/ 1812012 h 1862259"/>
                  <a:gd name="connsiteX7" fmla="*/ 105150 w 1171285"/>
                  <a:gd name="connsiteY7" fmla="*/ 1835216 h 1862259"/>
                  <a:gd name="connsiteX8" fmla="*/ 11945 w 1171285"/>
                  <a:gd name="connsiteY8" fmla="*/ 1104743 h 1862259"/>
                  <a:gd name="connsiteX9" fmla="*/ 0 w 1171285"/>
                  <a:gd name="connsiteY9" fmla="*/ 353651 h 1862259"/>
                  <a:gd name="connsiteX0" fmla="*/ 672 w 1171957"/>
                  <a:gd name="connsiteY0" fmla="*/ 353651 h 1906892"/>
                  <a:gd name="connsiteX1" fmla="*/ 160020 w 1171957"/>
                  <a:gd name="connsiteY1" fmla="*/ 215955 h 1906892"/>
                  <a:gd name="connsiteX2" fmla="*/ 524826 w 1171957"/>
                  <a:gd name="connsiteY2" fmla="*/ 87805 h 1906892"/>
                  <a:gd name="connsiteX3" fmla="*/ 1171957 w 1171957"/>
                  <a:gd name="connsiteY3" fmla="*/ 9598 h 1906892"/>
                  <a:gd name="connsiteX4" fmla="*/ 587714 w 1171957"/>
                  <a:gd name="connsiteY4" fmla="*/ 1700457 h 1906892"/>
                  <a:gd name="connsiteX5" fmla="*/ 506325 w 1171957"/>
                  <a:gd name="connsiteY5" fmla="*/ 1862259 h 1906892"/>
                  <a:gd name="connsiteX6" fmla="*/ 313778 w 1171957"/>
                  <a:gd name="connsiteY6" fmla="*/ 1812012 h 1906892"/>
                  <a:gd name="connsiteX7" fmla="*/ 7106 w 1171957"/>
                  <a:gd name="connsiteY7" fmla="*/ 1906892 h 1906892"/>
                  <a:gd name="connsiteX8" fmla="*/ 12617 w 1171957"/>
                  <a:gd name="connsiteY8" fmla="*/ 1104743 h 1906892"/>
                  <a:gd name="connsiteX9" fmla="*/ 672 w 1171957"/>
                  <a:gd name="connsiteY9" fmla="*/ 353651 h 1906892"/>
                  <a:gd name="connsiteX0" fmla="*/ 6771 w 1178056"/>
                  <a:gd name="connsiteY0" fmla="*/ 353651 h 1909873"/>
                  <a:gd name="connsiteX1" fmla="*/ 166119 w 1178056"/>
                  <a:gd name="connsiteY1" fmla="*/ 215955 h 1909873"/>
                  <a:gd name="connsiteX2" fmla="*/ 530925 w 1178056"/>
                  <a:gd name="connsiteY2" fmla="*/ 87805 h 1909873"/>
                  <a:gd name="connsiteX3" fmla="*/ 1178056 w 1178056"/>
                  <a:gd name="connsiteY3" fmla="*/ 9598 h 1909873"/>
                  <a:gd name="connsiteX4" fmla="*/ 593813 w 1178056"/>
                  <a:gd name="connsiteY4" fmla="*/ 1700457 h 1909873"/>
                  <a:gd name="connsiteX5" fmla="*/ 512424 w 1178056"/>
                  <a:gd name="connsiteY5" fmla="*/ 1862259 h 1909873"/>
                  <a:gd name="connsiteX6" fmla="*/ 319877 w 1178056"/>
                  <a:gd name="connsiteY6" fmla="*/ 1812012 h 1909873"/>
                  <a:gd name="connsiteX7" fmla="*/ 6159 w 1178056"/>
                  <a:gd name="connsiteY7" fmla="*/ 1909873 h 1909873"/>
                  <a:gd name="connsiteX8" fmla="*/ 18716 w 1178056"/>
                  <a:gd name="connsiteY8" fmla="*/ 1104743 h 1909873"/>
                  <a:gd name="connsiteX9" fmla="*/ 6771 w 1178056"/>
                  <a:gd name="connsiteY9" fmla="*/ 353651 h 1909873"/>
                  <a:gd name="connsiteX0" fmla="*/ 10077 w 1181362"/>
                  <a:gd name="connsiteY0" fmla="*/ 353651 h 1978743"/>
                  <a:gd name="connsiteX1" fmla="*/ 169425 w 1181362"/>
                  <a:gd name="connsiteY1" fmla="*/ 215955 h 1978743"/>
                  <a:gd name="connsiteX2" fmla="*/ 534231 w 1181362"/>
                  <a:gd name="connsiteY2" fmla="*/ 87805 h 1978743"/>
                  <a:gd name="connsiteX3" fmla="*/ 1181362 w 1181362"/>
                  <a:gd name="connsiteY3" fmla="*/ 9598 h 1978743"/>
                  <a:gd name="connsiteX4" fmla="*/ 597119 w 1181362"/>
                  <a:gd name="connsiteY4" fmla="*/ 1700457 h 1978743"/>
                  <a:gd name="connsiteX5" fmla="*/ 515730 w 1181362"/>
                  <a:gd name="connsiteY5" fmla="*/ 1862259 h 1978743"/>
                  <a:gd name="connsiteX6" fmla="*/ 323183 w 1181362"/>
                  <a:gd name="connsiteY6" fmla="*/ 1812012 h 1978743"/>
                  <a:gd name="connsiteX7" fmla="*/ 5757 w 1181362"/>
                  <a:gd name="connsiteY7" fmla="*/ 1978743 h 1978743"/>
                  <a:gd name="connsiteX8" fmla="*/ 22022 w 1181362"/>
                  <a:gd name="connsiteY8" fmla="*/ 1104743 h 1978743"/>
                  <a:gd name="connsiteX9" fmla="*/ 10077 w 1181362"/>
                  <a:gd name="connsiteY9" fmla="*/ 353651 h 1978743"/>
                  <a:gd name="connsiteX0" fmla="*/ 10077 w 1187692"/>
                  <a:gd name="connsiteY0" fmla="*/ 353651 h 1978743"/>
                  <a:gd name="connsiteX1" fmla="*/ 169425 w 1187692"/>
                  <a:gd name="connsiteY1" fmla="*/ 215955 h 1978743"/>
                  <a:gd name="connsiteX2" fmla="*/ 534231 w 1187692"/>
                  <a:gd name="connsiteY2" fmla="*/ 87805 h 1978743"/>
                  <a:gd name="connsiteX3" fmla="*/ 1181362 w 1187692"/>
                  <a:gd name="connsiteY3" fmla="*/ 9598 h 1978743"/>
                  <a:gd name="connsiteX4" fmla="*/ 743700 w 1187692"/>
                  <a:gd name="connsiteY4" fmla="*/ 915924 h 1978743"/>
                  <a:gd name="connsiteX5" fmla="*/ 597119 w 1187692"/>
                  <a:gd name="connsiteY5" fmla="*/ 1700457 h 1978743"/>
                  <a:gd name="connsiteX6" fmla="*/ 515730 w 1187692"/>
                  <a:gd name="connsiteY6" fmla="*/ 1862259 h 1978743"/>
                  <a:gd name="connsiteX7" fmla="*/ 323183 w 1187692"/>
                  <a:gd name="connsiteY7" fmla="*/ 1812012 h 1978743"/>
                  <a:gd name="connsiteX8" fmla="*/ 5757 w 1187692"/>
                  <a:gd name="connsiteY8" fmla="*/ 1978743 h 1978743"/>
                  <a:gd name="connsiteX9" fmla="*/ 22022 w 1187692"/>
                  <a:gd name="connsiteY9" fmla="*/ 1104743 h 1978743"/>
                  <a:gd name="connsiteX10" fmla="*/ 10077 w 1187692"/>
                  <a:gd name="connsiteY10" fmla="*/ 353651 h 1978743"/>
                  <a:gd name="connsiteX0" fmla="*/ 10077 w 1187692"/>
                  <a:gd name="connsiteY0" fmla="*/ 353651 h 1978743"/>
                  <a:gd name="connsiteX1" fmla="*/ 169425 w 1187692"/>
                  <a:gd name="connsiteY1" fmla="*/ 215955 h 1978743"/>
                  <a:gd name="connsiteX2" fmla="*/ 534231 w 1187692"/>
                  <a:gd name="connsiteY2" fmla="*/ 87805 h 1978743"/>
                  <a:gd name="connsiteX3" fmla="*/ 1181362 w 1187692"/>
                  <a:gd name="connsiteY3" fmla="*/ 9598 h 1978743"/>
                  <a:gd name="connsiteX4" fmla="*/ 743700 w 1187692"/>
                  <a:gd name="connsiteY4" fmla="*/ 915924 h 1978743"/>
                  <a:gd name="connsiteX5" fmla="*/ 558472 w 1187692"/>
                  <a:gd name="connsiteY5" fmla="*/ 1679417 h 1978743"/>
                  <a:gd name="connsiteX6" fmla="*/ 515730 w 1187692"/>
                  <a:gd name="connsiteY6" fmla="*/ 1862259 h 1978743"/>
                  <a:gd name="connsiteX7" fmla="*/ 323183 w 1187692"/>
                  <a:gd name="connsiteY7" fmla="*/ 1812012 h 1978743"/>
                  <a:gd name="connsiteX8" fmla="*/ 5757 w 1187692"/>
                  <a:gd name="connsiteY8" fmla="*/ 1978743 h 1978743"/>
                  <a:gd name="connsiteX9" fmla="*/ 22022 w 1187692"/>
                  <a:gd name="connsiteY9" fmla="*/ 1104743 h 1978743"/>
                  <a:gd name="connsiteX10" fmla="*/ 10077 w 1187692"/>
                  <a:gd name="connsiteY10" fmla="*/ 353651 h 1978743"/>
                  <a:gd name="connsiteX0" fmla="*/ 10077 w 1187884"/>
                  <a:gd name="connsiteY0" fmla="*/ 353651 h 1978743"/>
                  <a:gd name="connsiteX1" fmla="*/ 169425 w 1187884"/>
                  <a:gd name="connsiteY1" fmla="*/ 215955 h 1978743"/>
                  <a:gd name="connsiteX2" fmla="*/ 534231 w 1187884"/>
                  <a:gd name="connsiteY2" fmla="*/ 87805 h 1978743"/>
                  <a:gd name="connsiteX3" fmla="*/ 1181362 w 1187884"/>
                  <a:gd name="connsiteY3" fmla="*/ 9598 h 1978743"/>
                  <a:gd name="connsiteX4" fmla="*/ 743700 w 1187884"/>
                  <a:gd name="connsiteY4" fmla="*/ 915924 h 1978743"/>
                  <a:gd name="connsiteX5" fmla="*/ 515730 w 1187884"/>
                  <a:gd name="connsiteY5" fmla="*/ 1862259 h 1978743"/>
                  <a:gd name="connsiteX6" fmla="*/ 323183 w 1187884"/>
                  <a:gd name="connsiteY6" fmla="*/ 1812012 h 1978743"/>
                  <a:gd name="connsiteX7" fmla="*/ 5757 w 1187884"/>
                  <a:gd name="connsiteY7" fmla="*/ 1978743 h 1978743"/>
                  <a:gd name="connsiteX8" fmla="*/ 22022 w 1187884"/>
                  <a:gd name="connsiteY8" fmla="*/ 1104743 h 1978743"/>
                  <a:gd name="connsiteX9" fmla="*/ 10077 w 1187884"/>
                  <a:gd name="connsiteY9" fmla="*/ 353651 h 1978743"/>
                  <a:gd name="connsiteX0" fmla="*/ 10077 w 1189554"/>
                  <a:gd name="connsiteY0" fmla="*/ 353651 h 1978743"/>
                  <a:gd name="connsiteX1" fmla="*/ 169425 w 1189554"/>
                  <a:gd name="connsiteY1" fmla="*/ 215955 h 1978743"/>
                  <a:gd name="connsiteX2" fmla="*/ 534231 w 1189554"/>
                  <a:gd name="connsiteY2" fmla="*/ 87805 h 1978743"/>
                  <a:gd name="connsiteX3" fmla="*/ 1181362 w 1189554"/>
                  <a:gd name="connsiteY3" fmla="*/ 9598 h 1978743"/>
                  <a:gd name="connsiteX4" fmla="*/ 743700 w 1189554"/>
                  <a:gd name="connsiteY4" fmla="*/ 915924 h 1978743"/>
                  <a:gd name="connsiteX5" fmla="*/ 515730 w 1189554"/>
                  <a:gd name="connsiteY5" fmla="*/ 1862259 h 1978743"/>
                  <a:gd name="connsiteX6" fmla="*/ 323183 w 1189554"/>
                  <a:gd name="connsiteY6" fmla="*/ 1812012 h 1978743"/>
                  <a:gd name="connsiteX7" fmla="*/ 5757 w 1189554"/>
                  <a:gd name="connsiteY7" fmla="*/ 1978743 h 1978743"/>
                  <a:gd name="connsiteX8" fmla="*/ 22022 w 1189554"/>
                  <a:gd name="connsiteY8" fmla="*/ 1104743 h 1978743"/>
                  <a:gd name="connsiteX9" fmla="*/ 10077 w 1189554"/>
                  <a:gd name="connsiteY9" fmla="*/ 353651 h 1978743"/>
                  <a:gd name="connsiteX0" fmla="*/ 10077 w 1182596"/>
                  <a:gd name="connsiteY0" fmla="*/ 322474 h 1947566"/>
                  <a:gd name="connsiteX1" fmla="*/ 169425 w 1182596"/>
                  <a:gd name="connsiteY1" fmla="*/ 184778 h 1947566"/>
                  <a:gd name="connsiteX2" fmla="*/ 534231 w 1182596"/>
                  <a:gd name="connsiteY2" fmla="*/ 56628 h 1947566"/>
                  <a:gd name="connsiteX3" fmla="*/ 1174234 w 1182596"/>
                  <a:gd name="connsiteY3" fmla="*/ 11349 h 1947566"/>
                  <a:gd name="connsiteX4" fmla="*/ 743700 w 1182596"/>
                  <a:gd name="connsiteY4" fmla="*/ 884747 h 1947566"/>
                  <a:gd name="connsiteX5" fmla="*/ 515730 w 1182596"/>
                  <a:gd name="connsiteY5" fmla="*/ 1831082 h 1947566"/>
                  <a:gd name="connsiteX6" fmla="*/ 323183 w 1182596"/>
                  <a:gd name="connsiteY6" fmla="*/ 1780835 h 1947566"/>
                  <a:gd name="connsiteX7" fmla="*/ 5757 w 1182596"/>
                  <a:gd name="connsiteY7" fmla="*/ 1947566 h 1947566"/>
                  <a:gd name="connsiteX8" fmla="*/ 22022 w 1182596"/>
                  <a:gd name="connsiteY8" fmla="*/ 1073566 h 1947566"/>
                  <a:gd name="connsiteX9" fmla="*/ 10077 w 1182596"/>
                  <a:gd name="connsiteY9" fmla="*/ 322474 h 1947566"/>
                  <a:gd name="connsiteX0" fmla="*/ 10077 w 1182596"/>
                  <a:gd name="connsiteY0" fmla="*/ 331124 h 1956216"/>
                  <a:gd name="connsiteX1" fmla="*/ 169425 w 1182596"/>
                  <a:gd name="connsiteY1" fmla="*/ 193428 h 1956216"/>
                  <a:gd name="connsiteX2" fmla="*/ 534231 w 1182596"/>
                  <a:gd name="connsiteY2" fmla="*/ 65278 h 1956216"/>
                  <a:gd name="connsiteX3" fmla="*/ 1174234 w 1182596"/>
                  <a:gd name="connsiteY3" fmla="*/ 19999 h 1956216"/>
                  <a:gd name="connsiteX4" fmla="*/ 743700 w 1182596"/>
                  <a:gd name="connsiteY4" fmla="*/ 893397 h 1956216"/>
                  <a:gd name="connsiteX5" fmla="*/ 515730 w 1182596"/>
                  <a:gd name="connsiteY5" fmla="*/ 1839732 h 1956216"/>
                  <a:gd name="connsiteX6" fmla="*/ 323183 w 1182596"/>
                  <a:gd name="connsiteY6" fmla="*/ 1789485 h 1956216"/>
                  <a:gd name="connsiteX7" fmla="*/ 5757 w 1182596"/>
                  <a:gd name="connsiteY7" fmla="*/ 1956216 h 1956216"/>
                  <a:gd name="connsiteX8" fmla="*/ 22022 w 1182596"/>
                  <a:gd name="connsiteY8" fmla="*/ 1082216 h 1956216"/>
                  <a:gd name="connsiteX9" fmla="*/ 10077 w 1182596"/>
                  <a:gd name="connsiteY9" fmla="*/ 331124 h 1956216"/>
                  <a:gd name="connsiteX0" fmla="*/ 10077 w 1182596"/>
                  <a:gd name="connsiteY0" fmla="*/ 331124 h 1956216"/>
                  <a:gd name="connsiteX1" fmla="*/ 169425 w 1182596"/>
                  <a:gd name="connsiteY1" fmla="*/ 193429 h 1956216"/>
                  <a:gd name="connsiteX2" fmla="*/ 534231 w 1182596"/>
                  <a:gd name="connsiteY2" fmla="*/ 65278 h 1956216"/>
                  <a:gd name="connsiteX3" fmla="*/ 1174234 w 1182596"/>
                  <a:gd name="connsiteY3" fmla="*/ 19999 h 1956216"/>
                  <a:gd name="connsiteX4" fmla="*/ 743700 w 1182596"/>
                  <a:gd name="connsiteY4" fmla="*/ 893397 h 1956216"/>
                  <a:gd name="connsiteX5" fmla="*/ 515730 w 1182596"/>
                  <a:gd name="connsiteY5" fmla="*/ 1839732 h 1956216"/>
                  <a:gd name="connsiteX6" fmla="*/ 323183 w 1182596"/>
                  <a:gd name="connsiteY6" fmla="*/ 1789485 h 1956216"/>
                  <a:gd name="connsiteX7" fmla="*/ 5757 w 1182596"/>
                  <a:gd name="connsiteY7" fmla="*/ 1956216 h 1956216"/>
                  <a:gd name="connsiteX8" fmla="*/ 22022 w 1182596"/>
                  <a:gd name="connsiteY8" fmla="*/ 1082216 h 1956216"/>
                  <a:gd name="connsiteX9" fmla="*/ 10077 w 1182596"/>
                  <a:gd name="connsiteY9" fmla="*/ 331124 h 1956216"/>
                  <a:gd name="connsiteX0" fmla="*/ 10077 w 1182682"/>
                  <a:gd name="connsiteY0" fmla="*/ 331124 h 1956216"/>
                  <a:gd name="connsiteX1" fmla="*/ 169425 w 1182682"/>
                  <a:gd name="connsiteY1" fmla="*/ 193429 h 1956216"/>
                  <a:gd name="connsiteX2" fmla="*/ 534231 w 1182682"/>
                  <a:gd name="connsiteY2" fmla="*/ 65278 h 1956216"/>
                  <a:gd name="connsiteX3" fmla="*/ 1174234 w 1182682"/>
                  <a:gd name="connsiteY3" fmla="*/ 19999 h 1956216"/>
                  <a:gd name="connsiteX4" fmla="*/ 747202 w 1182682"/>
                  <a:gd name="connsiteY4" fmla="*/ 899395 h 1956216"/>
                  <a:gd name="connsiteX5" fmla="*/ 515730 w 1182682"/>
                  <a:gd name="connsiteY5" fmla="*/ 1839732 h 1956216"/>
                  <a:gd name="connsiteX6" fmla="*/ 323183 w 1182682"/>
                  <a:gd name="connsiteY6" fmla="*/ 1789485 h 1956216"/>
                  <a:gd name="connsiteX7" fmla="*/ 5757 w 1182682"/>
                  <a:gd name="connsiteY7" fmla="*/ 1956216 h 1956216"/>
                  <a:gd name="connsiteX8" fmla="*/ 22022 w 1182682"/>
                  <a:gd name="connsiteY8" fmla="*/ 1082216 h 1956216"/>
                  <a:gd name="connsiteX9" fmla="*/ 10077 w 1182682"/>
                  <a:gd name="connsiteY9" fmla="*/ 331124 h 1956216"/>
                  <a:gd name="connsiteX0" fmla="*/ 10077 w 1182682"/>
                  <a:gd name="connsiteY0" fmla="*/ 331124 h 1956216"/>
                  <a:gd name="connsiteX1" fmla="*/ 169425 w 1182682"/>
                  <a:gd name="connsiteY1" fmla="*/ 193429 h 1956216"/>
                  <a:gd name="connsiteX2" fmla="*/ 534231 w 1182682"/>
                  <a:gd name="connsiteY2" fmla="*/ 65278 h 1956216"/>
                  <a:gd name="connsiteX3" fmla="*/ 1174234 w 1182682"/>
                  <a:gd name="connsiteY3" fmla="*/ 19999 h 1956216"/>
                  <a:gd name="connsiteX4" fmla="*/ 747202 w 1182682"/>
                  <a:gd name="connsiteY4" fmla="*/ 899395 h 1956216"/>
                  <a:gd name="connsiteX5" fmla="*/ 515730 w 1182682"/>
                  <a:gd name="connsiteY5" fmla="*/ 1839732 h 1956216"/>
                  <a:gd name="connsiteX6" fmla="*/ 5757 w 1182682"/>
                  <a:gd name="connsiteY6" fmla="*/ 1956216 h 1956216"/>
                  <a:gd name="connsiteX7" fmla="*/ 22022 w 1182682"/>
                  <a:gd name="connsiteY7" fmla="*/ 1082216 h 1956216"/>
                  <a:gd name="connsiteX8" fmla="*/ 10077 w 1182682"/>
                  <a:gd name="connsiteY8" fmla="*/ 331124 h 195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2682" h="1956216">
                    <a:moveTo>
                      <a:pt x="10077" y="331124"/>
                    </a:moveTo>
                    <a:lnTo>
                      <a:pt x="169425" y="193429"/>
                    </a:lnTo>
                    <a:lnTo>
                      <a:pt x="534231" y="65278"/>
                    </a:lnTo>
                    <a:cubicBezTo>
                      <a:pt x="880150" y="31482"/>
                      <a:pt x="1032629" y="-32644"/>
                      <a:pt x="1174234" y="19999"/>
                    </a:cubicBezTo>
                    <a:cubicBezTo>
                      <a:pt x="1235527" y="160567"/>
                      <a:pt x="950017" y="447056"/>
                      <a:pt x="747202" y="899395"/>
                    </a:cubicBezTo>
                    <a:cubicBezTo>
                      <a:pt x="636263" y="1208172"/>
                      <a:pt x="585816" y="1690384"/>
                      <a:pt x="515730" y="1839732"/>
                    </a:cubicBezTo>
                    <a:lnTo>
                      <a:pt x="5757" y="1956216"/>
                    </a:lnTo>
                    <a:cubicBezTo>
                      <a:pt x="-13392" y="1830462"/>
                      <a:pt x="21302" y="1353065"/>
                      <a:pt x="22022" y="1082216"/>
                    </a:cubicBezTo>
                    <a:cubicBezTo>
                      <a:pt x="22742" y="811367"/>
                      <a:pt x="16554" y="471379"/>
                      <a:pt x="10077" y="331124"/>
                    </a:cubicBez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"/>
              <p:cNvSpPr/>
              <p:nvPr/>
            </p:nvSpPr>
            <p:spPr>
              <a:xfrm rot="969979">
                <a:off x="-75019" y="-2322299"/>
                <a:ext cx="1745512" cy="3390764"/>
              </a:xfrm>
              <a:custGeom>
                <a:avLst/>
                <a:gdLst>
                  <a:gd name="connsiteX0" fmla="*/ 0 w 1765803"/>
                  <a:gd name="connsiteY0" fmla="*/ 0 h 2565231"/>
                  <a:gd name="connsiteX1" fmla="*/ 1765803 w 1765803"/>
                  <a:gd name="connsiteY1" fmla="*/ 0 h 2565231"/>
                  <a:gd name="connsiteX2" fmla="*/ 1765803 w 1765803"/>
                  <a:gd name="connsiteY2" fmla="*/ 2565231 h 2565231"/>
                  <a:gd name="connsiteX3" fmla="*/ 0 w 1765803"/>
                  <a:gd name="connsiteY3" fmla="*/ 2565231 h 2565231"/>
                  <a:gd name="connsiteX4" fmla="*/ 0 w 1765803"/>
                  <a:gd name="connsiteY4" fmla="*/ 0 h 2565231"/>
                  <a:gd name="connsiteX0" fmla="*/ 0 w 1765803"/>
                  <a:gd name="connsiteY0" fmla="*/ 0 h 3117052"/>
                  <a:gd name="connsiteX1" fmla="*/ 1765803 w 1765803"/>
                  <a:gd name="connsiteY1" fmla="*/ 0 h 3117052"/>
                  <a:gd name="connsiteX2" fmla="*/ 1765803 w 1765803"/>
                  <a:gd name="connsiteY2" fmla="*/ 2565231 h 3117052"/>
                  <a:gd name="connsiteX3" fmla="*/ 80630 w 1765803"/>
                  <a:gd name="connsiteY3" fmla="*/ 3117052 h 3117052"/>
                  <a:gd name="connsiteX4" fmla="*/ 0 w 1765803"/>
                  <a:gd name="connsiteY4" fmla="*/ 0 h 3117052"/>
                  <a:gd name="connsiteX0" fmla="*/ 0 w 1765803"/>
                  <a:gd name="connsiteY0" fmla="*/ 0 h 3117052"/>
                  <a:gd name="connsiteX1" fmla="*/ 1765803 w 1765803"/>
                  <a:gd name="connsiteY1" fmla="*/ 0 h 3117052"/>
                  <a:gd name="connsiteX2" fmla="*/ 1614125 w 1765803"/>
                  <a:gd name="connsiteY2" fmla="*/ 2589367 h 3117052"/>
                  <a:gd name="connsiteX3" fmla="*/ 80630 w 1765803"/>
                  <a:gd name="connsiteY3" fmla="*/ 3117052 h 3117052"/>
                  <a:gd name="connsiteX4" fmla="*/ 0 w 1765803"/>
                  <a:gd name="connsiteY4" fmla="*/ 0 h 3117052"/>
                  <a:gd name="connsiteX0" fmla="*/ 0 w 1765803"/>
                  <a:gd name="connsiteY0" fmla="*/ 437 h 3117489"/>
                  <a:gd name="connsiteX1" fmla="*/ 824914 w 1765803"/>
                  <a:gd name="connsiteY1" fmla="*/ 85440 h 3117489"/>
                  <a:gd name="connsiteX2" fmla="*/ 1765803 w 1765803"/>
                  <a:gd name="connsiteY2" fmla="*/ 437 h 3117489"/>
                  <a:gd name="connsiteX3" fmla="*/ 1614125 w 1765803"/>
                  <a:gd name="connsiteY3" fmla="*/ 2589804 h 3117489"/>
                  <a:gd name="connsiteX4" fmla="*/ 80630 w 1765803"/>
                  <a:gd name="connsiteY4" fmla="*/ 3117489 h 3117489"/>
                  <a:gd name="connsiteX5" fmla="*/ 0 w 1765803"/>
                  <a:gd name="connsiteY5" fmla="*/ 437 h 3117489"/>
                  <a:gd name="connsiteX0" fmla="*/ 0 w 1749356"/>
                  <a:gd name="connsiteY0" fmla="*/ 193575 h 3310627"/>
                  <a:gd name="connsiteX1" fmla="*/ 824914 w 1749356"/>
                  <a:gd name="connsiteY1" fmla="*/ 278578 h 3310627"/>
                  <a:gd name="connsiteX2" fmla="*/ 1749356 w 1749356"/>
                  <a:gd name="connsiteY2" fmla="*/ 0 h 3310627"/>
                  <a:gd name="connsiteX3" fmla="*/ 1614125 w 1749356"/>
                  <a:gd name="connsiteY3" fmla="*/ 2782942 h 3310627"/>
                  <a:gd name="connsiteX4" fmla="*/ 80630 w 1749356"/>
                  <a:gd name="connsiteY4" fmla="*/ 3310627 h 3310627"/>
                  <a:gd name="connsiteX5" fmla="*/ 0 w 1749356"/>
                  <a:gd name="connsiteY5" fmla="*/ 193575 h 3310627"/>
                  <a:gd name="connsiteX0" fmla="*/ 0 w 1749356"/>
                  <a:gd name="connsiteY0" fmla="*/ 284482 h 3401534"/>
                  <a:gd name="connsiteX1" fmla="*/ 554430 w 1749356"/>
                  <a:gd name="connsiteY1" fmla="*/ 120631 h 3401534"/>
                  <a:gd name="connsiteX2" fmla="*/ 824914 w 1749356"/>
                  <a:gd name="connsiteY2" fmla="*/ 369485 h 3401534"/>
                  <a:gd name="connsiteX3" fmla="*/ 1749356 w 1749356"/>
                  <a:gd name="connsiteY3" fmla="*/ 90907 h 3401534"/>
                  <a:gd name="connsiteX4" fmla="*/ 1614125 w 1749356"/>
                  <a:gd name="connsiteY4" fmla="*/ 2873849 h 3401534"/>
                  <a:gd name="connsiteX5" fmla="*/ 80630 w 1749356"/>
                  <a:gd name="connsiteY5" fmla="*/ 3401534 h 3401534"/>
                  <a:gd name="connsiteX6" fmla="*/ 0 w 1749356"/>
                  <a:gd name="connsiteY6" fmla="*/ 284482 h 3401534"/>
                  <a:gd name="connsiteX0" fmla="*/ 0 w 1749356"/>
                  <a:gd name="connsiteY0" fmla="*/ 284482 h 3401534"/>
                  <a:gd name="connsiteX1" fmla="*/ 554430 w 1749356"/>
                  <a:gd name="connsiteY1" fmla="*/ 120631 h 3401534"/>
                  <a:gd name="connsiteX2" fmla="*/ 873308 w 1749356"/>
                  <a:gd name="connsiteY2" fmla="*/ 365374 h 3401534"/>
                  <a:gd name="connsiteX3" fmla="*/ 1749356 w 1749356"/>
                  <a:gd name="connsiteY3" fmla="*/ 90907 h 3401534"/>
                  <a:gd name="connsiteX4" fmla="*/ 1614125 w 1749356"/>
                  <a:gd name="connsiteY4" fmla="*/ 2873849 h 3401534"/>
                  <a:gd name="connsiteX5" fmla="*/ 80630 w 1749356"/>
                  <a:gd name="connsiteY5" fmla="*/ 3401534 h 3401534"/>
                  <a:gd name="connsiteX6" fmla="*/ 0 w 1749356"/>
                  <a:gd name="connsiteY6" fmla="*/ 284482 h 3401534"/>
                  <a:gd name="connsiteX0" fmla="*/ 0 w 1749356"/>
                  <a:gd name="connsiteY0" fmla="*/ 284482 h 3401534"/>
                  <a:gd name="connsiteX1" fmla="*/ 554430 w 1749356"/>
                  <a:gd name="connsiteY1" fmla="*/ 120631 h 3401534"/>
                  <a:gd name="connsiteX2" fmla="*/ 873308 w 1749356"/>
                  <a:gd name="connsiteY2" fmla="*/ 365374 h 3401534"/>
                  <a:gd name="connsiteX3" fmla="*/ 1749356 w 1749356"/>
                  <a:gd name="connsiteY3" fmla="*/ 90907 h 3401534"/>
                  <a:gd name="connsiteX4" fmla="*/ 1614125 w 1749356"/>
                  <a:gd name="connsiteY4" fmla="*/ 2873849 h 3401534"/>
                  <a:gd name="connsiteX5" fmla="*/ 80630 w 1749356"/>
                  <a:gd name="connsiteY5" fmla="*/ 3401534 h 3401534"/>
                  <a:gd name="connsiteX6" fmla="*/ 0 w 1749356"/>
                  <a:gd name="connsiteY6" fmla="*/ 284482 h 3401534"/>
                  <a:gd name="connsiteX0" fmla="*/ 0 w 1745512"/>
                  <a:gd name="connsiteY0" fmla="*/ 284482 h 3401534"/>
                  <a:gd name="connsiteX1" fmla="*/ 554430 w 1745512"/>
                  <a:gd name="connsiteY1" fmla="*/ 120631 h 3401534"/>
                  <a:gd name="connsiteX2" fmla="*/ 873308 w 1745512"/>
                  <a:gd name="connsiteY2" fmla="*/ 365374 h 3401534"/>
                  <a:gd name="connsiteX3" fmla="*/ 1745512 w 1745512"/>
                  <a:gd name="connsiteY3" fmla="*/ 111855 h 3401534"/>
                  <a:gd name="connsiteX4" fmla="*/ 1614125 w 1745512"/>
                  <a:gd name="connsiteY4" fmla="*/ 2873849 h 3401534"/>
                  <a:gd name="connsiteX5" fmla="*/ 80630 w 1745512"/>
                  <a:gd name="connsiteY5" fmla="*/ 3401534 h 3401534"/>
                  <a:gd name="connsiteX6" fmla="*/ 0 w 1745512"/>
                  <a:gd name="connsiteY6" fmla="*/ 284482 h 3401534"/>
                  <a:gd name="connsiteX0" fmla="*/ 0 w 1745512"/>
                  <a:gd name="connsiteY0" fmla="*/ 284482 h 3401534"/>
                  <a:gd name="connsiteX1" fmla="*/ 554430 w 1745512"/>
                  <a:gd name="connsiteY1" fmla="*/ 120631 h 3401534"/>
                  <a:gd name="connsiteX2" fmla="*/ 873308 w 1745512"/>
                  <a:gd name="connsiteY2" fmla="*/ 365374 h 3401534"/>
                  <a:gd name="connsiteX3" fmla="*/ 1745512 w 1745512"/>
                  <a:gd name="connsiteY3" fmla="*/ 111855 h 3401534"/>
                  <a:gd name="connsiteX4" fmla="*/ 1614125 w 1745512"/>
                  <a:gd name="connsiteY4" fmla="*/ 2873849 h 3401534"/>
                  <a:gd name="connsiteX5" fmla="*/ 80630 w 1745512"/>
                  <a:gd name="connsiteY5" fmla="*/ 3401534 h 3401534"/>
                  <a:gd name="connsiteX6" fmla="*/ 0 w 1745512"/>
                  <a:gd name="connsiteY6" fmla="*/ 284482 h 3401534"/>
                  <a:gd name="connsiteX0" fmla="*/ 0 w 1745512"/>
                  <a:gd name="connsiteY0" fmla="*/ 284482 h 3401534"/>
                  <a:gd name="connsiteX1" fmla="*/ 554430 w 1745512"/>
                  <a:gd name="connsiteY1" fmla="*/ 120631 h 3401534"/>
                  <a:gd name="connsiteX2" fmla="*/ 873308 w 1745512"/>
                  <a:gd name="connsiteY2" fmla="*/ 365374 h 3401534"/>
                  <a:gd name="connsiteX3" fmla="*/ 1745512 w 1745512"/>
                  <a:gd name="connsiteY3" fmla="*/ 111855 h 3401534"/>
                  <a:gd name="connsiteX4" fmla="*/ 1614125 w 1745512"/>
                  <a:gd name="connsiteY4" fmla="*/ 2873849 h 3401534"/>
                  <a:gd name="connsiteX5" fmla="*/ 80630 w 1745512"/>
                  <a:gd name="connsiteY5" fmla="*/ 3401534 h 3401534"/>
                  <a:gd name="connsiteX6" fmla="*/ 0 w 1745512"/>
                  <a:gd name="connsiteY6" fmla="*/ 284482 h 3401534"/>
                  <a:gd name="connsiteX0" fmla="*/ 0 w 1745512"/>
                  <a:gd name="connsiteY0" fmla="*/ 282813 h 3399865"/>
                  <a:gd name="connsiteX1" fmla="*/ 554430 w 1745512"/>
                  <a:gd name="connsiteY1" fmla="*/ 118962 h 3399865"/>
                  <a:gd name="connsiteX2" fmla="*/ 873308 w 1745512"/>
                  <a:gd name="connsiteY2" fmla="*/ 363705 h 3399865"/>
                  <a:gd name="connsiteX3" fmla="*/ 1745512 w 1745512"/>
                  <a:gd name="connsiteY3" fmla="*/ 110186 h 3399865"/>
                  <a:gd name="connsiteX4" fmla="*/ 1614125 w 1745512"/>
                  <a:gd name="connsiteY4" fmla="*/ 2872180 h 3399865"/>
                  <a:gd name="connsiteX5" fmla="*/ 80630 w 1745512"/>
                  <a:gd name="connsiteY5" fmla="*/ 3399865 h 3399865"/>
                  <a:gd name="connsiteX6" fmla="*/ 0 w 1745512"/>
                  <a:gd name="connsiteY6" fmla="*/ 282813 h 3399865"/>
                  <a:gd name="connsiteX0" fmla="*/ 0 w 1745512"/>
                  <a:gd name="connsiteY0" fmla="*/ 294562 h 3411614"/>
                  <a:gd name="connsiteX1" fmla="*/ 554430 w 1745512"/>
                  <a:gd name="connsiteY1" fmla="*/ 130711 h 3411614"/>
                  <a:gd name="connsiteX2" fmla="*/ 873308 w 1745512"/>
                  <a:gd name="connsiteY2" fmla="*/ 375454 h 3411614"/>
                  <a:gd name="connsiteX3" fmla="*/ 1745512 w 1745512"/>
                  <a:gd name="connsiteY3" fmla="*/ 121935 h 3411614"/>
                  <a:gd name="connsiteX4" fmla="*/ 1614125 w 1745512"/>
                  <a:gd name="connsiteY4" fmla="*/ 2883929 h 3411614"/>
                  <a:gd name="connsiteX5" fmla="*/ 80630 w 1745512"/>
                  <a:gd name="connsiteY5" fmla="*/ 3411614 h 3411614"/>
                  <a:gd name="connsiteX6" fmla="*/ 0 w 1745512"/>
                  <a:gd name="connsiteY6" fmla="*/ 294562 h 341161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614125 w 1745512"/>
                  <a:gd name="connsiteY4" fmla="*/ 2863079 h 3390764"/>
                  <a:gd name="connsiteX5" fmla="*/ 80630 w 1745512"/>
                  <a:gd name="connsiteY5" fmla="*/ 3390764 h 3390764"/>
                  <a:gd name="connsiteX6" fmla="*/ 0 w 1745512"/>
                  <a:gd name="connsiteY6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730377 w 1745512"/>
                  <a:gd name="connsiteY4" fmla="*/ 1395377 h 3390764"/>
                  <a:gd name="connsiteX5" fmla="*/ 1614125 w 1745512"/>
                  <a:gd name="connsiteY5" fmla="*/ 2863079 h 3390764"/>
                  <a:gd name="connsiteX6" fmla="*/ 80630 w 1745512"/>
                  <a:gd name="connsiteY6" fmla="*/ 3390764 h 3390764"/>
                  <a:gd name="connsiteX7" fmla="*/ 0 w 1745512"/>
                  <a:gd name="connsiteY7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730377 w 1745512"/>
                  <a:gd name="connsiteY4" fmla="*/ 1395377 h 3390764"/>
                  <a:gd name="connsiteX5" fmla="*/ 1614125 w 1745512"/>
                  <a:gd name="connsiteY5" fmla="*/ 2863079 h 3390764"/>
                  <a:gd name="connsiteX6" fmla="*/ 80630 w 1745512"/>
                  <a:gd name="connsiteY6" fmla="*/ 3390764 h 3390764"/>
                  <a:gd name="connsiteX7" fmla="*/ 0 w 1745512"/>
                  <a:gd name="connsiteY7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730377 w 1745512"/>
                  <a:gd name="connsiteY4" fmla="*/ 1395377 h 3390764"/>
                  <a:gd name="connsiteX5" fmla="*/ 1614125 w 1745512"/>
                  <a:gd name="connsiteY5" fmla="*/ 2863079 h 3390764"/>
                  <a:gd name="connsiteX6" fmla="*/ 80630 w 1745512"/>
                  <a:gd name="connsiteY6" fmla="*/ 3390764 h 3390764"/>
                  <a:gd name="connsiteX7" fmla="*/ 0 w 1745512"/>
                  <a:gd name="connsiteY7" fmla="*/ 273712 h 3390764"/>
                  <a:gd name="connsiteX0" fmla="*/ 0 w 1833005"/>
                  <a:gd name="connsiteY0" fmla="*/ 273712 h 3390764"/>
                  <a:gd name="connsiteX1" fmla="*/ 540245 w 1833005"/>
                  <a:gd name="connsiteY1" fmla="*/ 163559 h 3390764"/>
                  <a:gd name="connsiteX2" fmla="*/ 873308 w 1833005"/>
                  <a:gd name="connsiteY2" fmla="*/ 354604 h 3390764"/>
                  <a:gd name="connsiteX3" fmla="*/ 1745512 w 1833005"/>
                  <a:gd name="connsiteY3" fmla="*/ 101085 h 3390764"/>
                  <a:gd name="connsiteX4" fmla="*/ 1614125 w 1833005"/>
                  <a:gd name="connsiteY4" fmla="*/ 2863079 h 3390764"/>
                  <a:gd name="connsiteX5" fmla="*/ 80630 w 1833005"/>
                  <a:gd name="connsiteY5" fmla="*/ 3390764 h 3390764"/>
                  <a:gd name="connsiteX6" fmla="*/ 0 w 1833005"/>
                  <a:gd name="connsiteY6" fmla="*/ 273712 h 3390764"/>
                  <a:gd name="connsiteX0" fmla="*/ 0 w 1777872"/>
                  <a:gd name="connsiteY0" fmla="*/ 273712 h 3390764"/>
                  <a:gd name="connsiteX1" fmla="*/ 540245 w 1777872"/>
                  <a:gd name="connsiteY1" fmla="*/ 163559 h 3390764"/>
                  <a:gd name="connsiteX2" fmla="*/ 873308 w 1777872"/>
                  <a:gd name="connsiteY2" fmla="*/ 354604 h 3390764"/>
                  <a:gd name="connsiteX3" fmla="*/ 1745512 w 1777872"/>
                  <a:gd name="connsiteY3" fmla="*/ 101085 h 3390764"/>
                  <a:gd name="connsiteX4" fmla="*/ 1614125 w 1777872"/>
                  <a:gd name="connsiteY4" fmla="*/ 2863079 h 3390764"/>
                  <a:gd name="connsiteX5" fmla="*/ 80630 w 1777872"/>
                  <a:gd name="connsiteY5" fmla="*/ 3390764 h 3390764"/>
                  <a:gd name="connsiteX6" fmla="*/ 0 w 1777872"/>
                  <a:gd name="connsiteY6" fmla="*/ 273712 h 3390764"/>
                  <a:gd name="connsiteX0" fmla="*/ 0 w 1747354"/>
                  <a:gd name="connsiteY0" fmla="*/ 273712 h 3390764"/>
                  <a:gd name="connsiteX1" fmla="*/ 540245 w 1747354"/>
                  <a:gd name="connsiteY1" fmla="*/ 163559 h 3390764"/>
                  <a:gd name="connsiteX2" fmla="*/ 873308 w 1747354"/>
                  <a:gd name="connsiteY2" fmla="*/ 354604 h 3390764"/>
                  <a:gd name="connsiteX3" fmla="*/ 1745512 w 1747354"/>
                  <a:gd name="connsiteY3" fmla="*/ 101085 h 3390764"/>
                  <a:gd name="connsiteX4" fmla="*/ 1614125 w 1747354"/>
                  <a:gd name="connsiteY4" fmla="*/ 2863079 h 3390764"/>
                  <a:gd name="connsiteX5" fmla="*/ 80630 w 1747354"/>
                  <a:gd name="connsiteY5" fmla="*/ 3390764 h 3390764"/>
                  <a:gd name="connsiteX6" fmla="*/ 0 w 1747354"/>
                  <a:gd name="connsiteY6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614125 w 1745512"/>
                  <a:gd name="connsiteY4" fmla="*/ 2863079 h 3390764"/>
                  <a:gd name="connsiteX5" fmla="*/ 80630 w 1745512"/>
                  <a:gd name="connsiteY5" fmla="*/ 3390764 h 3390764"/>
                  <a:gd name="connsiteX6" fmla="*/ 0 w 1745512"/>
                  <a:gd name="connsiteY6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614125 w 1745512"/>
                  <a:gd name="connsiteY4" fmla="*/ 2863079 h 3390764"/>
                  <a:gd name="connsiteX5" fmla="*/ 80630 w 1745512"/>
                  <a:gd name="connsiteY5" fmla="*/ 3390764 h 3390764"/>
                  <a:gd name="connsiteX6" fmla="*/ 0 w 1745512"/>
                  <a:gd name="connsiteY6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614125 w 1745512"/>
                  <a:gd name="connsiteY4" fmla="*/ 2863079 h 3390764"/>
                  <a:gd name="connsiteX5" fmla="*/ 80630 w 1745512"/>
                  <a:gd name="connsiteY5" fmla="*/ 3390764 h 3390764"/>
                  <a:gd name="connsiteX6" fmla="*/ 0 w 1745512"/>
                  <a:gd name="connsiteY6" fmla="*/ 273712 h 3390764"/>
                  <a:gd name="connsiteX0" fmla="*/ 0 w 1745512"/>
                  <a:gd name="connsiteY0" fmla="*/ 273712 h 3390764"/>
                  <a:gd name="connsiteX1" fmla="*/ 540245 w 1745512"/>
                  <a:gd name="connsiteY1" fmla="*/ 163559 h 3390764"/>
                  <a:gd name="connsiteX2" fmla="*/ 873308 w 1745512"/>
                  <a:gd name="connsiteY2" fmla="*/ 354604 h 3390764"/>
                  <a:gd name="connsiteX3" fmla="*/ 1745512 w 1745512"/>
                  <a:gd name="connsiteY3" fmla="*/ 101085 h 3390764"/>
                  <a:gd name="connsiteX4" fmla="*/ 1614125 w 1745512"/>
                  <a:gd name="connsiteY4" fmla="*/ 2863079 h 3390764"/>
                  <a:gd name="connsiteX5" fmla="*/ 80630 w 1745512"/>
                  <a:gd name="connsiteY5" fmla="*/ 3390764 h 3390764"/>
                  <a:gd name="connsiteX6" fmla="*/ 0 w 1745512"/>
                  <a:gd name="connsiteY6" fmla="*/ 273712 h 3390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5512" h="3390764">
                    <a:moveTo>
                      <a:pt x="0" y="273712"/>
                    </a:moveTo>
                    <a:cubicBezTo>
                      <a:pt x="60560" y="-239671"/>
                      <a:pt x="373855" y="118102"/>
                      <a:pt x="540245" y="163559"/>
                    </a:cubicBezTo>
                    <a:cubicBezTo>
                      <a:pt x="677731" y="177726"/>
                      <a:pt x="660516" y="272604"/>
                      <a:pt x="873308" y="354604"/>
                    </a:cubicBezTo>
                    <a:cubicBezTo>
                      <a:pt x="1164043" y="270098"/>
                      <a:pt x="1432369" y="142501"/>
                      <a:pt x="1745512" y="101085"/>
                    </a:cubicBezTo>
                    <a:cubicBezTo>
                      <a:pt x="1728591" y="1095387"/>
                      <a:pt x="1768421" y="1924072"/>
                      <a:pt x="1614125" y="2863079"/>
                    </a:cubicBezTo>
                    <a:lnTo>
                      <a:pt x="80630" y="3390764"/>
                    </a:lnTo>
                    <a:lnTo>
                      <a:pt x="0" y="273712"/>
                    </a:lnTo>
                    <a:close/>
                  </a:path>
                </a:pathLst>
              </a:custGeom>
              <a:solidFill>
                <a:srgbClr val="1C1C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1" name="Group 210"/>
              <p:cNvGrpSpPr/>
              <p:nvPr/>
            </p:nvGrpSpPr>
            <p:grpSpPr>
              <a:xfrm>
                <a:off x="702631" y="-3640446"/>
                <a:ext cx="920033" cy="1962426"/>
                <a:chOff x="702631" y="-3640446"/>
                <a:chExt cx="920033" cy="1962426"/>
              </a:xfrm>
            </p:grpSpPr>
            <p:sp>
              <p:nvSpPr>
                <p:cNvPr id="212" name="Right Triangle 3"/>
                <p:cNvSpPr/>
                <p:nvPr/>
              </p:nvSpPr>
              <p:spPr>
                <a:xfrm rot="2453069">
                  <a:off x="702631" y="-3621304"/>
                  <a:ext cx="580652" cy="1943284"/>
                </a:xfrm>
                <a:custGeom>
                  <a:avLst/>
                  <a:gdLst>
                    <a:gd name="connsiteX0" fmla="*/ 0 w 595223"/>
                    <a:gd name="connsiteY0" fmla="*/ 1449237 h 1449237"/>
                    <a:gd name="connsiteX1" fmla="*/ 0 w 595223"/>
                    <a:gd name="connsiteY1" fmla="*/ 0 h 1449237"/>
                    <a:gd name="connsiteX2" fmla="*/ 595223 w 595223"/>
                    <a:gd name="connsiteY2" fmla="*/ 1449237 h 1449237"/>
                    <a:gd name="connsiteX3" fmla="*/ 0 w 595223"/>
                    <a:gd name="connsiteY3" fmla="*/ 1449237 h 1449237"/>
                    <a:gd name="connsiteX0" fmla="*/ 109783 w 595223"/>
                    <a:gd name="connsiteY0" fmla="*/ 1521944 h 1521944"/>
                    <a:gd name="connsiteX1" fmla="*/ 0 w 595223"/>
                    <a:gd name="connsiteY1" fmla="*/ 0 h 1521944"/>
                    <a:gd name="connsiteX2" fmla="*/ 595223 w 595223"/>
                    <a:gd name="connsiteY2" fmla="*/ 1449237 h 1521944"/>
                    <a:gd name="connsiteX3" fmla="*/ 109783 w 595223"/>
                    <a:gd name="connsiteY3" fmla="*/ 1521944 h 1521944"/>
                    <a:gd name="connsiteX0" fmla="*/ 109783 w 444954"/>
                    <a:gd name="connsiteY0" fmla="*/ 1521944 h 1521944"/>
                    <a:gd name="connsiteX1" fmla="*/ 0 w 444954"/>
                    <a:gd name="connsiteY1" fmla="*/ 0 h 1521944"/>
                    <a:gd name="connsiteX2" fmla="*/ 444954 w 444954"/>
                    <a:gd name="connsiteY2" fmla="*/ 1309725 h 1521944"/>
                    <a:gd name="connsiteX3" fmla="*/ 109783 w 444954"/>
                    <a:gd name="connsiteY3" fmla="*/ 1521944 h 1521944"/>
                    <a:gd name="connsiteX0" fmla="*/ 0 w 335171"/>
                    <a:gd name="connsiteY0" fmla="*/ 1653500 h 1653500"/>
                    <a:gd name="connsiteX1" fmla="*/ 9881 w 335171"/>
                    <a:gd name="connsiteY1" fmla="*/ 0 h 1653500"/>
                    <a:gd name="connsiteX2" fmla="*/ 335171 w 335171"/>
                    <a:gd name="connsiteY2" fmla="*/ 1441281 h 1653500"/>
                    <a:gd name="connsiteX3" fmla="*/ 0 w 335171"/>
                    <a:gd name="connsiteY3" fmla="*/ 1653500 h 1653500"/>
                    <a:gd name="connsiteX0" fmla="*/ 67412 w 402583"/>
                    <a:gd name="connsiteY0" fmla="*/ 1747292 h 1747292"/>
                    <a:gd name="connsiteX1" fmla="*/ 149 w 402583"/>
                    <a:gd name="connsiteY1" fmla="*/ 307556 h 1747292"/>
                    <a:gd name="connsiteX2" fmla="*/ 77293 w 402583"/>
                    <a:gd name="connsiteY2" fmla="*/ 93792 h 1747292"/>
                    <a:gd name="connsiteX3" fmla="*/ 402583 w 402583"/>
                    <a:gd name="connsiteY3" fmla="*/ 1535073 h 1747292"/>
                    <a:gd name="connsiteX4" fmla="*/ 67412 w 402583"/>
                    <a:gd name="connsiteY4" fmla="*/ 1747292 h 1747292"/>
                    <a:gd name="connsiteX0" fmla="*/ 67412 w 402583"/>
                    <a:gd name="connsiteY0" fmla="*/ 1715737 h 1715737"/>
                    <a:gd name="connsiteX1" fmla="*/ 149 w 402583"/>
                    <a:gd name="connsiteY1" fmla="*/ 276001 h 1715737"/>
                    <a:gd name="connsiteX2" fmla="*/ 77293 w 402583"/>
                    <a:gd name="connsiteY2" fmla="*/ 62237 h 1715737"/>
                    <a:gd name="connsiteX3" fmla="*/ 402583 w 402583"/>
                    <a:gd name="connsiteY3" fmla="*/ 1503518 h 1715737"/>
                    <a:gd name="connsiteX4" fmla="*/ 67412 w 402583"/>
                    <a:gd name="connsiteY4" fmla="*/ 1715737 h 1715737"/>
                    <a:gd name="connsiteX0" fmla="*/ 67412 w 402583"/>
                    <a:gd name="connsiteY0" fmla="*/ 1653500 h 1653500"/>
                    <a:gd name="connsiteX1" fmla="*/ 149 w 402583"/>
                    <a:gd name="connsiteY1" fmla="*/ 213764 h 1653500"/>
                    <a:gd name="connsiteX2" fmla="*/ 77293 w 402583"/>
                    <a:gd name="connsiteY2" fmla="*/ 0 h 1653500"/>
                    <a:gd name="connsiteX3" fmla="*/ 402583 w 402583"/>
                    <a:gd name="connsiteY3" fmla="*/ 1441281 h 1653500"/>
                    <a:gd name="connsiteX4" fmla="*/ 67412 w 402583"/>
                    <a:gd name="connsiteY4" fmla="*/ 1653500 h 1653500"/>
                    <a:gd name="connsiteX0" fmla="*/ 97478 w 432649"/>
                    <a:gd name="connsiteY0" fmla="*/ 1653500 h 1653500"/>
                    <a:gd name="connsiteX1" fmla="*/ 47 w 432649"/>
                    <a:gd name="connsiteY1" fmla="*/ 189717 h 1653500"/>
                    <a:gd name="connsiteX2" fmla="*/ 107359 w 432649"/>
                    <a:gd name="connsiteY2" fmla="*/ 0 h 1653500"/>
                    <a:gd name="connsiteX3" fmla="*/ 432649 w 432649"/>
                    <a:gd name="connsiteY3" fmla="*/ 1441281 h 1653500"/>
                    <a:gd name="connsiteX4" fmla="*/ 97478 w 432649"/>
                    <a:gd name="connsiteY4" fmla="*/ 1653500 h 1653500"/>
                    <a:gd name="connsiteX0" fmla="*/ 97478 w 432649"/>
                    <a:gd name="connsiteY0" fmla="*/ 1600214 h 1600214"/>
                    <a:gd name="connsiteX1" fmla="*/ 47 w 432649"/>
                    <a:gd name="connsiteY1" fmla="*/ 136431 h 1600214"/>
                    <a:gd name="connsiteX2" fmla="*/ 93152 w 432649"/>
                    <a:gd name="connsiteY2" fmla="*/ 0 h 1600214"/>
                    <a:gd name="connsiteX3" fmla="*/ 432649 w 432649"/>
                    <a:gd name="connsiteY3" fmla="*/ 1387995 h 1600214"/>
                    <a:gd name="connsiteX4" fmla="*/ 97478 w 432649"/>
                    <a:gd name="connsiteY4" fmla="*/ 1600214 h 1600214"/>
                    <a:gd name="connsiteX0" fmla="*/ 46846 w 434517"/>
                    <a:gd name="connsiteY0" fmla="*/ 1612882 h 1612882"/>
                    <a:gd name="connsiteX1" fmla="*/ 1915 w 434517"/>
                    <a:gd name="connsiteY1" fmla="*/ 136431 h 1612882"/>
                    <a:gd name="connsiteX2" fmla="*/ 95020 w 434517"/>
                    <a:gd name="connsiteY2" fmla="*/ 0 h 1612882"/>
                    <a:gd name="connsiteX3" fmla="*/ 434517 w 434517"/>
                    <a:gd name="connsiteY3" fmla="*/ 1387995 h 1612882"/>
                    <a:gd name="connsiteX4" fmla="*/ 46846 w 434517"/>
                    <a:gd name="connsiteY4" fmla="*/ 1612882 h 1612882"/>
                    <a:gd name="connsiteX0" fmla="*/ 45004 w 432675"/>
                    <a:gd name="connsiteY0" fmla="*/ 1612882 h 1612882"/>
                    <a:gd name="connsiteX1" fmla="*/ 73 w 432675"/>
                    <a:gd name="connsiteY1" fmla="*/ 136431 h 1612882"/>
                    <a:gd name="connsiteX2" fmla="*/ 93178 w 432675"/>
                    <a:gd name="connsiteY2" fmla="*/ 0 h 1612882"/>
                    <a:gd name="connsiteX3" fmla="*/ 432675 w 432675"/>
                    <a:gd name="connsiteY3" fmla="*/ 1387995 h 1612882"/>
                    <a:gd name="connsiteX4" fmla="*/ 45004 w 432675"/>
                    <a:gd name="connsiteY4" fmla="*/ 1612882 h 1612882"/>
                    <a:gd name="connsiteX0" fmla="*/ 45004 w 418146"/>
                    <a:gd name="connsiteY0" fmla="*/ 1612882 h 1612882"/>
                    <a:gd name="connsiteX1" fmla="*/ 73 w 418146"/>
                    <a:gd name="connsiteY1" fmla="*/ 136431 h 1612882"/>
                    <a:gd name="connsiteX2" fmla="*/ 93178 w 418146"/>
                    <a:gd name="connsiteY2" fmla="*/ 0 h 1612882"/>
                    <a:gd name="connsiteX3" fmla="*/ 418146 w 418146"/>
                    <a:gd name="connsiteY3" fmla="*/ 1398624 h 1612882"/>
                    <a:gd name="connsiteX4" fmla="*/ 45004 w 418146"/>
                    <a:gd name="connsiteY4" fmla="*/ 1612882 h 1612882"/>
                    <a:gd name="connsiteX0" fmla="*/ 45004 w 430687"/>
                    <a:gd name="connsiteY0" fmla="*/ 1612882 h 1612882"/>
                    <a:gd name="connsiteX1" fmla="*/ 73 w 430687"/>
                    <a:gd name="connsiteY1" fmla="*/ 136431 h 1612882"/>
                    <a:gd name="connsiteX2" fmla="*/ 93178 w 430687"/>
                    <a:gd name="connsiteY2" fmla="*/ 0 h 1612882"/>
                    <a:gd name="connsiteX3" fmla="*/ 430687 w 430687"/>
                    <a:gd name="connsiteY3" fmla="*/ 1468891 h 1612882"/>
                    <a:gd name="connsiteX4" fmla="*/ 45004 w 430687"/>
                    <a:gd name="connsiteY4" fmla="*/ 1612882 h 1612882"/>
                    <a:gd name="connsiteX0" fmla="*/ 66367 w 452050"/>
                    <a:gd name="connsiteY0" fmla="*/ 1612882 h 1612882"/>
                    <a:gd name="connsiteX1" fmla="*/ 41 w 452050"/>
                    <a:gd name="connsiteY1" fmla="*/ 84351 h 1612882"/>
                    <a:gd name="connsiteX2" fmla="*/ 114541 w 452050"/>
                    <a:gd name="connsiteY2" fmla="*/ 0 h 1612882"/>
                    <a:gd name="connsiteX3" fmla="*/ 452050 w 452050"/>
                    <a:gd name="connsiteY3" fmla="*/ 1468891 h 1612882"/>
                    <a:gd name="connsiteX4" fmla="*/ 66367 w 452050"/>
                    <a:gd name="connsiteY4" fmla="*/ 1612882 h 1612882"/>
                    <a:gd name="connsiteX0" fmla="*/ 66367 w 452050"/>
                    <a:gd name="connsiteY0" fmla="*/ 1612882 h 1612882"/>
                    <a:gd name="connsiteX1" fmla="*/ 41 w 452050"/>
                    <a:gd name="connsiteY1" fmla="*/ 84351 h 1612882"/>
                    <a:gd name="connsiteX2" fmla="*/ 114541 w 452050"/>
                    <a:gd name="connsiteY2" fmla="*/ 0 h 1612882"/>
                    <a:gd name="connsiteX3" fmla="*/ 452050 w 452050"/>
                    <a:gd name="connsiteY3" fmla="*/ 1468891 h 1612882"/>
                    <a:gd name="connsiteX4" fmla="*/ 66367 w 452050"/>
                    <a:gd name="connsiteY4" fmla="*/ 1612882 h 1612882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66367 w 452050"/>
                    <a:gd name="connsiteY0" fmla="*/ 1631185 h 1631185"/>
                    <a:gd name="connsiteX1" fmla="*/ 41 w 452050"/>
                    <a:gd name="connsiteY1" fmla="*/ 102654 h 1631185"/>
                    <a:gd name="connsiteX2" fmla="*/ 88768 w 452050"/>
                    <a:gd name="connsiteY2" fmla="*/ 0 h 1631185"/>
                    <a:gd name="connsiteX3" fmla="*/ 452050 w 452050"/>
                    <a:gd name="connsiteY3" fmla="*/ 1487194 h 1631185"/>
                    <a:gd name="connsiteX4" fmla="*/ 66367 w 452050"/>
                    <a:gd name="connsiteY4" fmla="*/ 1631185 h 1631185"/>
                    <a:gd name="connsiteX0" fmla="*/ 74881 w 460564"/>
                    <a:gd name="connsiteY0" fmla="*/ 1631185 h 1631185"/>
                    <a:gd name="connsiteX1" fmla="*/ 35 w 460564"/>
                    <a:gd name="connsiteY1" fmla="*/ 101570 h 1631185"/>
                    <a:gd name="connsiteX2" fmla="*/ 97282 w 460564"/>
                    <a:gd name="connsiteY2" fmla="*/ 0 h 1631185"/>
                    <a:gd name="connsiteX3" fmla="*/ 460564 w 460564"/>
                    <a:gd name="connsiteY3" fmla="*/ 1487194 h 1631185"/>
                    <a:gd name="connsiteX4" fmla="*/ 74881 w 460564"/>
                    <a:gd name="connsiteY4" fmla="*/ 1631185 h 1631185"/>
                    <a:gd name="connsiteX0" fmla="*/ 84837 w 460560"/>
                    <a:gd name="connsiteY0" fmla="*/ 1623561 h 1623561"/>
                    <a:gd name="connsiteX1" fmla="*/ 31 w 460560"/>
                    <a:gd name="connsiteY1" fmla="*/ 101570 h 1623561"/>
                    <a:gd name="connsiteX2" fmla="*/ 97278 w 460560"/>
                    <a:gd name="connsiteY2" fmla="*/ 0 h 1623561"/>
                    <a:gd name="connsiteX3" fmla="*/ 460560 w 460560"/>
                    <a:gd name="connsiteY3" fmla="*/ 1487194 h 1623561"/>
                    <a:gd name="connsiteX4" fmla="*/ 84837 w 460560"/>
                    <a:gd name="connsiteY4" fmla="*/ 1623561 h 1623561"/>
                    <a:gd name="connsiteX0" fmla="*/ 84837 w 460560"/>
                    <a:gd name="connsiteY0" fmla="*/ 1623561 h 1705279"/>
                    <a:gd name="connsiteX1" fmla="*/ 31 w 460560"/>
                    <a:gd name="connsiteY1" fmla="*/ 101570 h 1705279"/>
                    <a:gd name="connsiteX2" fmla="*/ 97278 w 460560"/>
                    <a:gd name="connsiteY2" fmla="*/ 0 h 1705279"/>
                    <a:gd name="connsiteX3" fmla="*/ 460560 w 460560"/>
                    <a:gd name="connsiteY3" fmla="*/ 1487194 h 1705279"/>
                    <a:gd name="connsiteX4" fmla="*/ 138963 w 460560"/>
                    <a:gd name="connsiteY4" fmla="*/ 1705201 h 1705279"/>
                    <a:gd name="connsiteX5" fmla="*/ 84837 w 460560"/>
                    <a:gd name="connsiteY5" fmla="*/ 1623561 h 1705279"/>
                    <a:gd name="connsiteX0" fmla="*/ 84837 w 460560"/>
                    <a:gd name="connsiteY0" fmla="*/ 1623561 h 1705279"/>
                    <a:gd name="connsiteX1" fmla="*/ 31 w 460560"/>
                    <a:gd name="connsiteY1" fmla="*/ 101570 h 1705279"/>
                    <a:gd name="connsiteX2" fmla="*/ 97278 w 460560"/>
                    <a:gd name="connsiteY2" fmla="*/ 0 h 1705279"/>
                    <a:gd name="connsiteX3" fmla="*/ 460560 w 460560"/>
                    <a:gd name="connsiteY3" fmla="*/ 1487194 h 1705279"/>
                    <a:gd name="connsiteX4" fmla="*/ 138963 w 460560"/>
                    <a:gd name="connsiteY4" fmla="*/ 1705201 h 1705279"/>
                    <a:gd name="connsiteX5" fmla="*/ 84837 w 460560"/>
                    <a:gd name="connsiteY5" fmla="*/ 1623561 h 1705279"/>
                    <a:gd name="connsiteX0" fmla="*/ 84837 w 460560"/>
                    <a:gd name="connsiteY0" fmla="*/ 1623561 h 1714361"/>
                    <a:gd name="connsiteX1" fmla="*/ 31 w 460560"/>
                    <a:gd name="connsiteY1" fmla="*/ 101570 h 1714361"/>
                    <a:gd name="connsiteX2" fmla="*/ 97278 w 460560"/>
                    <a:gd name="connsiteY2" fmla="*/ 0 h 1714361"/>
                    <a:gd name="connsiteX3" fmla="*/ 460560 w 460560"/>
                    <a:gd name="connsiteY3" fmla="*/ 1487194 h 1714361"/>
                    <a:gd name="connsiteX4" fmla="*/ 99582 w 460560"/>
                    <a:gd name="connsiteY4" fmla="*/ 1714291 h 1714361"/>
                    <a:gd name="connsiteX5" fmla="*/ 84837 w 460560"/>
                    <a:gd name="connsiteY5" fmla="*/ 1623561 h 1714361"/>
                    <a:gd name="connsiteX0" fmla="*/ 84837 w 460560"/>
                    <a:gd name="connsiteY0" fmla="*/ 1623561 h 1701874"/>
                    <a:gd name="connsiteX1" fmla="*/ 31 w 460560"/>
                    <a:gd name="connsiteY1" fmla="*/ 101570 h 1701874"/>
                    <a:gd name="connsiteX2" fmla="*/ 97278 w 460560"/>
                    <a:gd name="connsiteY2" fmla="*/ 0 h 1701874"/>
                    <a:gd name="connsiteX3" fmla="*/ 460560 w 460560"/>
                    <a:gd name="connsiteY3" fmla="*/ 1487194 h 1701874"/>
                    <a:gd name="connsiteX4" fmla="*/ 153731 w 460560"/>
                    <a:gd name="connsiteY4" fmla="*/ 1701793 h 1701874"/>
                    <a:gd name="connsiteX5" fmla="*/ 84837 w 460560"/>
                    <a:gd name="connsiteY5" fmla="*/ 1623561 h 1701874"/>
                    <a:gd name="connsiteX0" fmla="*/ 84837 w 460560"/>
                    <a:gd name="connsiteY0" fmla="*/ 1623561 h 1714362"/>
                    <a:gd name="connsiteX1" fmla="*/ 31 w 460560"/>
                    <a:gd name="connsiteY1" fmla="*/ 101570 h 1714362"/>
                    <a:gd name="connsiteX2" fmla="*/ 97278 w 460560"/>
                    <a:gd name="connsiteY2" fmla="*/ 0 h 1714362"/>
                    <a:gd name="connsiteX3" fmla="*/ 460560 w 460560"/>
                    <a:gd name="connsiteY3" fmla="*/ 1487194 h 1714362"/>
                    <a:gd name="connsiteX4" fmla="*/ 99583 w 460560"/>
                    <a:gd name="connsiteY4" fmla="*/ 1714292 h 1714362"/>
                    <a:gd name="connsiteX5" fmla="*/ 84837 w 460560"/>
                    <a:gd name="connsiteY5" fmla="*/ 1623561 h 1714362"/>
                    <a:gd name="connsiteX0" fmla="*/ 84837 w 460560"/>
                    <a:gd name="connsiteY0" fmla="*/ 1623561 h 1688797"/>
                    <a:gd name="connsiteX1" fmla="*/ 31 w 460560"/>
                    <a:gd name="connsiteY1" fmla="*/ 101570 h 1688797"/>
                    <a:gd name="connsiteX2" fmla="*/ 97278 w 460560"/>
                    <a:gd name="connsiteY2" fmla="*/ 0 h 1688797"/>
                    <a:gd name="connsiteX3" fmla="*/ 460560 w 460560"/>
                    <a:gd name="connsiteY3" fmla="*/ 1487194 h 1688797"/>
                    <a:gd name="connsiteX4" fmla="*/ 156783 w 460560"/>
                    <a:gd name="connsiteY4" fmla="*/ 1688702 h 1688797"/>
                    <a:gd name="connsiteX5" fmla="*/ 84837 w 460560"/>
                    <a:gd name="connsiteY5" fmla="*/ 1623561 h 1688797"/>
                    <a:gd name="connsiteX0" fmla="*/ 84837 w 460560"/>
                    <a:gd name="connsiteY0" fmla="*/ 1623561 h 1672916"/>
                    <a:gd name="connsiteX1" fmla="*/ 31 w 460560"/>
                    <a:gd name="connsiteY1" fmla="*/ 101570 h 1672916"/>
                    <a:gd name="connsiteX2" fmla="*/ 97278 w 460560"/>
                    <a:gd name="connsiteY2" fmla="*/ 0 h 1672916"/>
                    <a:gd name="connsiteX3" fmla="*/ 460560 w 460560"/>
                    <a:gd name="connsiteY3" fmla="*/ 1487194 h 1672916"/>
                    <a:gd name="connsiteX4" fmla="*/ 225699 w 460560"/>
                    <a:gd name="connsiteY4" fmla="*/ 1672794 h 1672916"/>
                    <a:gd name="connsiteX5" fmla="*/ 84837 w 460560"/>
                    <a:gd name="connsiteY5" fmla="*/ 1623561 h 1672916"/>
                    <a:gd name="connsiteX0" fmla="*/ 84837 w 460560"/>
                    <a:gd name="connsiteY0" fmla="*/ 1623561 h 1685494"/>
                    <a:gd name="connsiteX1" fmla="*/ 31 w 460560"/>
                    <a:gd name="connsiteY1" fmla="*/ 101570 h 1685494"/>
                    <a:gd name="connsiteX2" fmla="*/ 97278 w 460560"/>
                    <a:gd name="connsiteY2" fmla="*/ 0 h 1685494"/>
                    <a:gd name="connsiteX3" fmla="*/ 460560 w 460560"/>
                    <a:gd name="connsiteY3" fmla="*/ 1487194 h 1685494"/>
                    <a:gd name="connsiteX4" fmla="*/ 225699 w 460560"/>
                    <a:gd name="connsiteY4" fmla="*/ 1672794 h 1685494"/>
                    <a:gd name="connsiteX5" fmla="*/ 84837 w 460560"/>
                    <a:gd name="connsiteY5" fmla="*/ 1623561 h 1685494"/>
                    <a:gd name="connsiteX0" fmla="*/ 84837 w 460560"/>
                    <a:gd name="connsiteY0" fmla="*/ 1623561 h 1701355"/>
                    <a:gd name="connsiteX1" fmla="*/ 31 w 460560"/>
                    <a:gd name="connsiteY1" fmla="*/ 101570 h 1701355"/>
                    <a:gd name="connsiteX2" fmla="*/ 97278 w 460560"/>
                    <a:gd name="connsiteY2" fmla="*/ 0 h 1701355"/>
                    <a:gd name="connsiteX3" fmla="*/ 460560 w 460560"/>
                    <a:gd name="connsiteY3" fmla="*/ 1487194 h 1701355"/>
                    <a:gd name="connsiteX4" fmla="*/ 177409 w 460560"/>
                    <a:gd name="connsiteY4" fmla="*/ 1690135 h 1701355"/>
                    <a:gd name="connsiteX5" fmla="*/ 84837 w 460560"/>
                    <a:gd name="connsiteY5" fmla="*/ 1623561 h 1701355"/>
                    <a:gd name="connsiteX0" fmla="*/ 84837 w 460560"/>
                    <a:gd name="connsiteY0" fmla="*/ 1623561 h 1690135"/>
                    <a:gd name="connsiteX1" fmla="*/ 31 w 460560"/>
                    <a:gd name="connsiteY1" fmla="*/ 101570 h 1690135"/>
                    <a:gd name="connsiteX2" fmla="*/ 97278 w 460560"/>
                    <a:gd name="connsiteY2" fmla="*/ 0 h 1690135"/>
                    <a:gd name="connsiteX3" fmla="*/ 460560 w 460560"/>
                    <a:gd name="connsiteY3" fmla="*/ 1487194 h 1690135"/>
                    <a:gd name="connsiteX4" fmla="*/ 177409 w 460560"/>
                    <a:gd name="connsiteY4" fmla="*/ 1690135 h 1690135"/>
                    <a:gd name="connsiteX5" fmla="*/ 84837 w 460560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  <a:gd name="connsiteX0" fmla="*/ 104030 w 479753"/>
                    <a:gd name="connsiteY0" fmla="*/ 1623561 h 1690135"/>
                    <a:gd name="connsiteX1" fmla="*/ 23 w 479753"/>
                    <a:gd name="connsiteY1" fmla="*/ 44062 h 1690135"/>
                    <a:gd name="connsiteX2" fmla="*/ 116471 w 479753"/>
                    <a:gd name="connsiteY2" fmla="*/ 0 h 1690135"/>
                    <a:gd name="connsiteX3" fmla="*/ 479753 w 479753"/>
                    <a:gd name="connsiteY3" fmla="*/ 1487194 h 1690135"/>
                    <a:gd name="connsiteX4" fmla="*/ 196602 w 479753"/>
                    <a:gd name="connsiteY4" fmla="*/ 1690135 h 1690135"/>
                    <a:gd name="connsiteX5" fmla="*/ 104030 w 479753"/>
                    <a:gd name="connsiteY5" fmla="*/ 1623561 h 1690135"/>
                    <a:gd name="connsiteX0" fmla="*/ 151362 w 479746"/>
                    <a:gd name="connsiteY0" fmla="*/ 1476738 h 1690135"/>
                    <a:gd name="connsiteX1" fmla="*/ 16 w 479746"/>
                    <a:gd name="connsiteY1" fmla="*/ 44062 h 1690135"/>
                    <a:gd name="connsiteX2" fmla="*/ 116464 w 479746"/>
                    <a:gd name="connsiteY2" fmla="*/ 0 h 1690135"/>
                    <a:gd name="connsiteX3" fmla="*/ 479746 w 479746"/>
                    <a:gd name="connsiteY3" fmla="*/ 1487194 h 1690135"/>
                    <a:gd name="connsiteX4" fmla="*/ 196595 w 479746"/>
                    <a:gd name="connsiteY4" fmla="*/ 1690135 h 1690135"/>
                    <a:gd name="connsiteX5" fmla="*/ 151362 w 479746"/>
                    <a:gd name="connsiteY5" fmla="*/ 1476738 h 1690135"/>
                    <a:gd name="connsiteX0" fmla="*/ 151362 w 479844"/>
                    <a:gd name="connsiteY0" fmla="*/ 1476738 h 1664593"/>
                    <a:gd name="connsiteX1" fmla="*/ 16 w 479844"/>
                    <a:gd name="connsiteY1" fmla="*/ 44062 h 1664593"/>
                    <a:gd name="connsiteX2" fmla="*/ 116464 w 479844"/>
                    <a:gd name="connsiteY2" fmla="*/ 0 h 1664593"/>
                    <a:gd name="connsiteX3" fmla="*/ 479746 w 479844"/>
                    <a:gd name="connsiteY3" fmla="*/ 1487194 h 1664593"/>
                    <a:gd name="connsiteX4" fmla="*/ 151362 w 479844"/>
                    <a:gd name="connsiteY4" fmla="*/ 1476738 h 1664593"/>
                    <a:gd name="connsiteX0" fmla="*/ 36611 w 479899"/>
                    <a:gd name="connsiteY0" fmla="*/ 1402585 h 1633140"/>
                    <a:gd name="connsiteX1" fmla="*/ 103 w 479899"/>
                    <a:gd name="connsiteY1" fmla="*/ 44062 h 1633140"/>
                    <a:gd name="connsiteX2" fmla="*/ 116551 w 479899"/>
                    <a:gd name="connsiteY2" fmla="*/ 0 h 1633140"/>
                    <a:gd name="connsiteX3" fmla="*/ 479833 w 479899"/>
                    <a:gd name="connsiteY3" fmla="*/ 1487194 h 1633140"/>
                    <a:gd name="connsiteX4" fmla="*/ 36611 w 479899"/>
                    <a:gd name="connsiteY4" fmla="*/ 1402585 h 16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899" h="1633140">
                      <a:moveTo>
                        <a:pt x="36611" y="1402585"/>
                      </a:moveTo>
                      <a:cubicBezTo>
                        <a:pt x="16638" y="1160011"/>
                        <a:pt x="-1544" y="319645"/>
                        <a:pt x="103" y="44062"/>
                      </a:cubicBezTo>
                      <a:cubicBezTo>
                        <a:pt x="225860" y="-24534"/>
                        <a:pt x="-40223" y="32724"/>
                        <a:pt x="116551" y="0"/>
                      </a:cubicBezTo>
                      <a:lnTo>
                        <a:pt x="479833" y="1487194"/>
                      </a:lnTo>
                      <a:cubicBezTo>
                        <a:pt x="485649" y="1733317"/>
                        <a:pt x="116566" y="1643107"/>
                        <a:pt x="36611" y="1402585"/>
                      </a:cubicBezTo>
                      <a:close/>
                    </a:path>
                  </a:pathLst>
                </a:custGeom>
                <a:solidFill>
                  <a:srgbClr val="1C1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 31"/>
                <p:cNvSpPr/>
                <p:nvPr/>
              </p:nvSpPr>
              <p:spPr>
                <a:xfrm>
                  <a:off x="1364952" y="-3640446"/>
                  <a:ext cx="257712" cy="482438"/>
                </a:xfrm>
                <a:custGeom>
                  <a:avLst/>
                  <a:gdLst>
                    <a:gd name="connsiteX0" fmla="*/ 0 w 318492"/>
                    <a:gd name="connsiteY0" fmla="*/ 0 h 529929"/>
                    <a:gd name="connsiteX1" fmla="*/ 318492 w 318492"/>
                    <a:gd name="connsiteY1" fmla="*/ 0 h 529929"/>
                    <a:gd name="connsiteX2" fmla="*/ 318492 w 318492"/>
                    <a:gd name="connsiteY2" fmla="*/ 529929 h 529929"/>
                    <a:gd name="connsiteX3" fmla="*/ 0 w 318492"/>
                    <a:gd name="connsiteY3" fmla="*/ 529929 h 529929"/>
                    <a:gd name="connsiteX4" fmla="*/ 0 w 318492"/>
                    <a:gd name="connsiteY4" fmla="*/ 0 h 529929"/>
                    <a:gd name="connsiteX0" fmla="*/ 0 w 318492"/>
                    <a:gd name="connsiteY0" fmla="*/ 0 h 529929"/>
                    <a:gd name="connsiteX1" fmla="*/ 318492 w 318492"/>
                    <a:gd name="connsiteY1" fmla="*/ 0 h 529929"/>
                    <a:gd name="connsiteX2" fmla="*/ 318492 w 318492"/>
                    <a:gd name="connsiteY2" fmla="*/ 529929 h 529929"/>
                    <a:gd name="connsiteX3" fmla="*/ 11288 w 318492"/>
                    <a:gd name="connsiteY3" fmla="*/ 476601 h 529929"/>
                    <a:gd name="connsiteX4" fmla="*/ 0 w 318492"/>
                    <a:gd name="connsiteY4" fmla="*/ 0 h 529929"/>
                    <a:gd name="connsiteX0" fmla="*/ 0 w 318492"/>
                    <a:gd name="connsiteY0" fmla="*/ 0 h 531513"/>
                    <a:gd name="connsiteX1" fmla="*/ 318492 w 318492"/>
                    <a:gd name="connsiteY1" fmla="*/ 0 h 531513"/>
                    <a:gd name="connsiteX2" fmla="*/ 318492 w 318492"/>
                    <a:gd name="connsiteY2" fmla="*/ 529929 h 531513"/>
                    <a:gd name="connsiteX3" fmla="*/ 11288 w 318492"/>
                    <a:gd name="connsiteY3" fmla="*/ 476601 h 531513"/>
                    <a:gd name="connsiteX4" fmla="*/ 0 w 318492"/>
                    <a:gd name="connsiteY4" fmla="*/ 0 h 531513"/>
                    <a:gd name="connsiteX0" fmla="*/ 0 w 318492"/>
                    <a:gd name="connsiteY0" fmla="*/ 0 h 545621"/>
                    <a:gd name="connsiteX1" fmla="*/ 318492 w 318492"/>
                    <a:gd name="connsiteY1" fmla="*/ 0 h 545621"/>
                    <a:gd name="connsiteX2" fmla="*/ 318492 w 318492"/>
                    <a:gd name="connsiteY2" fmla="*/ 529929 h 545621"/>
                    <a:gd name="connsiteX3" fmla="*/ 11288 w 318492"/>
                    <a:gd name="connsiteY3" fmla="*/ 476601 h 545621"/>
                    <a:gd name="connsiteX4" fmla="*/ 0 w 318492"/>
                    <a:gd name="connsiteY4" fmla="*/ 0 h 545621"/>
                    <a:gd name="connsiteX0" fmla="*/ 0 w 318492"/>
                    <a:gd name="connsiteY0" fmla="*/ 0 h 545621"/>
                    <a:gd name="connsiteX1" fmla="*/ 300988 w 318492"/>
                    <a:gd name="connsiteY1" fmla="*/ 88132 h 545621"/>
                    <a:gd name="connsiteX2" fmla="*/ 318492 w 318492"/>
                    <a:gd name="connsiteY2" fmla="*/ 529929 h 545621"/>
                    <a:gd name="connsiteX3" fmla="*/ 11288 w 318492"/>
                    <a:gd name="connsiteY3" fmla="*/ 476601 h 545621"/>
                    <a:gd name="connsiteX4" fmla="*/ 0 w 318492"/>
                    <a:gd name="connsiteY4" fmla="*/ 0 h 545621"/>
                    <a:gd name="connsiteX0" fmla="*/ 0 w 318492"/>
                    <a:gd name="connsiteY0" fmla="*/ 0 h 545621"/>
                    <a:gd name="connsiteX1" fmla="*/ 300988 w 318492"/>
                    <a:gd name="connsiteY1" fmla="*/ 88132 h 545621"/>
                    <a:gd name="connsiteX2" fmla="*/ 318492 w 318492"/>
                    <a:gd name="connsiteY2" fmla="*/ 529929 h 545621"/>
                    <a:gd name="connsiteX3" fmla="*/ 11288 w 318492"/>
                    <a:gd name="connsiteY3" fmla="*/ 476601 h 545621"/>
                    <a:gd name="connsiteX4" fmla="*/ 0 w 318492"/>
                    <a:gd name="connsiteY4" fmla="*/ 0 h 545621"/>
                    <a:gd name="connsiteX0" fmla="*/ 0 w 318492"/>
                    <a:gd name="connsiteY0" fmla="*/ 0 h 545621"/>
                    <a:gd name="connsiteX1" fmla="*/ 300988 w 318492"/>
                    <a:gd name="connsiteY1" fmla="*/ 88132 h 545621"/>
                    <a:gd name="connsiteX2" fmla="*/ 318492 w 318492"/>
                    <a:gd name="connsiteY2" fmla="*/ 529929 h 545621"/>
                    <a:gd name="connsiteX3" fmla="*/ 11288 w 318492"/>
                    <a:gd name="connsiteY3" fmla="*/ 476601 h 545621"/>
                    <a:gd name="connsiteX4" fmla="*/ 0 w 318492"/>
                    <a:gd name="connsiteY4" fmla="*/ 0 h 545621"/>
                    <a:gd name="connsiteX0" fmla="*/ 41568 w 307204"/>
                    <a:gd name="connsiteY0" fmla="*/ 16632 h 477685"/>
                    <a:gd name="connsiteX1" fmla="*/ 289700 w 307204"/>
                    <a:gd name="connsiteY1" fmla="*/ 20196 h 477685"/>
                    <a:gd name="connsiteX2" fmla="*/ 307204 w 307204"/>
                    <a:gd name="connsiteY2" fmla="*/ 461993 h 477685"/>
                    <a:gd name="connsiteX3" fmla="*/ 0 w 307204"/>
                    <a:gd name="connsiteY3" fmla="*/ 408665 h 477685"/>
                    <a:gd name="connsiteX4" fmla="*/ 41568 w 307204"/>
                    <a:gd name="connsiteY4" fmla="*/ 16632 h 477685"/>
                    <a:gd name="connsiteX0" fmla="*/ 0 w 313206"/>
                    <a:gd name="connsiteY0" fmla="*/ 69581 h 472493"/>
                    <a:gd name="connsiteX1" fmla="*/ 295702 w 313206"/>
                    <a:gd name="connsiteY1" fmla="*/ 15004 h 472493"/>
                    <a:gd name="connsiteX2" fmla="*/ 313206 w 313206"/>
                    <a:gd name="connsiteY2" fmla="*/ 456801 h 472493"/>
                    <a:gd name="connsiteX3" fmla="*/ 6002 w 313206"/>
                    <a:gd name="connsiteY3" fmla="*/ 403473 h 472493"/>
                    <a:gd name="connsiteX4" fmla="*/ 0 w 313206"/>
                    <a:gd name="connsiteY4" fmla="*/ 69581 h 472493"/>
                    <a:gd name="connsiteX0" fmla="*/ 0 w 313206"/>
                    <a:gd name="connsiteY0" fmla="*/ 79526 h 482438"/>
                    <a:gd name="connsiteX1" fmla="*/ 295702 w 313206"/>
                    <a:gd name="connsiteY1" fmla="*/ 24949 h 482438"/>
                    <a:gd name="connsiteX2" fmla="*/ 313206 w 313206"/>
                    <a:gd name="connsiteY2" fmla="*/ 466746 h 482438"/>
                    <a:gd name="connsiteX3" fmla="*/ 6002 w 313206"/>
                    <a:gd name="connsiteY3" fmla="*/ 413418 h 482438"/>
                    <a:gd name="connsiteX4" fmla="*/ 0 w 313206"/>
                    <a:gd name="connsiteY4" fmla="*/ 79526 h 48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06" h="482438">
                      <a:moveTo>
                        <a:pt x="0" y="79526"/>
                      </a:moveTo>
                      <a:cubicBezTo>
                        <a:pt x="168420" y="46193"/>
                        <a:pt x="199345" y="-43165"/>
                        <a:pt x="295702" y="24949"/>
                      </a:cubicBezTo>
                      <a:lnTo>
                        <a:pt x="313206" y="466746"/>
                      </a:lnTo>
                      <a:cubicBezTo>
                        <a:pt x="194484" y="484325"/>
                        <a:pt x="140887" y="506466"/>
                        <a:pt x="6002" y="413418"/>
                      </a:cubicBezTo>
                      <a:lnTo>
                        <a:pt x="0" y="79526"/>
                      </a:lnTo>
                      <a:close/>
                    </a:path>
                  </a:pathLst>
                </a:custGeom>
                <a:solidFill>
                  <a:srgbClr val="1C1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3" name="Oval 202"/>
            <p:cNvSpPr/>
            <p:nvPr/>
          </p:nvSpPr>
          <p:spPr>
            <a:xfrm rot="20967789">
              <a:off x="1099711" y="-2839141"/>
              <a:ext cx="822960" cy="822960"/>
            </a:xfrm>
            <a:prstGeom prst="ellipse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2060744" y="448686"/>
            <a:ext cx="2743177" cy="646331"/>
            <a:chOff x="1491175" y="225474"/>
            <a:chExt cx="2743177" cy="646331"/>
          </a:xfrm>
        </p:grpSpPr>
        <p:cxnSp>
          <p:nvCxnSpPr>
            <p:cNvPr id="215" name="Straight Arrow Connector 214"/>
            <p:cNvCxnSpPr/>
            <p:nvPr/>
          </p:nvCxnSpPr>
          <p:spPr>
            <a:xfrm flipH="1">
              <a:off x="2679852" y="534572"/>
              <a:ext cx="1554500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/>
            <p:cNvSpPr txBox="1"/>
            <p:nvPr/>
          </p:nvSpPr>
          <p:spPr>
            <a:xfrm>
              <a:off x="1491175" y="225474"/>
              <a:ext cx="1160541" cy="646331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2060744" y="448686"/>
            <a:ext cx="2743177" cy="646331"/>
            <a:chOff x="1491175" y="225474"/>
            <a:chExt cx="2743177" cy="646331"/>
          </a:xfrm>
        </p:grpSpPr>
        <p:cxnSp>
          <p:nvCxnSpPr>
            <p:cNvPr id="218" name="Straight Arrow Connector 217"/>
            <p:cNvCxnSpPr/>
            <p:nvPr/>
          </p:nvCxnSpPr>
          <p:spPr>
            <a:xfrm flipH="1">
              <a:off x="2679852" y="534572"/>
              <a:ext cx="1554500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/>
            <p:cNvSpPr txBox="1"/>
            <p:nvPr/>
          </p:nvSpPr>
          <p:spPr>
            <a:xfrm>
              <a:off x="1491175" y="225474"/>
              <a:ext cx="1160541" cy="646331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044706" y="-1144043"/>
            <a:ext cx="5016118" cy="10241281"/>
            <a:chOff x="2044706" y="-1144043"/>
            <a:chExt cx="5016118" cy="10241281"/>
          </a:xfrm>
        </p:grpSpPr>
        <p:grpSp>
          <p:nvGrpSpPr>
            <p:cNvPr id="147" name="Group 146"/>
            <p:cNvGrpSpPr/>
            <p:nvPr/>
          </p:nvGrpSpPr>
          <p:grpSpPr>
            <a:xfrm>
              <a:off x="2049961" y="-1144043"/>
              <a:ext cx="5010863" cy="10241281"/>
              <a:chOff x="2045257" y="-5174750"/>
              <a:chExt cx="5010863" cy="10241281"/>
            </a:xfrm>
          </p:grpSpPr>
          <p:grpSp>
            <p:nvGrpSpPr>
              <p:cNvPr id="232" name="Group 231"/>
              <p:cNvGrpSpPr/>
              <p:nvPr/>
            </p:nvGrpSpPr>
            <p:grpSpPr>
              <a:xfrm>
                <a:off x="2082023" y="3527445"/>
                <a:ext cx="2743177" cy="646331"/>
                <a:chOff x="1491175" y="3329621"/>
                <a:chExt cx="2743177" cy="646331"/>
              </a:xfrm>
            </p:grpSpPr>
            <p:cxnSp>
              <p:nvCxnSpPr>
                <p:cNvPr id="251" name="Straight Arrow Connector 250"/>
                <p:cNvCxnSpPr/>
                <p:nvPr/>
              </p:nvCxnSpPr>
              <p:spPr>
                <a:xfrm flipH="1">
                  <a:off x="2679852" y="3638719"/>
                  <a:ext cx="1554500" cy="0"/>
                </a:xfrm>
                <a:prstGeom prst="straightConnector1">
                  <a:avLst/>
                </a:prstGeom>
                <a:ln w="57150">
                  <a:solidFill>
                    <a:srgbClr val="1C1C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2" name="TextBox 251"/>
                <p:cNvSpPr txBox="1"/>
                <p:nvPr/>
              </p:nvSpPr>
              <p:spPr>
                <a:xfrm>
                  <a:off x="1491175" y="3329621"/>
                  <a:ext cx="1160541" cy="646331"/>
                </a:xfrm>
                <a:prstGeom prst="rect">
                  <a:avLst/>
                </a:prstGeom>
                <a:noFill/>
                <a:ln w="19050">
                  <a:solidFill>
                    <a:srgbClr val="1C1C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093329" y="2405004"/>
                <a:ext cx="2743177" cy="646331"/>
                <a:chOff x="1491175" y="1115811"/>
                <a:chExt cx="2743177" cy="646331"/>
              </a:xfrm>
            </p:grpSpPr>
            <p:cxnSp>
              <p:nvCxnSpPr>
                <p:cNvPr id="249" name="Straight Arrow Connector 248"/>
                <p:cNvCxnSpPr/>
                <p:nvPr/>
              </p:nvCxnSpPr>
              <p:spPr>
                <a:xfrm flipH="1">
                  <a:off x="2679852" y="1424909"/>
                  <a:ext cx="1554500" cy="0"/>
                </a:xfrm>
                <a:prstGeom prst="straightConnector1">
                  <a:avLst/>
                </a:prstGeom>
                <a:ln w="57150">
                  <a:solidFill>
                    <a:srgbClr val="1C1C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/>
                <p:cNvSpPr txBox="1"/>
                <p:nvPr/>
              </p:nvSpPr>
              <p:spPr>
                <a:xfrm>
                  <a:off x="1491175" y="1115811"/>
                  <a:ext cx="1160541" cy="646331"/>
                </a:xfrm>
                <a:prstGeom prst="rect">
                  <a:avLst/>
                </a:prstGeom>
                <a:noFill/>
                <a:ln w="19050">
                  <a:solidFill>
                    <a:srgbClr val="1C1C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দুই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078173" y="1519859"/>
                <a:ext cx="2743177" cy="646331"/>
                <a:chOff x="1491175" y="-833306"/>
                <a:chExt cx="2743177" cy="646331"/>
              </a:xfrm>
            </p:grpSpPr>
            <p:cxnSp>
              <p:nvCxnSpPr>
                <p:cNvPr id="247" name="Straight Arrow Connector 246"/>
                <p:cNvCxnSpPr/>
                <p:nvPr/>
              </p:nvCxnSpPr>
              <p:spPr>
                <a:xfrm flipH="1">
                  <a:off x="2679852" y="-524208"/>
                  <a:ext cx="1554500" cy="0"/>
                </a:xfrm>
                <a:prstGeom prst="straightConnector1">
                  <a:avLst/>
                </a:prstGeom>
                <a:ln w="57150">
                  <a:solidFill>
                    <a:srgbClr val="1C1C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/>
                <p:cNvSpPr txBox="1"/>
                <p:nvPr/>
              </p:nvSpPr>
              <p:spPr>
                <a:xfrm>
                  <a:off x="1491175" y="-833306"/>
                  <a:ext cx="1160541" cy="646331"/>
                </a:xfrm>
                <a:prstGeom prst="rect">
                  <a:avLst/>
                </a:prstGeom>
                <a:noFill/>
                <a:ln w="19050">
                  <a:solidFill>
                    <a:srgbClr val="1C1C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তিন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045257" y="434630"/>
                <a:ext cx="2743177" cy="646331"/>
                <a:chOff x="1491175" y="-2998983"/>
                <a:chExt cx="2743177" cy="646331"/>
              </a:xfrm>
            </p:grpSpPr>
            <p:cxnSp>
              <p:nvCxnSpPr>
                <p:cNvPr id="245" name="Straight Arrow Connector 244"/>
                <p:cNvCxnSpPr/>
                <p:nvPr/>
              </p:nvCxnSpPr>
              <p:spPr>
                <a:xfrm flipH="1">
                  <a:off x="2679852" y="-2689885"/>
                  <a:ext cx="1554500" cy="0"/>
                </a:xfrm>
                <a:prstGeom prst="straightConnector1">
                  <a:avLst/>
                </a:prstGeom>
                <a:ln w="57150">
                  <a:solidFill>
                    <a:srgbClr val="1C1C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TextBox 245"/>
                <p:cNvSpPr txBox="1"/>
                <p:nvPr/>
              </p:nvSpPr>
              <p:spPr>
                <a:xfrm>
                  <a:off x="1491175" y="-2998983"/>
                  <a:ext cx="1160541" cy="646331"/>
                </a:xfrm>
                <a:prstGeom prst="rect">
                  <a:avLst/>
                </a:prstGeom>
                <a:noFill/>
                <a:ln w="19050">
                  <a:solidFill>
                    <a:srgbClr val="1C1C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চার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5135880" y="-5174750"/>
                <a:ext cx="1920240" cy="10241281"/>
                <a:chOff x="5135880" y="-5174750"/>
                <a:chExt cx="1920240" cy="10241281"/>
              </a:xfrm>
            </p:grpSpPr>
            <p:grpSp>
              <p:nvGrpSpPr>
                <p:cNvPr id="237" name="Group 236"/>
                <p:cNvGrpSpPr/>
                <p:nvPr/>
              </p:nvGrpSpPr>
              <p:grpSpPr>
                <a:xfrm>
                  <a:off x="5135880" y="-5174750"/>
                  <a:ext cx="1920240" cy="10241281"/>
                  <a:chOff x="3169210" y="-4141116"/>
                  <a:chExt cx="1909785" cy="7783574"/>
                </a:xfrm>
              </p:grpSpPr>
              <p:sp>
                <p:nvSpPr>
                  <p:cNvPr id="243" name="Rounded Rectangle 242"/>
                  <p:cNvSpPr/>
                  <p:nvPr/>
                </p:nvSpPr>
                <p:spPr>
                  <a:xfrm>
                    <a:off x="4804675" y="-4135860"/>
                    <a:ext cx="274320" cy="7778318"/>
                  </a:xfrm>
                  <a:prstGeom prst="roundRect">
                    <a:avLst/>
                  </a:prstGeom>
                  <a:solidFill>
                    <a:srgbClr val="1C1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ounded Rectangle 243"/>
                  <p:cNvSpPr/>
                  <p:nvPr/>
                </p:nvSpPr>
                <p:spPr>
                  <a:xfrm>
                    <a:off x="3169210" y="-4141116"/>
                    <a:ext cx="274320" cy="7778318"/>
                  </a:xfrm>
                  <a:prstGeom prst="roundRect">
                    <a:avLst/>
                  </a:prstGeom>
                  <a:solidFill>
                    <a:srgbClr val="1C1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/>
                <p:cNvGrpSpPr/>
                <p:nvPr/>
              </p:nvGrpSpPr>
              <p:grpSpPr>
                <a:xfrm>
                  <a:off x="5178413" y="656105"/>
                  <a:ext cx="1795270" cy="3294137"/>
                  <a:chOff x="5178413" y="656105"/>
                  <a:chExt cx="1795270" cy="3294137"/>
                </a:xfrm>
              </p:grpSpPr>
              <p:sp>
                <p:nvSpPr>
                  <p:cNvPr id="239" name="Rectangle 238"/>
                  <p:cNvSpPr/>
                  <p:nvPr/>
                </p:nvSpPr>
                <p:spPr>
                  <a:xfrm>
                    <a:off x="5191201" y="656105"/>
                    <a:ext cx="1782482" cy="208861"/>
                  </a:xfrm>
                  <a:prstGeom prst="rect">
                    <a:avLst/>
                  </a:prstGeom>
                  <a:solidFill>
                    <a:srgbClr val="1C1C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5182369" y="1655287"/>
                    <a:ext cx="1782482" cy="208861"/>
                  </a:xfrm>
                  <a:prstGeom prst="rect">
                    <a:avLst/>
                  </a:prstGeom>
                  <a:solidFill>
                    <a:srgbClr val="1C1C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5180391" y="2698334"/>
                    <a:ext cx="1782482" cy="208861"/>
                  </a:xfrm>
                  <a:prstGeom prst="rect">
                    <a:avLst/>
                  </a:prstGeom>
                  <a:solidFill>
                    <a:srgbClr val="1C1C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5178413" y="3741381"/>
                    <a:ext cx="1782482" cy="208861"/>
                  </a:xfrm>
                  <a:prstGeom prst="rect">
                    <a:avLst/>
                  </a:prstGeom>
                  <a:solidFill>
                    <a:srgbClr val="1C1C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48" name="Group 147"/>
            <p:cNvGrpSpPr/>
            <p:nvPr/>
          </p:nvGrpSpPr>
          <p:grpSpPr>
            <a:xfrm>
              <a:off x="2044706" y="-711002"/>
              <a:ext cx="2743177" cy="646331"/>
              <a:chOff x="1491175" y="-2998983"/>
              <a:chExt cx="2743177" cy="646331"/>
            </a:xfrm>
          </p:grpSpPr>
          <p:cxnSp>
            <p:nvCxnSpPr>
              <p:cNvPr id="230" name="Straight Arrow Connector 229"/>
              <p:cNvCxnSpPr/>
              <p:nvPr/>
            </p:nvCxnSpPr>
            <p:spPr>
              <a:xfrm flipH="1">
                <a:off x="2679852" y="-2689885"/>
                <a:ext cx="1554500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TextBox 230"/>
              <p:cNvSpPr txBox="1"/>
              <p:nvPr/>
            </p:nvSpPr>
            <p:spPr>
              <a:xfrm>
                <a:off x="1491175" y="-2998983"/>
                <a:ext cx="1160541" cy="646331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5159119" y="-584120"/>
              <a:ext cx="1782482" cy="208861"/>
            </a:xfrm>
            <a:prstGeom prst="rect">
              <a:avLst/>
            </a:prstGeom>
            <a:solidFill>
              <a:srgbClr val="1C1C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2055216" y="434624"/>
              <a:ext cx="4928426" cy="3739146"/>
              <a:chOff x="2045257" y="434630"/>
              <a:chExt cx="4928426" cy="3739146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2082023" y="3527445"/>
                <a:ext cx="2743177" cy="646331"/>
                <a:chOff x="1491175" y="3329621"/>
                <a:chExt cx="2743177" cy="646331"/>
              </a:xfrm>
            </p:grpSpPr>
            <p:cxnSp>
              <p:nvCxnSpPr>
                <p:cNvPr id="228" name="Straight Arrow Connector 227"/>
                <p:cNvCxnSpPr/>
                <p:nvPr/>
              </p:nvCxnSpPr>
              <p:spPr>
                <a:xfrm flipH="1">
                  <a:off x="2679852" y="3638719"/>
                  <a:ext cx="1554500" cy="0"/>
                </a:xfrm>
                <a:prstGeom prst="straightConnector1">
                  <a:avLst/>
                </a:prstGeom>
                <a:ln w="57150">
                  <a:solidFill>
                    <a:srgbClr val="1C1C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TextBox 228"/>
                <p:cNvSpPr txBox="1"/>
                <p:nvPr/>
              </p:nvSpPr>
              <p:spPr>
                <a:xfrm>
                  <a:off x="1491175" y="3329621"/>
                  <a:ext cx="1160541" cy="646331"/>
                </a:xfrm>
                <a:prstGeom prst="rect">
                  <a:avLst/>
                </a:prstGeom>
                <a:noFill/>
                <a:ln w="19050">
                  <a:solidFill>
                    <a:srgbClr val="1C1C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পাঁচ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093329" y="2405004"/>
                <a:ext cx="2743177" cy="646331"/>
                <a:chOff x="1491175" y="1115811"/>
                <a:chExt cx="2743177" cy="646331"/>
              </a:xfrm>
            </p:grpSpPr>
            <p:cxnSp>
              <p:nvCxnSpPr>
                <p:cNvPr id="226" name="Straight Arrow Connector 225"/>
                <p:cNvCxnSpPr/>
                <p:nvPr/>
              </p:nvCxnSpPr>
              <p:spPr>
                <a:xfrm flipH="1">
                  <a:off x="2679852" y="1424909"/>
                  <a:ext cx="1554500" cy="0"/>
                </a:xfrm>
                <a:prstGeom prst="straightConnector1">
                  <a:avLst/>
                </a:prstGeom>
                <a:ln w="57150">
                  <a:solidFill>
                    <a:srgbClr val="1C1C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TextBox 226"/>
                <p:cNvSpPr txBox="1"/>
                <p:nvPr/>
              </p:nvSpPr>
              <p:spPr>
                <a:xfrm>
                  <a:off x="1491175" y="1115811"/>
                  <a:ext cx="1160541" cy="646331"/>
                </a:xfrm>
                <a:prstGeom prst="rect">
                  <a:avLst/>
                </a:prstGeom>
                <a:noFill/>
                <a:ln w="19050">
                  <a:solidFill>
                    <a:srgbClr val="1C1C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ছয়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078173" y="1519859"/>
                <a:ext cx="2743177" cy="646331"/>
                <a:chOff x="1491175" y="-833306"/>
                <a:chExt cx="2743177" cy="646331"/>
              </a:xfrm>
            </p:grpSpPr>
            <p:cxnSp>
              <p:nvCxnSpPr>
                <p:cNvPr id="224" name="Straight Arrow Connector 223"/>
                <p:cNvCxnSpPr/>
                <p:nvPr/>
              </p:nvCxnSpPr>
              <p:spPr>
                <a:xfrm flipH="1">
                  <a:off x="2679852" y="-524208"/>
                  <a:ext cx="1554500" cy="0"/>
                </a:xfrm>
                <a:prstGeom prst="straightConnector1">
                  <a:avLst/>
                </a:prstGeom>
                <a:ln w="57150">
                  <a:solidFill>
                    <a:srgbClr val="1C1C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TextBox 224"/>
                <p:cNvSpPr txBox="1"/>
                <p:nvPr/>
              </p:nvSpPr>
              <p:spPr>
                <a:xfrm>
                  <a:off x="1491175" y="-833306"/>
                  <a:ext cx="1160541" cy="646331"/>
                </a:xfrm>
                <a:prstGeom prst="rect">
                  <a:avLst/>
                </a:prstGeom>
                <a:noFill/>
                <a:ln w="19050">
                  <a:solidFill>
                    <a:srgbClr val="1C1C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সাত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045257" y="434630"/>
                <a:ext cx="2743177" cy="646331"/>
                <a:chOff x="1491175" y="-2998983"/>
                <a:chExt cx="2743177" cy="646331"/>
              </a:xfrm>
            </p:grpSpPr>
            <p:cxnSp>
              <p:nvCxnSpPr>
                <p:cNvPr id="222" name="Straight Arrow Connector 221"/>
                <p:cNvCxnSpPr/>
                <p:nvPr/>
              </p:nvCxnSpPr>
              <p:spPr>
                <a:xfrm flipH="1">
                  <a:off x="2679852" y="-2689885"/>
                  <a:ext cx="1554500" cy="0"/>
                </a:xfrm>
                <a:prstGeom prst="straightConnector1">
                  <a:avLst/>
                </a:prstGeom>
                <a:ln w="57150">
                  <a:solidFill>
                    <a:srgbClr val="1C1C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TextBox 222"/>
                <p:cNvSpPr txBox="1"/>
                <p:nvPr/>
              </p:nvSpPr>
              <p:spPr>
                <a:xfrm>
                  <a:off x="1491175" y="-2998983"/>
                  <a:ext cx="1160541" cy="646331"/>
                </a:xfrm>
                <a:prstGeom prst="rect">
                  <a:avLst/>
                </a:prstGeom>
                <a:noFill/>
                <a:ln w="19050">
                  <a:solidFill>
                    <a:srgbClr val="1C1C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আট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5178413" y="656105"/>
                <a:ext cx="1795270" cy="3294137"/>
                <a:chOff x="5178413" y="656105"/>
                <a:chExt cx="1795270" cy="3294137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5191201" y="656105"/>
                  <a:ext cx="1782482" cy="208861"/>
                </a:xfrm>
                <a:prstGeom prst="rect">
                  <a:avLst/>
                </a:prstGeom>
                <a:solidFill>
                  <a:srgbClr val="1C1CFF"/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5182369" y="1655287"/>
                  <a:ext cx="1782482" cy="208861"/>
                </a:xfrm>
                <a:prstGeom prst="rect">
                  <a:avLst/>
                </a:prstGeom>
                <a:solidFill>
                  <a:srgbClr val="1C1CFF"/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5180391" y="2698334"/>
                  <a:ext cx="1782482" cy="208861"/>
                </a:xfrm>
                <a:prstGeom prst="rect">
                  <a:avLst/>
                </a:prstGeom>
                <a:solidFill>
                  <a:srgbClr val="1C1CFF"/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5178413" y="3741381"/>
                  <a:ext cx="1782482" cy="208861"/>
                </a:xfrm>
                <a:prstGeom prst="rect">
                  <a:avLst/>
                </a:prstGeom>
                <a:solidFill>
                  <a:srgbClr val="1C1CFF"/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2711262" y="310586"/>
            <a:ext cx="3358544" cy="6083118"/>
            <a:chOff x="9599555" y="2949370"/>
            <a:chExt cx="3478434" cy="6300268"/>
          </a:xfrm>
        </p:grpSpPr>
        <p:grpSp>
          <p:nvGrpSpPr>
            <p:cNvPr id="254" name="Group 253"/>
            <p:cNvGrpSpPr/>
            <p:nvPr/>
          </p:nvGrpSpPr>
          <p:grpSpPr>
            <a:xfrm>
              <a:off x="10723410" y="3405922"/>
              <a:ext cx="992342" cy="5114344"/>
              <a:chOff x="10723410" y="3405922"/>
              <a:chExt cx="992342" cy="5114344"/>
            </a:xfrm>
          </p:grpSpPr>
          <p:cxnSp>
            <p:nvCxnSpPr>
              <p:cNvPr id="277" name="Straight Arrow Connector 276"/>
              <p:cNvCxnSpPr/>
              <p:nvPr/>
            </p:nvCxnSpPr>
            <p:spPr>
              <a:xfrm flipH="1">
                <a:off x="10749261" y="8520266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/>
              <p:nvPr/>
            </p:nvCxnSpPr>
            <p:spPr>
              <a:xfrm flipH="1">
                <a:off x="10756216" y="7897998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/>
              <p:nvPr/>
            </p:nvCxnSpPr>
            <p:spPr>
              <a:xfrm flipH="1">
                <a:off x="10746892" y="7257936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/>
              <p:cNvCxnSpPr/>
              <p:nvPr/>
            </p:nvCxnSpPr>
            <p:spPr>
              <a:xfrm flipH="1">
                <a:off x="10726643" y="6590321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Arrow Connector 280"/>
              <p:cNvCxnSpPr/>
              <p:nvPr/>
            </p:nvCxnSpPr>
            <p:spPr>
              <a:xfrm flipH="1">
                <a:off x="10723410" y="3405922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/>
              <p:cNvCxnSpPr/>
              <p:nvPr/>
            </p:nvCxnSpPr>
            <p:spPr>
              <a:xfrm flipH="1">
                <a:off x="10752494" y="6013341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Arrow Connector 282"/>
              <p:cNvCxnSpPr/>
              <p:nvPr/>
            </p:nvCxnSpPr>
            <p:spPr>
              <a:xfrm flipH="1">
                <a:off x="10759449" y="5391074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Arrow Connector 283"/>
              <p:cNvCxnSpPr/>
              <p:nvPr/>
            </p:nvCxnSpPr>
            <p:spPr>
              <a:xfrm flipH="1">
                <a:off x="10750125" y="4778307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Arrow Connector 284"/>
              <p:cNvCxnSpPr/>
              <p:nvPr/>
            </p:nvCxnSpPr>
            <p:spPr>
              <a:xfrm flipH="1">
                <a:off x="10729876" y="4124340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>
              <a:off x="9599555" y="3174826"/>
              <a:ext cx="1131221" cy="5733642"/>
              <a:chOff x="9599555" y="3174826"/>
              <a:chExt cx="1131221" cy="5733642"/>
            </a:xfrm>
          </p:grpSpPr>
          <p:sp>
            <p:nvSpPr>
              <p:cNvPr id="268" name="TextBox 267"/>
              <p:cNvSpPr txBox="1"/>
              <p:nvPr/>
            </p:nvSpPr>
            <p:spPr>
              <a:xfrm>
                <a:off x="9599555" y="8302818"/>
                <a:ext cx="1131220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9599555" y="7680550"/>
                <a:ext cx="1131220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9599555" y="7054136"/>
                <a:ext cx="1131220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9599555" y="6427465"/>
                <a:ext cx="1131220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চার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9603494" y="3174826"/>
                <a:ext cx="1127282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9601450" y="5782245"/>
                <a:ext cx="1129326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পাঁচ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9603494" y="5173626"/>
                <a:ext cx="1127281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9603494" y="4560859"/>
                <a:ext cx="1127281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9603494" y="3920540"/>
                <a:ext cx="1127281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11896689" y="2949370"/>
              <a:ext cx="1181300" cy="6300268"/>
              <a:chOff x="11896689" y="2949370"/>
              <a:chExt cx="1181300" cy="6300268"/>
            </a:xfrm>
          </p:grpSpPr>
          <p:sp>
            <p:nvSpPr>
              <p:cNvPr id="257" name="Rounded Rectangle 256"/>
              <p:cNvSpPr/>
              <p:nvPr/>
            </p:nvSpPr>
            <p:spPr>
              <a:xfrm>
                <a:off x="12908308" y="2953624"/>
                <a:ext cx="169681" cy="6296014"/>
              </a:xfrm>
              <a:prstGeom prst="roundRect">
                <a:avLst/>
              </a:prstGeom>
              <a:solidFill>
                <a:srgbClr val="1C1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ounded Rectangle 257"/>
              <p:cNvSpPr/>
              <p:nvPr/>
            </p:nvSpPr>
            <p:spPr>
              <a:xfrm>
                <a:off x="11896689" y="2949370"/>
                <a:ext cx="169681" cy="6296014"/>
              </a:xfrm>
              <a:prstGeom prst="roundRect">
                <a:avLst/>
              </a:prstGeom>
              <a:solidFill>
                <a:srgbClr val="1C1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11930722" y="6536416"/>
                <a:ext cx="1096554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11925289" y="7151096"/>
                <a:ext cx="1096554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11924072" y="7792762"/>
                <a:ext cx="1096554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11922855" y="8434427"/>
                <a:ext cx="1096554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11908091" y="3293825"/>
                <a:ext cx="1096554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1933955" y="4056788"/>
                <a:ext cx="1096553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1928522" y="4671468"/>
                <a:ext cx="1096553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1927305" y="5313134"/>
                <a:ext cx="1096553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11926088" y="5954799"/>
                <a:ext cx="1096553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6" name="TextBox 285"/>
          <p:cNvSpPr txBox="1"/>
          <p:nvPr/>
        </p:nvSpPr>
        <p:spPr>
          <a:xfrm>
            <a:off x="7076684" y="329434"/>
            <a:ext cx="4389120" cy="646331"/>
          </a:xfrm>
          <a:prstGeom prst="rect">
            <a:avLst/>
          </a:prstGeom>
          <a:solidFill>
            <a:srgbClr val="1C1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7086739" y="335098"/>
            <a:ext cx="4389120" cy="646331"/>
          </a:xfrm>
          <a:prstGeom prst="rect">
            <a:avLst/>
          </a:prstGeom>
          <a:solidFill>
            <a:srgbClr val="1C1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8" name="Group 287"/>
          <p:cNvGrpSpPr/>
          <p:nvPr/>
        </p:nvGrpSpPr>
        <p:grpSpPr>
          <a:xfrm>
            <a:off x="11457631" y="58919"/>
            <a:ext cx="4743964" cy="1214651"/>
            <a:chOff x="996284" y="439170"/>
            <a:chExt cx="4743964" cy="1214651"/>
          </a:xfrm>
        </p:grpSpPr>
        <p:sp>
          <p:nvSpPr>
            <p:cNvPr id="289" name="Rectangle 288"/>
            <p:cNvSpPr/>
            <p:nvPr/>
          </p:nvSpPr>
          <p:spPr>
            <a:xfrm>
              <a:off x="1141123" y="439170"/>
              <a:ext cx="459912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996284" y="709683"/>
              <a:ext cx="236923" cy="646331"/>
            </a:xfrm>
            <a:prstGeom prst="rect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96452" y="79356"/>
            <a:ext cx="1629715" cy="558823"/>
            <a:chOff x="8590932" y="247204"/>
            <a:chExt cx="3291265" cy="558823"/>
          </a:xfrm>
        </p:grpSpPr>
        <p:sp>
          <p:nvSpPr>
            <p:cNvPr id="292" name="Rounded Rectangle 30"/>
            <p:cNvSpPr/>
            <p:nvPr/>
          </p:nvSpPr>
          <p:spPr>
            <a:xfrm>
              <a:off x="8590932" y="247204"/>
              <a:ext cx="2892675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3" name="Rounded Rectangle 30"/>
            <p:cNvSpPr/>
            <p:nvPr/>
          </p:nvSpPr>
          <p:spPr>
            <a:xfrm>
              <a:off x="8750490" y="279818"/>
              <a:ext cx="3131707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1C1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Voice 002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5387" y="6276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withEffect" p14:presetBounceEnd="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0.00671 L 0.00013 0.00717 C -0.03086 0.00555 -0.00117 0.00925 -0.02292 0.00092 C -0.02578 0.00092 -0.02722 0.00115 -0.02943 0.00138 C -0.03073 -0.00047 -0.03308 -0.00047 -0.03464 -0.00116 C -0.03672 -0.00186 -0.03854 -0.00394 -0.04089 -0.00301 C -0.05026 -0.00811 -0.04076 -0.0007 -0.05091 -0.00973 C -0.06992 -0.00116 -0.07279 4.81481E-6 -0.08698 0.00833 C -0.08894 0.00995 -0.09662 0.01481 -0.09883 0.01805 C -0.1017 0.02245 -0.1069 0.03217 -0.10677 0.03263 C -0.10755 0.03518 -0.10795 0.03888 -0.10899 0.04143 C -0.11107 0.04583 -0.11511 0.04629 -0.11771 0.04722 L -0.12448 0.04675 C -0.13972 0.028 -0.13203 0.0324 -0.14675 0.02893 L -0.15196 0.028 L -0.1569 0.02685 C -0.16029 0.02847 -0.17591 0.03263 -0.18203 0.0412 C -0.18347 0.04351 -0.18477 0.04675 -0.18607 0.04861 C -0.19271 0.05717 -0.18867 0.04953 -0.1918 0.05555 L -0.22071 0.03842 C -0.22513 0.03564 -0.22969 0.03287 -0.23425 0.03148 C -0.23776 0.03101 -0.24388 0.02893 -0.24401 0.02893 C -0.25 0.03171 -0.25625 0.03356 -0.26198 0.03796 C -0.26407 0.03912 -0.26498 0.04282 -0.26602 0.0449 L -0.27097 0.0581 L -0.27787 0.05439 C -0.2819 0.05023 -0.28607 0.0456 -0.29024 0.04236 C -0.29206 0.04097 -0.29362 0.04004 -0.29532 0.04074 C -0.30703 0.04467 -0.31849 0.05069 -0.33021 0.05555 C -0.33321 0.0581 -0.33737 0.06157 -0.34024 0.06481 C -0.34193 0.06712 -0.34427 0.06967 -0.34597 0.07245 C -0.34727 0.07523 -0.34948 0.08263 -0.34948 0.08287 L -0.35925 0.08009 C -0.36328 0.07754 -0.36745 0.07037 -0.37162 0.06736 C -0.37565 0.0655 -0.38373 0.06504 -0.38802 0.06435 C -0.39141 0.06458 -0.39453 0.06296 -0.39779 0.06203 L -0.40274 0.06134 C -0.40821 0.06412 -0.41394 0.06481 -0.41914 0.06944 C -0.42383 0.07361 -0.42305 0.08171 -0.4237 0.08796 C -0.42357 0.09189 -0.42435 0.09189 -0.42461 0.09398 " pathEditMode="relative" rAng="20940000" ptsTypes="AAAAAAAAAAAAAAAAAAAAAAAAAAAAAAAAAAAAAAAA" p14:bounceEnd="5000">
                                          <p:cBhvr>
                                            <p:cTn id="6" dur="4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67" y="31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nodeType="withEffect" p14:presetBounceEnd="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0.00671 L 0.00013 0.00718 C -0.03086 0.00556 -0.00118 0.00926 -0.02292 0.00093 C -0.02578 0.00093 -0.02722 0.00116 -0.02943 0.00139 C -0.03073 -0.00046 -0.03308 -0.00046 -0.03464 -0.00116 C -0.03672 -0.00185 -0.03855 -0.00394 -0.04089 -0.00301 C -0.05026 -0.0081 -0.04076 -0.00069 -0.05091 -0.00972 C -0.06993 -0.00116 -0.07279 0 -0.08698 0.00833 C -0.08894 0.00995 -0.09662 0.01481 -0.09883 0.01806 C -0.1017 0.02245 -0.1069 0.03218 -0.10677 0.03264 C -0.10756 0.03519 -0.10795 0.03889 -0.10899 0.04144 C -0.11107 0.04583 -0.11511 0.0463 -0.11771 0.04722 L -0.12448 0.04676 C -0.13972 0.02801 -0.13203 0.03241 -0.14675 0.02894 L -0.15196 0.02801 L -0.1569 0.02685 C -0.16029 0.02847 -0.17591 0.03264 -0.18203 0.0412 C -0.18347 0.04352 -0.18477 0.04676 -0.18607 0.04861 C -0.19271 0.05718 -0.18868 0.04954 -0.1918 0.05556 L -0.22071 0.03843 C -0.22513 0.03565 -0.22969 0.03287 -0.23425 0.03148 C -0.23776 0.03102 -0.24388 0.02894 -0.24401 0.02894 C -0.25 0.03171 -0.25625 0.03356 -0.26198 0.03796 C -0.26407 0.03912 -0.26498 0.04282 -0.26602 0.04491 L -0.27097 0.0581 L -0.27787 0.0544 C -0.2819 0.05023 -0.28607 0.0456 -0.29024 0.04236 C -0.29206 0.04097 -0.29362 0.04005 -0.29532 0.04074 C -0.30703 0.04468 -0.31849 0.05069 -0.33021 0.05556 C -0.33321 0.0581 -0.33737 0.06157 -0.34024 0.06481 C -0.34193 0.06713 -0.34427 0.06968 -0.34597 0.07245 C -0.34727 0.07523 -0.34948 0.08264 -0.34948 0.08287 L -0.35925 0.08009 C -0.36328 0.07755 -0.36745 0.07037 -0.37162 0.06736 C -0.37565 0.06551 -0.38373 0.06505 -0.38802 0.06435 C -0.39141 0.06458 -0.39453 0.06296 -0.39779 0.06204 L -0.40274 0.06134 C -0.40821 0.06412 -0.41394 0.06481 -0.41914 0.06944 C -0.42383 0.07361 -0.42305 0.08171 -0.4237 0.08796 C -0.42357 0.0919 -0.42435 0.0919 -0.42461 0.09398 " pathEditMode="relative" rAng="20940000" ptsTypes="AAAAAAAAAAAAAAAAAAAAAAAAAAAAAAAAAAAAAAAA" p14:bounceEnd="5000">
                                          <p:cBhvr>
                                            <p:cTn id="8" dur="4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67" y="31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 p14:presetBounceEnd="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0.00671 L 0.00013 0.00717 C -0.03086 0.00555 -0.00117 0.00926 -0.02292 0.00092 C -0.02578 0.00092 -0.02721 0.00115 -0.02943 0.00139 C -0.03073 -0.00047 -0.03307 -0.00047 -0.03464 -0.00116 C -0.03672 -0.00185 -0.03854 -0.00394 -0.04089 -0.00301 C -0.05026 -0.0081 -0.04076 -0.0007 -0.05091 -0.00972 C -0.06992 -0.00116 -0.07279 2.59259E-6 -0.08698 0.00833 C -0.08893 0.00995 -0.09662 0.01481 -0.09883 0.01805 C -0.10169 0.02245 -0.1069 0.03217 -0.10677 0.03264 C -0.10755 0.03518 -0.10794 0.03889 -0.10899 0.04143 C -0.11107 0.04583 -0.11511 0.04629 -0.11771 0.04722 L -0.12448 0.04676 C -0.13971 0.02801 -0.13203 0.0324 -0.14675 0.02893 L -0.15195 0.02801 L -0.1569 0.02685 C -0.16029 0.02847 -0.17591 0.03264 -0.18203 0.0412 C -0.18346 0.04352 -0.18477 0.04676 -0.18607 0.04861 C -0.19271 0.05717 -0.18867 0.04953 -0.1918 0.05555 L -0.2207 0.03842 C -0.22513 0.03565 -0.22969 0.03287 -0.23425 0.03148 C -0.23776 0.03102 -0.24388 0.02893 -0.24401 0.02893 C -0.25 0.03171 -0.25625 0.03356 -0.26198 0.03796 C -0.26406 0.03912 -0.26497 0.04282 -0.26602 0.0449 L -0.27096 0.0581 L -0.27787 0.0544 C -0.2819 0.05023 -0.28607 0.0456 -0.29024 0.04236 C -0.29206 0.04097 -0.29362 0.04004 -0.29531 0.04074 C -0.30703 0.04467 -0.31849 0.05069 -0.33021 0.05555 C -0.3332 0.0581 -0.33737 0.06157 -0.34024 0.06481 C -0.34193 0.06713 -0.34427 0.06967 -0.34596 0.07245 C -0.34727 0.07523 -0.34948 0.08264 -0.34948 0.08287 L -0.35925 0.08009 C -0.36328 0.07754 -0.36745 0.07037 -0.37162 0.06736 C -0.37565 0.06551 -0.38372 0.06504 -0.38802 0.06435 C -0.39141 0.06458 -0.39453 0.06296 -0.39779 0.06203 L -0.40274 0.06134 C -0.4082 0.06412 -0.41393 0.06481 -0.41914 0.06944 C -0.42383 0.07361 -0.42305 0.08171 -0.4237 0.08796 C -0.42357 0.0919 -0.42435 0.0919 -0.42461 0.09398 " pathEditMode="relative" rAng="20940000" ptsTypes="AAAAAAAAAAAAAAAAAAAAAAAAAAAAAAAAAAAAAAAA" p14:bounceEnd="5000">
                                          <p:cBhvr>
                                            <p:cTn id="10" dur="4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67" y="31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8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8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8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800" fill="hold">
                                              <p:stCondLst>
                                                <p:cond delay="32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8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8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8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800" fill="hold">
                                              <p:stCondLst>
                                                <p:cond delay="3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8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8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8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800" fill="hold">
                                              <p:stCondLst>
                                                <p:cond delay="320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0.00024 L 6.25E-7 0.00023 C 0.00872 -0.01158 0.01732 -0.02315 0.02591 -0.03403 C 0.02904 -0.03797 0.03242 -0.04121 0.03542 -0.04514 C 0.03802 -0.04838 0.03971 -0.05325 0.04206 -0.05649 C 0.04505 -0.06065 0.04805 -0.06482 0.05143 -0.0676 C 0.05781 -0.07246 0.07083 -0.07894 0.07083 -0.07871 C 0.13711 -0.07315 0.11575 -0.09005 0.14141 -0.0676 L 0.17318 -0.09005 C 0.18151 -0.09769 0.18971 -0.10602 0.19883 -0.1125 C 0.20495 -0.11713 0.21237 -0.11713 0.21797 -0.12385 C 0.24102 -0.15047 0.22982 -0.14306 0.25013 -0.15186 C 0.25312 -0.15556 0.25573 -0.1625 0.25963 -0.1632 C 0.28516 -0.16598 0.2944 -0.16065 0.31419 -0.15186 C 0.32357 -0.14075 0.32279 -0.13982 0.33359 -0.13496 C 0.33437 -0.13473 0.33555 -0.13496 0.33685 -0.13496 L 0.35599 -0.15741 C 0.36536 -0.17385 0.37838 -0.20047 0.39115 -0.21366 C 0.39935 -0.22223 0.40898 -0.22663 0.4168 -0.23612 C 0.42018 -0.23982 0.42357 -0.24306 0.42656 -0.24746 C 0.42878 -0.2507 0.43021 -0.25579 0.43281 -0.25857 C 0.43581 -0.26158 0.43945 -0.26227 0.44258 -0.26389 C 0.47044 -0.26042 0.49857 -0.2625 0.52604 -0.25301 C 0.53203 -0.2507 0.53398 -0.23681 0.5388 -0.23033 C 0.54284 -0.22524 0.5474 -0.22315 0.55156 -0.21945 C 0.55378 -0.21366 0.55443 -0.20394 0.55807 -0.20232 C 0.58984 -0.19144 0.58008 -0.20047 0.58698 -0.22477 C 0.59401 -0.24931 0.59349 -0.23311 0.59349 -0.24746 " pathEditMode="relative" rAng="0" ptsTypes="AAAAAAAAAAAAAAAAAAAAAAAAAAAA">
                                          <p:cBhvr>
                                            <p:cTn id="30" dur="4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74" y="-131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1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1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8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3.7037E-7 L -0.18372 -0.31042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93" y="-1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6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2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88" dur="2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4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6" presetID="42" presetClass="path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437 -0.31111 L -0.18307 -0.15556 " pathEditMode="relative" rAng="0" ptsTypes="AA">
                                          <p:cBhvr>
                                            <p:cTn id="9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-0.00026 0.15648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7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4.07407E-6 L 0.00078 0.15487 " pathEditMode="relative" rAng="0" ptsTypes="AA">
                                          <p:cBhvr>
                                            <p:cTn id="10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5" presetID="64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7.40741E-7 L -0.16758 -0.33866 " pathEditMode="relative" rAng="0" ptsTypes="AA">
                                          <p:cBhvr>
                                            <p:cTn id="10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294" y="-1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8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9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0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1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6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85185E-6 L 0.00079 0.15486 " pathEditMode="relative" rAng="0" ptsTypes="AA">
                                          <p:cBhvr>
                                            <p:cTn id="11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268 -0.15278 L -0.18216 -0.00718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72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719 -0.32847 L -0.16589 -0.18333 " pathEditMode="relative" rAng="0" ptsTypes="AA">
                                          <p:cBhvr>
                                            <p:cTn id="12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7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5879 L -0.00026 0.31458 " pathEditMode="relative" rAng="0" ptsTypes="AA">
                                          <p:cBhvr>
                                            <p:cTn id="12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78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61 0.15718 L 0.0013 0.31412 " pathEditMode="relative" rAng="0" ptsTypes="AA">
                                          <p:cBhvr>
                                            <p:cTn id="1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78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7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9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48148E-6 L -0.19349 -0.36019 " pathEditMode="relative" rAng="0" ptsTypes="AA">
                                          <p:cBhvr>
                                            <p:cTn id="13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14" y="-181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32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3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34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5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8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40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4.81481E-6 L 0.00079 0.15487 " pathEditMode="relative" rAng="0" ptsTypes="AA">
                                          <p:cBhvr>
                                            <p:cTn id="14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2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9362 -0.35718 L -0.1918 -0.20185 " pathEditMode="relative" rAng="0" ptsTypes="AA">
                                          <p:cBhvr>
                                            <p:cTn id="14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7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4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485 -0.17824 L -0.16589 -0.04282 " pathEditMode="relative" rAng="0" ptsTypes="AA">
                                          <p:cBhvr>
                                            <p:cTn id="14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6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42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164 0.00231 L -0.18502 0.13518 " pathEditMode="relative" rAng="0" ptsTypes="AA">
                                          <p:cBhvr>
                                            <p:cTn id="14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6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31528 L 0 0.47407 " pathEditMode="relative" rAng="0" ptsTypes="AA">
                                          <p:cBhvr>
                                            <p:cTn id="14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9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0.16134 L -4.79167E-6 0.31389 " pathEditMode="relative" rAng="0" ptsTypes="AA">
                                          <p:cBhvr>
                                            <p:cTn id="151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.31065 L -0.00156 0.46598 " pathEditMode="relative" rAng="0" ptsTypes="AA">
                                          <p:cBhvr>
                                            <p:cTn id="15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55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5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7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1.48148E-6 L -0.18685 -0.38565 " pathEditMode="relative" rAng="0" ptsTypes="AA">
                                          <p:cBhvr>
                                            <p:cTn id="15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10" y="-19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60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61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62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3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6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1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1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0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4" dur="1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10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1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1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1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6" dur="1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9" dur="1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2" dur="1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4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5" dur="1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8" dur="1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1" dur="1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4" dur="1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7" dur="1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0" dur="1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3" dur="1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7" dur="1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0" dur="1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1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222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8 0.0044 L 0.00195 -0.09722 " pathEditMode="relative" rAng="0" ptsTypes="AA">
                                          <p:cBhvr>
                                            <p:cTn id="223" dur="2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12250"/>
                                </p:stCondLst>
                                <p:childTnLst>
                                  <p:par>
                                    <p:cTn id="22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6" dur="1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0" dur="1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3" dur="1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6" dur="1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9" dur="1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2" dur="1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5" dur="1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8" dur="1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1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2" fill="hold">
                                <p:stCondLst>
                                  <p:cond delay="12260"/>
                                </p:stCondLst>
                                <p:childTnLst>
                                  <p:par>
                                    <p:cTn id="253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3.7037E-7 L -0.00026 0.15648 " pathEditMode="relative" rAng="0" ptsTypes="AA">
                                          <p:cBhvr>
                                            <p:cTn id="2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7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5" presetID="8" presetClass="emph" presetSubtype="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5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7" presetID="64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0.18372 -0.31042 " pathEditMode="relative" rAng="0" ptsTypes="AA">
                                          <p:cBhvr>
                                            <p:cTn id="258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93" y="-1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9" fill="hold">
                                <p:stCondLst>
                                  <p:cond delay="13260"/>
                                </p:stCondLst>
                                <p:childTnLst>
                                  <p:par>
                                    <p:cTn id="260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61" dur="2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62" dur="2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63" dur="2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6" dur="25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7" fill="hold">
                                <p:stCondLst>
                                  <p:cond delay="13760"/>
                                </p:stCondLst>
                                <p:childTnLst>
                                  <p:par>
                                    <p:cTn id="268" presetID="42" presetClass="path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437 -0.31111 L -0.18307 -0.15556 " pathEditMode="relative" rAng="0" ptsTypes="AA">
                                          <p:cBhvr>
                                            <p:cTn id="269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38778E-17 L 0.00078 0.15486 " pathEditMode="relative" rAng="0" ptsTypes="AA">
                                          <p:cBhvr>
                                            <p:cTn id="271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0.1588 L -0.00026 0.31458 " pathEditMode="relative" rAng="0" ptsTypes="AA">
                                          <p:cBhvr>
                                            <p:cTn id="27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77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4" fill="hold">
                                <p:stCondLst>
                                  <p:cond delay="14260"/>
                                </p:stCondLst>
                                <p:childTnLst>
                                  <p:par>
                                    <p:cTn id="275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7" presetID="64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96296E-6 L -0.16758 -0.33865 " pathEditMode="relative" rAng="0" ptsTypes="AA">
                                          <p:cBhvr>
                                            <p:cTn id="278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85" y="-16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9" fill="hold">
                                <p:stCondLst>
                                  <p:cond delay="15260"/>
                                </p:stCondLst>
                                <p:childTnLst>
                                  <p:par>
                                    <p:cTn id="280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81" dur="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82" dur="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83" dur="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6" dur="25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7" fill="hold">
                                <p:stCondLst>
                                  <p:cond delay="15760"/>
                                </p:stCondLst>
                                <p:childTnLst>
                                  <p:par>
                                    <p:cTn id="288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38778E-17 L 0.00078 0.15486 " pathEditMode="relative" rAng="0" ptsTypes="AA">
                                          <p:cBhvr>
                                            <p:cTn id="289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0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268 -0.15278 L -0.18216 -0.00718 " pathEditMode="relative" rAng="0" ptsTypes="AA">
                                          <p:cBhvr>
                                            <p:cTn id="291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72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2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719 -0.32847 L -0.16589 -0.18333 " pathEditMode="relative" rAng="0" ptsTypes="AA">
                                          <p:cBhvr>
                                            <p:cTn id="293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7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6 0.15718 L 0.0013 0.31412 " pathEditMode="relative" rAng="0" ptsTypes="AA">
                                          <p:cBhvr>
                                            <p:cTn id="295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78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0.31528 L 1.45833E-6 0.47407 " pathEditMode="relative" rAng="0" ptsTypes="AA">
                                          <p:cBhvr>
                                            <p:cTn id="29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9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8" fill="hold">
                                <p:stCondLst>
                                  <p:cond delay="16260"/>
                                </p:stCondLst>
                                <p:childTnLst>
                                  <p:par>
                                    <p:cTn id="299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0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1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7.40741E-7 L -0.19349 -0.36018 " pathEditMode="relative" rAng="0" ptsTypes="AA">
                                          <p:cBhvr>
                                            <p:cTn id="302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674" y="-18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3" fill="hold">
                                <p:stCondLst>
                                  <p:cond delay="17260"/>
                                </p:stCondLst>
                                <p:childTnLst>
                                  <p:par>
                                    <p:cTn id="304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05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306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07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0" dur="25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1" fill="hold">
                                <p:stCondLst>
                                  <p:cond delay="17760"/>
                                </p:stCondLst>
                                <p:childTnLst>
                                  <p:par>
                                    <p:cTn id="312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38778E-17 L 0.00078 0.15486 " pathEditMode="relative" rAng="0" ptsTypes="AA">
                                          <p:cBhvr>
                                            <p:cTn id="313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4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9362 -0.35718 L -0.1918 -0.20185 " pathEditMode="relative" rAng="0" ptsTypes="AA">
                                          <p:cBhvr>
                                            <p:cTn id="315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" y="7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6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485 -0.17824 L -0.16589 -0.04282 " pathEditMode="relative" rAng="0" ptsTypes="AA">
                                          <p:cBhvr>
                                            <p:cTn id="317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6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8" presetID="42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164 0.00231 L -0.18502 0.13518 " pathEditMode="relative" rAng="0" ptsTypes="AA">
                                          <p:cBhvr>
                                            <p:cTn id="319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6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16134 L -4.16667E-7 0.31389 " pathEditMode="relative" rAng="0" ptsTypes="AA">
                                          <p:cBhvr>
                                            <p:cTn id="321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31065 L -0.00156 0.46597 " pathEditMode="relative" rAng="0" ptsTypes="AA">
                                          <p:cBhvr>
                                            <p:cTn id="323" dur="1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7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0.47616 L 1.45833E-6 0.63495 " pathEditMode="relative" rAng="0" ptsTypes="AA">
                                          <p:cBhvr>
                                            <p:cTn id="32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9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6" fill="hold">
                                <p:stCondLst>
                                  <p:cond delay="18760"/>
                                </p:stCondLst>
                                <p:childTnLst>
                                  <p:par>
                                    <p:cTn id="327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2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9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2.22222E-6 L -0.18685 -0.38565 " pathEditMode="relative" rAng="0" ptsTypes="AA">
                                          <p:cBhvr>
                                            <p:cTn id="330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49" y="-192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1" fill="hold">
                                <p:stCondLst>
                                  <p:cond delay="19760"/>
                                </p:stCondLst>
                                <p:childTnLst>
                                  <p:par>
                                    <p:cTn id="332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33" dur="2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334" dur="2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35" dur="2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8" dur="25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9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0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41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3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4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45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7" presetID="12" presetClass="exit" presetSubtype="4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8" dur="25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49" dur="2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1" presetID="12" presetClass="exit" presetSubtype="4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2" dur="25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53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5" presetID="1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6" dur="25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57" dur="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9" presetID="1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0" dur="25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61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3" presetID="1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4" dur="25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65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7" presetID="1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8" dur="25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69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1" presetID="1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2" dur="25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73" dur="2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5" presetID="1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6" dur="2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77" dur="2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9" presetID="12" presetClass="exit" presetSubtype="4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0" dur="25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81" dur="2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3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4" dur="25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85" dur="25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7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8" dur="25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89" dur="25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1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2" dur="25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93" dur="25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6" dur="25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7" dur="25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0" dur="25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1" dur="25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3" fill="hold">
                                <p:stCondLst>
                                  <p:cond delay="20260"/>
                                </p:stCondLst>
                                <p:childTnLst>
                                  <p:par>
                                    <p:cTn id="40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5" dur="1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8" dur="1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1" dur="1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4" dur="1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7" dur="1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0" dur="1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3" dur="1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6" dur="1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9" dur="1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1" presetID="10" presetClass="exit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2" dur="1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4" presetID="10" presetClass="exit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5" dur="1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7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8" dur="1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0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1" dur="1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3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4" dur="1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6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7" dur="1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9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0" dur="1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2" presetID="10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3" dur="1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5" presetID="10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6" dur="1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9" dur="1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1" presetID="10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2" dur="1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4" presetID="10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5" dur="1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7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8" dur="1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0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1" dur="1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5" dur="1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6" fill="hold">
                                <p:stCondLst>
                                  <p:cond delay="20270"/>
                                </p:stCondLst>
                                <p:childTnLst>
                                  <p:par>
                                    <p:cTn id="477" presetID="6" presetClass="emph" presetSubtype="0" accel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78" dur="500" fill="hold"/>
                                            <p:tgtEl>
                                              <p:spTgt spid="146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0196 -0.09005 " pathEditMode="relative" rAng="0" ptsTypes="AA">
                                          <p:cBhvr>
                                            <p:cTn id="480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-4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1" fill="hold">
                                <p:stCondLst>
                                  <p:cond delay="20770"/>
                                </p:stCondLst>
                                <p:childTnLst>
                                  <p:par>
                                    <p:cTn id="48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3" dur="1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7" dur="1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8" fill="hold">
                                <p:stCondLst>
                                  <p:cond delay="20780"/>
                                </p:stCondLst>
                                <p:childTnLst>
                                  <p:par>
                                    <p:cTn id="489" presetID="2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1" dur="250"/>
                                            <p:tgtEl>
                                              <p:spTgt spid="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2" fill="hold">
                          <p:stCondLst>
                            <p:cond delay="indefinite"/>
                          </p:stCondLst>
                          <p:childTnLst>
                            <p:par>
                              <p:cTn id="4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4" presetID="2" presetClass="entr" presetSubtype="1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96" dur="2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97" dur="2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99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38593 0.00093 " pathEditMode="relative" rAng="0" ptsTypes="AA">
                                          <p:cBhvr>
                                            <p:cTn id="500" dur="2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9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2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3" dur="10"/>
                                            <p:tgtEl>
                                              <p:spTgt spid="2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7" dur="1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8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509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8541 -7.40741E-7 L -4.79167E-6 -7.40741E-7 " pathEditMode="relative" rAng="0" ptsTypes="AA">
                                          <p:cBhvr>
                                            <p:cTn id="510" dur="2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1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512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3" dur="25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4" dur="25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5" dur="250"/>
                                            <p:tgtEl>
                                              <p:spTgt spid="2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3939" numSld="999" showWhenStopped="0">
                    <p:cTn id="5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91" grpId="0" animBg="1"/>
          <p:bldP spid="91" grpId="1" animBg="1"/>
          <p:bldP spid="91" grpId="2" animBg="1"/>
          <p:bldP spid="91" grpId="3" animBg="1"/>
          <p:bldP spid="93" grpId="0" animBg="1"/>
          <p:bldP spid="93" grpId="1" animBg="1"/>
          <p:bldP spid="93" grpId="2" animBg="1"/>
          <p:bldP spid="93" grpId="3" animBg="1"/>
          <p:bldP spid="96" grpId="0" animBg="1"/>
          <p:bldP spid="96" grpId="1" animBg="1"/>
          <p:bldP spid="96" grpId="2" animBg="1"/>
          <p:bldP spid="96" grpId="3" animBg="1"/>
          <p:bldP spid="97" grpId="0" animBg="1"/>
          <p:bldP spid="97" grpId="1" animBg="1"/>
          <p:bldP spid="97" grpId="2" animBg="1"/>
          <p:bldP spid="97" grpId="3" animBg="1"/>
          <p:bldP spid="98" grpId="0" animBg="1"/>
          <p:bldP spid="98" grpId="1" animBg="1"/>
          <p:bldP spid="98" grpId="2" animBg="1"/>
          <p:bldP spid="98" grpId="3" animBg="1"/>
          <p:bldP spid="100" grpId="0" animBg="1"/>
          <p:bldP spid="100" grpId="1" animBg="1"/>
          <p:bldP spid="100" grpId="2" animBg="1"/>
          <p:bldP spid="100" grpId="3" animBg="1"/>
          <p:bldP spid="100" grpId="4" animBg="1"/>
          <p:bldP spid="101" grpId="0" animBg="1"/>
          <p:bldP spid="101" grpId="1" animBg="1"/>
          <p:bldP spid="101" grpId="2" animBg="1"/>
          <p:bldP spid="101" grpId="3" animBg="1"/>
          <p:bldP spid="101" grpId="4" animBg="1"/>
          <p:bldP spid="101" grpId="5" animBg="1"/>
          <p:bldP spid="102" grpId="0" animBg="1"/>
          <p:bldP spid="102" grpId="1" animBg="1"/>
          <p:bldP spid="102" grpId="2" animBg="1"/>
          <p:bldP spid="102" grpId="3" animBg="1"/>
          <p:bldP spid="102" grpId="4" animBg="1"/>
          <p:bldP spid="102" grpId="5" animBg="1"/>
          <p:bldP spid="102" grpId="6" animBg="1"/>
          <p:bldP spid="102" grpId="7" animBg="1"/>
          <p:bldP spid="103" grpId="0" animBg="1"/>
          <p:bldP spid="103" grpId="1" animBg="1"/>
          <p:bldP spid="103" grpId="2" animBg="1"/>
          <p:bldP spid="103" grpId="3" animBg="1"/>
          <p:bldP spid="103" grpId="4" animBg="1"/>
          <p:bldP spid="103" grpId="5" animBg="1"/>
          <p:bldP spid="103" grpId="6" animBg="1"/>
          <p:bldP spid="103" grpId="7" animBg="1"/>
          <p:bldP spid="103" grpId="8" animBg="1"/>
          <p:bldP spid="197" grpId="0" animBg="1"/>
          <p:bldP spid="197" grpId="1" animBg="1"/>
          <p:bldP spid="197" grpId="2" animBg="1"/>
          <p:bldP spid="198" grpId="0" animBg="1"/>
          <p:bldP spid="198" grpId="1" animBg="1"/>
          <p:bldP spid="198" grpId="2" animBg="1"/>
          <p:bldP spid="198" grpId="3" animBg="1"/>
          <p:bldP spid="199" grpId="0" animBg="1"/>
          <p:bldP spid="199" grpId="1" animBg="1"/>
          <p:bldP spid="199" grpId="2" animBg="1"/>
          <p:bldP spid="199" grpId="3" animBg="1"/>
          <p:bldP spid="199" grpId="4" animBg="1"/>
          <p:bldP spid="199" grpId="5" animBg="1"/>
          <p:bldP spid="200" grpId="0" animBg="1"/>
          <p:bldP spid="200" grpId="1" animBg="1"/>
          <p:bldP spid="200" grpId="2" animBg="1"/>
          <p:bldP spid="200" grpId="3" animBg="1"/>
          <p:bldP spid="200" grpId="4" animBg="1"/>
          <p:bldP spid="200" grpId="5" animBg="1"/>
          <p:bldP spid="200" grpId="6" animBg="1"/>
          <p:bldP spid="286" grpId="0" animBg="1"/>
          <p:bldP spid="286" grpId="1" animBg="1"/>
          <p:bldP spid="28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0.00671 L 0.00013 0.00717 C -0.03086 0.00555 -0.00117 0.00925 -0.02292 0.00092 C -0.02578 0.00092 -0.02722 0.00115 -0.02943 0.00138 C -0.03073 -0.00047 -0.03308 -0.00047 -0.03464 -0.00116 C -0.03672 -0.00186 -0.03854 -0.00394 -0.04089 -0.00301 C -0.05026 -0.00811 -0.04076 -0.0007 -0.05091 -0.00973 C -0.06992 -0.00116 -0.07279 4.81481E-6 -0.08698 0.00833 C -0.08894 0.00995 -0.09662 0.01481 -0.09883 0.01805 C -0.1017 0.02245 -0.1069 0.03217 -0.10677 0.03263 C -0.10755 0.03518 -0.10795 0.03888 -0.10899 0.04143 C -0.11107 0.04583 -0.11511 0.04629 -0.11771 0.04722 L -0.12448 0.04675 C -0.13972 0.028 -0.13203 0.0324 -0.14675 0.02893 L -0.15196 0.028 L -0.1569 0.02685 C -0.16029 0.02847 -0.17591 0.03263 -0.18203 0.0412 C -0.18347 0.04351 -0.18477 0.04675 -0.18607 0.04861 C -0.19271 0.05717 -0.18867 0.04953 -0.1918 0.05555 L -0.22071 0.03842 C -0.22513 0.03564 -0.22969 0.03287 -0.23425 0.03148 C -0.23776 0.03101 -0.24388 0.02893 -0.24401 0.02893 C -0.25 0.03171 -0.25625 0.03356 -0.26198 0.03796 C -0.26407 0.03912 -0.26498 0.04282 -0.26602 0.0449 L -0.27097 0.0581 L -0.27787 0.05439 C -0.2819 0.05023 -0.28607 0.0456 -0.29024 0.04236 C -0.29206 0.04097 -0.29362 0.04004 -0.29532 0.04074 C -0.30703 0.04467 -0.31849 0.05069 -0.33021 0.05555 C -0.33321 0.0581 -0.33737 0.06157 -0.34024 0.06481 C -0.34193 0.06712 -0.34427 0.06967 -0.34597 0.07245 C -0.34727 0.07523 -0.34948 0.08263 -0.34948 0.08287 L -0.35925 0.08009 C -0.36328 0.07754 -0.36745 0.07037 -0.37162 0.06736 C -0.37565 0.0655 -0.38373 0.06504 -0.38802 0.06435 C -0.39141 0.06458 -0.39453 0.06296 -0.39779 0.06203 L -0.40274 0.06134 C -0.40821 0.06412 -0.41394 0.06481 -0.41914 0.06944 C -0.42383 0.07361 -0.42305 0.08171 -0.4237 0.08796 C -0.42357 0.09189 -0.42435 0.09189 -0.42461 0.09398 " pathEditMode="relative" rAng="20940000" ptsTypes="AAAAAAAAAAAAAAAAAAAAAAAAAAAAAAAAAAAAAAAA">
                                          <p:cBhvr>
                                            <p:cTn id="6" dur="4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67" y="31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0.00671 L 0.00013 0.00718 C -0.03086 0.00556 -0.00118 0.00926 -0.02292 0.00093 C -0.02578 0.00093 -0.02722 0.00116 -0.02943 0.00139 C -0.03073 -0.00046 -0.03308 -0.00046 -0.03464 -0.00116 C -0.03672 -0.00185 -0.03855 -0.00394 -0.04089 -0.00301 C -0.05026 -0.0081 -0.04076 -0.00069 -0.05091 -0.00972 C -0.06993 -0.00116 -0.07279 0 -0.08698 0.00833 C -0.08894 0.00995 -0.09662 0.01481 -0.09883 0.01806 C -0.1017 0.02245 -0.1069 0.03218 -0.10677 0.03264 C -0.10756 0.03519 -0.10795 0.03889 -0.10899 0.04144 C -0.11107 0.04583 -0.11511 0.0463 -0.11771 0.04722 L -0.12448 0.04676 C -0.13972 0.02801 -0.13203 0.03241 -0.14675 0.02894 L -0.15196 0.02801 L -0.1569 0.02685 C -0.16029 0.02847 -0.17591 0.03264 -0.18203 0.0412 C -0.18347 0.04352 -0.18477 0.04676 -0.18607 0.04861 C -0.19271 0.05718 -0.18868 0.04954 -0.1918 0.05556 L -0.22071 0.03843 C -0.22513 0.03565 -0.22969 0.03287 -0.23425 0.03148 C -0.23776 0.03102 -0.24388 0.02894 -0.24401 0.02894 C -0.25 0.03171 -0.25625 0.03356 -0.26198 0.03796 C -0.26407 0.03912 -0.26498 0.04282 -0.26602 0.04491 L -0.27097 0.0581 L -0.27787 0.0544 C -0.2819 0.05023 -0.28607 0.0456 -0.29024 0.04236 C -0.29206 0.04097 -0.29362 0.04005 -0.29532 0.04074 C -0.30703 0.04468 -0.31849 0.05069 -0.33021 0.05556 C -0.33321 0.0581 -0.33737 0.06157 -0.34024 0.06481 C -0.34193 0.06713 -0.34427 0.06968 -0.34597 0.07245 C -0.34727 0.07523 -0.34948 0.08264 -0.34948 0.08287 L -0.35925 0.08009 C -0.36328 0.07755 -0.36745 0.07037 -0.37162 0.06736 C -0.37565 0.06551 -0.38373 0.06505 -0.38802 0.06435 C -0.39141 0.06458 -0.39453 0.06296 -0.39779 0.06204 L -0.40274 0.06134 C -0.40821 0.06412 -0.41394 0.06481 -0.41914 0.06944 C -0.42383 0.07361 -0.42305 0.08171 -0.4237 0.08796 C -0.42357 0.0919 -0.42435 0.0919 -0.42461 0.09398 " pathEditMode="relative" rAng="20940000" ptsTypes="AAAAAAAAAAAAAAAAAAAAAAAAAAAAAAAAAAAAAAAA">
                                          <p:cBhvr>
                                            <p:cTn id="8" dur="4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67" y="31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0.00671 L 0.00013 0.00717 C -0.03086 0.00555 -0.00117 0.00926 -0.02292 0.00092 C -0.02578 0.00092 -0.02721 0.00115 -0.02943 0.00139 C -0.03073 -0.00047 -0.03307 -0.00047 -0.03464 -0.00116 C -0.03672 -0.00185 -0.03854 -0.00394 -0.04089 -0.00301 C -0.05026 -0.0081 -0.04076 -0.0007 -0.05091 -0.00972 C -0.06992 -0.00116 -0.07279 2.59259E-6 -0.08698 0.00833 C -0.08893 0.00995 -0.09662 0.01481 -0.09883 0.01805 C -0.10169 0.02245 -0.1069 0.03217 -0.10677 0.03264 C -0.10755 0.03518 -0.10794 0.03889 -0.10899 0.04143 C -0.11107 0.04583 -0.11511 0.04629 -0.11771 0.04722 L -0.12448 0.04676 C -0.13971 0.02801 -0.13203 0.0324 -0.14675 0.02893 L -0.15195 0.02801 L -0.1569 0.02685 C -0.16029 0.02847 -0.17591 0.03264 -0.18203 0.0412 C -0.18346 0.04352 -0.18477 0.04676 -0.18607 0.04861 C -0.19271 0.05717 -0.18867 0.04953 -0.1918 0.05555 L -0.2207 0.03842 C -0.22513 0.03565 -0.22969 0.03287 -0.23425 0.03148 C -0.23776 0.03102 -0.24388 0.02893 -0.24401 0.02893 C -0.25 0.03171 -0.25625 0.03356 -0.26198 0.03796 C -0.26406 0.03912 -0.26497 0.04282 -0.26602 0.0449 L -0.27096 0.0581 L -0.27787 0.0544 C -0.2819 0.05023 -0.28607 0.0456 -0.29024 0.04236 C -0.29206 0.04097 -0.29362 0.04004 -0.29531 0.04074 C -0.30703 0.04467 -0.31849 0.05069 -0.33021 0.05555 C -0.3332 0.0581 -0.33737 0.06157 -0.34024 0.06481 C -0.34193 0.06713 -0.34427 0.06967 -0.34596 0.07245 C -0.34727 0.07523 -0.34948 0.08264 -0.34948 0.08287 L -0.35925 0.08009 C -0.36328 0.07754 -0.36745 0.07037 -0.37162 0.06736 C -0.37565 0.06551 -0.38372 0.06504 -0.38802 0.06435 C -0.39141 0.06458 -0.39453 0.06296 -0.39779 0.06203 L -0.40274 0.06134 C -0.4082 0.06412 -0.41393 0.06481 -0.41914 0.06944 C -0.42383 0.07361 -0.42305 0.08171 -0.4237 0.08796 C -0.42357 0.0919 -0.42435 0.0919 -0.42461 0.09398 " pathEditMode="relative" rAng="20940000" ptsTypes="AAAAAAAAAAAAAAAAAAAAAAAAAAAAAAAAAAAAAAAA">
                                          <p:cBhvr>
                                            <p:cTn id="10" dur="4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67" y="31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8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8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8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800" fill="hold">
                                              <p:stCondLst>
                                                <p:cond delay="32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8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8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8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800" fill="hold">
                                              <p:stCondLst>
                                                <p:cond delay="3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8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8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8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800" fill="hold">
                                              <p:stCondLst>
                                                <p:cond delay="320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0.00024 L 6.25E-7 0.00023 C 0.00872 -0.01158 0.01732 -0.02315 0.02591 -0.03403 C 0.02904 -0.03797 0.03242 -0.04121 0.03542 -0.04514 C 0.03802 -0.04838 0.03971 -0.05325 0.04206 -0.05649 C 0.04505 -0.06065 0.04805 -0.06482 0.05143 -0.0676 C 0.05781 -0.07246 0.07083 -0.07894 0.07083 -0.07871 C 0.13711 -0.07315 0.11575 -0.09005 0.14141 -0.0676 L 0.17318 -0.09005 C 0.18151 -0.09769 0.18971 -0.10602 0.19883 -0.1125 C 0.20495 -0.11713 0.21237 -0.11713 0.21797 -0.12385 C 0.24102 -0.15047 0.22982 -0.14306 0.25013 -0.15186 C 0.25312 -0.15556 0.25573 -0.1625 0.25963 -0.1632 C 0.28516 -0.16598 0.2944 -0.16065 0.31419 -0.15186 C 0.32357 -0.14075 0.32279 -0.13982 0.33359 -0.13496 C 0.33437 -0.13473 0.33555 -0.13496 0.33685 -0.13496 L 0.35599 -0.15741 C 0.36536 -0.17385 0.37838 -0.20047 0.39115 -0.21366 C 0.39935 -0.22223 0.40898 -0.22663 0.4168 -0.23612 C 0.42018 -0.23982 0.42357 -0.24306 0.42656 -0.24746 C 0.42878 -0.2507 0.43021 -0.25579 0.43281 -0.25857 C 0.43581 -0.26158 0.43945 -0.26227 0.44258 -0.26389 C 0.47044 -0.26042 0.49857 -0.2625 0.52604 -0.25301 C 0.53203 -0.2507 0.53398 -0.23681 0.5388 -0.23033 C 0.54284 -0.22524 0.5474 -0.22315 0.55156 -0.21945 C 0.55378 -0.21366 0.55443 -0.20394 0.55807 -0.20232 C 0.58984 -0.19144 0.58008 -0.20047 0.58698 -0.22477 C 0.59401 -0.24931 0.59349 -0.23311 0.59349 -0.24746 " pathEditMode="relative" rAng="0" ptsTypes="AAAAAAAAAAAAAAAAAAAAAAAAAAAA">
                                          <p:cBhvr>
                                            <p:cTn id="30" dur="4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74" y="-131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1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1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8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3.7037E-7 L -0.18372 -0.31042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93" y="-1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6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2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88" dur="2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4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6" presetID="42" presetClass="path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437 -0.31111 L -0.18307 -0.15556 " pathEditMode="relative" rAng="0" ptsTypes="AA">
                                          <p:cBhvr>
                                            <p:cTn id="9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-0.00026 0.15648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7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4.07407E-6 L 0.00078 0.15487 " pathEditMode="relative" rAng="0" ptsTypes="AA">
                                          <p:cBhvr>
                                            <p:cTn id="10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5" presetID="64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7.40741E-7 L -0.16758 -0.33866 " pathEditMode="relative" rAng="0" ptsTypes="AA">
                                          <p:cBhvr>
                                            <p:cTn id="10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294" y="-1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8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9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0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1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6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85185E-6 L 0.00079 0.15486 " pathEditMode="relative" rAng="0" ptsTypes="AA">
                                          <p:cBhvr>
                                            <p:cTn id="11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268 -0.15278 L -0.18216 -0.00718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72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719 -0.32847 L -0.16589 -0.18333 " pathEditMode="relative" rAng="0" ptsTypes="AA">
                                          <p:cBhvr>
                                            <p:cTn id="12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7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5879 L -0.00026 0.31458 " pathEditMode="relative" rAng="0" ptsTypes="AA">
                                          <p:cBhvr>
                                            <p:cTn id="12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78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61 0.15718 L 0.0013 0.31412 " pathEditMode="relative" rAng="0" ptsTypes="AA">
                                          <p:cBhvr>
                                            <p:cTn id="1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78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7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9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48148E-6 L -0.19349 -0.36019 " pathEditMode="relative" rAng="0" ptsTypes="AA">
                                          <p:cBhvr>
                                            <p:cTn id="13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14" y="-181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32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3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34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5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8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40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4.81481E-6 L 0.00079 0.15487 " pathEditMode="relative" rAng="0" ptsTypes="AA">
                                          <p:cBhvr>
                                            <p:cTn id="14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2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9362 -0.35718 L -0.1918 -0.20185 " pathEditMode="relative" rAng="0" ptsTypes="AA">
                                          <p:cBhvr>
                                            <p:cTn id="14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7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4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485 -0.17824 L -0.16589 -0.04282 " pathEditMode="relative" rAng="0" ptsTypes="AA">
                                          <p:cBhvr>
                                            <p:cTn id="14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6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42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164 0.00231 L -0.18502 0.13518 " pathEditMode="relative" rAng="0" ptsTypes="AA">
                                          <p:cBhvr>
                                            <p:cTn id="14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6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31528 L 0 0.47407 " pathEditMode="relative" rAng="0" ptsTypes="AA">
                                          <p:cBhvr>
                                            <p:cTn id="14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9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0.16134 L -4.79167E-6 0.31389 " pathEditMode="relative" rAng="0" ptsTypes="AA">
                                          <p:cBhvr>
                                            <p:cTn id="151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.31065 L -0.00156 0.46598 " pathEditMode="relative" rAng="0" ptsTypes="AA">
                                          <p:cBhvr>
                                            <p:cTn id="15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55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5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7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1.48148E-6 L -0.18685 -0.38565 " pathEditMode="relative" rAng="0" ptsTypes="AA">
                                          <p:cBhvr>
                                            <p:cTn id="15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10" y="-19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60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61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62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3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6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1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1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0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4" dur="1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10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1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1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1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6" dur="1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9" dur="1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2" dur="1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4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5" dur="1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8" dur="1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1" dur="1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4" dur="1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7" dur="1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0" dur="1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3" dur="1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7" dur="1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0" dur="1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1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222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8 0.0044 L 0.00195 -0.09722 " pathEditMode="relative" rAng="0" ptsTypes="AA">
                                          <p:cBhvr>
                                            <p:cTn id="223" dur="2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12250"/>
                                </p:stCondLst>
                                <p:childTnLst>
                                  <p:par>
                                    <p:cTn id="22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6" dur="1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0" dur="1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3" dur="1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6" dur="1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9" dur="1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2" dur="1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5" dur="1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8" dur="1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1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2" fill="hold">
                                <p:stCondLst>
                                  <p:cond delay="12260"/>
                                </p:stCondLst>
                                <p:childTnLst>
                                  <p:par>
                                    <p:cTn id="253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3.7037E-7 L -0.00026 0.15648 " pathEditMode="relative" rAng="0" ptsTypes="AA">
                                          <p:cBhvr>
                                            <p:cTn id="2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7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5" presetID="8" presetClass="emph" presetSubtype="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5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7" presetID="64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0.18372 -0.31042 " pathEditMode="relative" rAng="0" ptsTypes="AA">
                                          <p:cBhvr>
                                            <p:cTn id="258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93" y="-1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9" fill="hold">
                                <p:stCondLst>
                                  <p:cond delay="13260"/>
                                </p:stCondLst>
                                <p:childTnLst>
                                  <p:par>
                                    <p:cTn id="260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61" dur="2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62" dur="2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63" dur="2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6" dur="25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7" fill="hold">
                                <p:stCondLst>
                                  <p:cond delay="13760"/>
                                </p:stCondLst>
                                <p:childTnLst>
                                  <p:par>
                                    <p:cTn id="268" presetID="42" presetClass="path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437 -0.31111 L -0.18307 -0.15556 " pathEditMode="relative" rAng="0" ptsTypes="AA">
                                          <p:cBhvr>
                                            <p:cTn id="269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38778E-17 L 0.00078 0.15486 " pathEditMode="relative" rAng="0" ptsTypes="AA">
                                          <p:cBhvr>
                                            <p:cTn id="271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0.1588 L -0.00026 0.31458 " pathEditMode="relative" rAng="0" ptsTypes="AA">
                                          <p:cBhvr>
                                            <p:cTn id="27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77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4" fill="hold">
                                <p:stCondLst>
                                  <p:cond delay="14260"/>
                                </p:stCondLst>
                                <p:childTnLst>
                                  <p:par>
                                    <p:cTn id="275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7" presetID="64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96296E-6 L -0.16758 -0.33865 " pathEditMode="relative" rAng="0" ptsTypes="AA">
                                          <p:cBhvr>
                                            <p:cTn id="278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85" y="-16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9" fill="hold">
                                <p:stCondLst>
                                  <p:cond delay="15260"/>
                                </p:stCondLst>
                                <p:childTnLst>
                                  <p:par>
                                    <p:cTn id="280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81" dur="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82" dur="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83" dur="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6" dur="25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7" fill="hold">
                                <p:stCondLst>
                                  <p:cond delay="15760"/>
                                </p:stCondLst>
                                <p:childTnLst>
                                  <p:par>
                                    <p:cTn id="288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38778E-17 L 0.00078 0.15486 " pathEditMode="relative" rAng="0" ptsTypes="AA">
                                          <p:cBhvr>
                                            <p:cTn id="289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0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268 -0.15278 L -0.18216 -0.00718 " pathEditMode="relative" rAng="0" ptsTypes="AA">
                                          <p:cBhvr>
                                            <p:cTn id="291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72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2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719 -0.32847 L -0.16589 -0.18333 " pathEditMode="relative" rAng="0" ptsTypes="AA">
                                          <p:cBhvr>
                                            <p:cTn id="293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7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6 0.15718 L 0.0013 0.31412 " pathEditMode="relative" rAng="0" ptsTypes="AA">
                                          <p:cBhvr>
                                            <p:cTn id="295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78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0.31528 L 1.45833E-6 0.47407 " pathEditMode="relative" rAng="0" ptsTypes="AA">
                                          <p:cBhvr>
                                            <p:cTn id="29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9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8" fill="hold">
                                <p:stCondLst>
                                  <p:cond delay="16260"/>
                                </p:stCondLst>
                                <p:childTnLst>
                                  <p:par>
                                    <p:cTn id="299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0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1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7.40741E-7 L -0.19349 -0.36018 " pathEditMode="relative" rAng="0" ptsTypes="AA">
                                          <p:cBhvr>
                                            <p:cTn id="302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674" y="-18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3" fill="hold">
                                <p:stCondLst>
                                  <p:cond delay="17260"/>
                                </p:stCondLst>
                                <p:childTnLst>
                                  <p:par>
                                    <p:cTn id="304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05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306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07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0" dur="25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1" fill="hold">
                                <p:stCondLst>
                                  <p:cond delay="17760"/>
                                </p:stCondLst>
                                <p:childTnLst>
                                  <p:par>
                                    <p:cTn id="312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38778E-17 L 0.00078 0.15486 " pathEditMode="relative" rAng="0" ptsTypes="AA">
                                          <p:cBhvr>
                                            <p:cTn id="313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7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4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9362 -0.35718 L -0.1918 -0.20185 " pathEditMode="relative" rAng="0" ptsTypes="AA">
                                          <p:cBhvr>
                                            <p:cTn id="315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" y="7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6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485 -0.17824 L -0.16589 -0.04282 " pathEditMode="relative" rAng="0" ptsTypes="AA">
                                          <p:cBhvr>
                                            <p:cTn id="317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6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8" presetID="42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164 0.00231 L -0.18502 0.13518 " pathEditMode="relative" rAng="0" ptsTypes="AA">
                                          <p:cBhvr>
                                            <p:cTn id="319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6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16134 L -4.16667E-7 0.31389 " pathEditMode="relative" rAng="0" ptsTypes="AA">
                                          <p:cBhvr>
                                            <p:cTn id="321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31065 L -0.00156 0.46597 " pathEditMode="relative" rAng="0" ptsTypes="AA">
                                          <p:cBhvr>
                                            <p:cTn id="323" dur="1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7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0.47616 L 1.45833E-6 0.63495 " pathEditMode="relative" rAng="0" ptsTypes="AA">
                                          <p:cBhvr>
                                            <p:cTn id="32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9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6" fill="hold">
                                <p:stCondLst>
                                  <p:cond delay="18760"/>
                                </p:stCondLst>
                                <p:childTnLst>
                                  <p:par>
                                    <p:cTn id="327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2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9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2.22222E-6 L -0.18685 -0.38565 " pathEditMode="relative" rAng="0" ptsTypes="AA">
                                          <p:cBhvr>
                                            <p:cTn id="330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49" y="-192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1" fill="hold">
                                <p:stCondLst>
                                  <p:cond delay="19760"/>
                                </p:stCondLst>
                                <p:childTnLst>
                                  <p:par>
                                    <p:cTn id="332" presetID="1" presetClass="emph" presetSubtype="2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33" dur="2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334" dur="2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35" dur="2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8" dur="25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9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0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41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3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4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45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7" presetID="12" presetClass="exit" presetSubtype="4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8" dur="25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49" dur="2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1" presetID="12" presetClass="exit" presetSubtype="4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2" dur="25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53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5" presetID="1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6" dur="25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57" dur="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9" presetID="1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0" dur="25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61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3" presetID="1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4" dur="25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65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7" presetID="1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8" dur="25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69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1" presetID="1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2" dur="25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73" dur="2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5" presetID="1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6" dur="2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77" dur="2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9" presetID="12" presetClass="exit" presetSubtype="4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0" dur="25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81" dur="2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3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4" dur="25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85" dur="25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7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8" dur="25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89" dur="25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1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2" dur="25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93" dur="25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6" dur="25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7" dur="25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0" dur="25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1" dur="25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3" fill="hold">
                                <p:stCondLst>
                                  <p:cond delay="20260"/>
                                </p:stCondLst>
                                <p:childTnLst>
                                  <p:par>
                                    <p:cTn id="40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5" dur="1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8" dur="1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1" dur="1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4" dur="1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7" dur="1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0" dur="1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3" dur="1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6" dur="1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9" dur="1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1" presetID="10" presetClass="exit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2" dur="1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4" presetID="10" presetClass="exit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5" dur="1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7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8" dur="1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0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1" dur="1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3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4" dur="1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6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7" dur="1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9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0" dur="1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2" presetID="10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3" dur="1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5" presetID="10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6" dur="1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9" dur="1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1" presetID="10" presetClass="exit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2" dur="1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4" presetID="10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5" dur="1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7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8" dur="1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0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1" dur="1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5" dur="1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6" fill="hold">
                                <p:stCondLst>
                                  <p:cond delay="20270"/>
                                </p:stCondLst>
                                <p:childTnLst>
                                  <p:par>
                                    <p:cTn id="477" presetID="6" presetClass="emph" presetSubtype="0" accel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78" dur="500" fill="hold"/>
                                            <p:tgtEl>
                                              <p:spTgt spid="146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0196 -0.09005 " pathEditMode="relative" rAng="0" ptsTypes="AA">
                                          <p:cBhvr>
                                            <p:cTn id="480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-4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1" fill="hold">
                                <p:stCondLst>
                                  <p:cond delay="20770"/>
                                </p:stCondLst>
                                <p:childTnLst>
                                  <p:par>
                                    <p:cTn id="48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3" dur="1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7" dur="1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8" fill="hold">
                                <p:stCondLst>
                                  <p:cond delay="20780"/>
                                </p:stCondLst>
                                <p:childTnLst>
                                  <p:par>
                                    <p:cTn id="489" presetID="2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1" dur="250"/>
                                            <p:tgtEl>
                                              <p:spTgt spid="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2" fill="hold">
                          <p:stCondLst>
                            <p:cond delay="indefinite"/>
                          </p:stCondLst>
                          <p:childTnLst>
                            <p:par>
                              <p:cTn id="4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6" dur="2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7" dur="2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99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38593 0.00093 " pathEditMode="relative" rAng="0" ptsTypes="AA">
                                          <p:cBhvr>
                                            <p:cTn id="500" dur="2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9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2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3" dur="10"/>
                                            <p:tgtEl>
                                              <p:spTgt spid="2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7" dur="1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8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509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8541 -7.40741E-7 L -4.79167E-6 -7.40741E-7 " pathEditMode="relative" rAng="0" ptsTypes="AA">
                                          <p:cBhvr>
                                            <p:cTn id="510" dur="2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1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512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3" dur="25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4" dur="25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5" dur="250"/>
                                            <p:tgtEl>
                                              <p:spTgt spid="2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3939" numSld="999" showWhenStopped="0">
                    <p:cTn id="5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91" grpId="0" animBg="1"/>
          <p:bldP spid="91" grpId="1" animBg="1"/>
          <p:bldP spid="91" grpId="2" animBg="1"/>
          <p:bldP spid="91" grpId="3" animBg="1"/>
          <p:bldP spid="93" grpId="0" animBg="1"/>
          <p:bldP spid="93" grpId="1" animBg="1"/>
          <p:bldP spid="93" grpId="2" animBg="1"/>
          <p:bldP spid="93" grpId="3" animBg="1"/>
          <p:bldP spid="96" grpId="0" animBg="1"/>
          <p:bldP spid="96" grpId="1" animBg="1"/>
          <p:bldP spid="96" grpId="2" animBg="1"/>
          <p:bldP spid="96" grpId="3" animBg="1"/>
          <p:bldP spid="97" grpId="0" animBg="1"/>
          <p:bldP spid="97" grpId="1" animBg="1"/>
          <p:bldP spid="97" grpId="2" animBg="1"/>
          <p:bldP spid="97" grpId="3" animBg="1"/>
          <p:bldP spid="98" grpId="0" animBg="1"/>
          <p:bldP spid="98" grpId="1" animBg="1"/>
          <p:bldP spid="98" grpId="2" animBg="1"/>
          <p:bldP spid="98" grpId="3" animBg="1"/>
          <p:bldP spid="100" grpId="0" animBg="1"/>
          <p:bldP spid="100" grpId="1" animBg="1"/>
          <p:bldP spid="100" grpId="2" animBg="1"/>
          <p:bldP spid="100" grpId="3" animBg="1"/>
          <p:bldP spid="100" grpId="4" animBg="1"/>
          <p:bldP spid="101" grpId="0" animBg="1"/>
          <p:bldP spid="101" grpId="1" animBg="1"/>
          <p:bldP spid="101" grpId="2" animBg="1"/>
          <p:bldP spid="101" grpId="3" animBg="1"/>
          <p:bldP spid="101" grpId="4" animBg="1"/>
          <p:bldP spid="101" grpId="5" animBg="1"/>
          <p:bldP spid="102" grpId="0" animBg="1"/>
          <p:bldP spid="102" grpId="1" animBg="1"/>
          <p:bldP spid="102" grpId="2" animBg="1"/>
          <p:bldP spid="102" grpId="3" animBg="1"/>
          <p:bldP spid="102" grpId="4" animBg="1"/>
          <p:bldP spid="102" grpId="5" animBg="1"/>
          <p:bldP spid="102" grpId="6" animBg="1"/>
          <p:bldP spid="102" grpId="7" animBg="1"/>
          <p:bldP spid="103" grpId="0" animBg="1"/>
          <p:bldP spid="103" grpId="1" animBg="1"/>
          <p:bldP spid="103" grpId="2" animBg="1"/>
          <p:bldP spid="103" grpId="3" animBg="1"/>
          <p:bldP spid="103" grpId="4" animBg="1"/>
          <p:bldP spid="103" grpId="5" animBg="1"/>
          <p:bldP spid="103" grpId="6" animBg="1"/>
          <p:bldP spid="103" grpId="7" animBg="1"/>
          <p:bldP spid="103" grpId="8" animBg="1"/>
          <p:bldP spid="197" grpId="0" animBg="1"/>
          <p:bldP spid="197" grpId="1" animBg="1"/>
          <p:bldP spid="197" grpId="2" animBg="1"/>
          <p:bldP spid="198" grpId="0" animBg="1"/>
          <p:bldP spid="198" grpId="1" animBg="1"/>
          <p:bldP spid="198" grpId="2" animBg="1"/>
          <p:bldP spid="198" grpId="3" animBg="1"/>
          <p:bldP spid="199" grpId="0" animBg="1"/>
          <p:bldP spid="199" grpId="1" animBg="1"/>
          <p:bldP spid="199" grpId="2" animBg="1"/>
          <p:bldP spid="199" grpId="3" animBg="1"/>
          <p:bldP spid="199" grpId="4" animBg="1"/>
          <p:bldP spid="199" grpId="5" animBg="1"/>
          <p:bldP spid="200" grpId="0" animBg="1"/>
          <p:bldP spid="200" grpId="1" animBg="1"/>
          <p:bldP spid="200" grpId="2" animBg="1"/>
          <p:bldP spid="200" grpId="3" animBg="1"/>
          <p:bldP spid="200" grpId="4" animBg="1"/>
          <p:bldP spid="200" grpId="5" animBg="1"/>
          <p:bldP spid="200" grpId="6" animBg="1"/>
          <p:bldP spid="286" grpId="0" animBg="1"/>
          <p:bldP spid="286" grpId="1" animBg="1"/>
          <p:bldP spid="28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715065" y="310586"/>
            <a:ext cx="3354738" cy="6083118"/>
            <a:chOff x="9603496" y="2949370"/>
            <a:chExt cx="3474493" cy="6300268"/>
          </a:xfrm>
        </p:grpSpPr>
        <p:grpSp>
          <p:nvGrpSpPr>
            <p:cNvPr id="48" name="Group 47"/>
            <p:cNvGrpSpPr/>
            <p:nvPr/>
          </p:nvGrpSpPr>
          <p:grpSpPr>
            <a:xfrm>
              <a:off x="10723410" y="3405922"/>
              <a:ext cx="992342" cy="5114344"/>
              <a:chOff x="10723410" y="3405922"/>
              <a:chExt cx="992342" cy="5114344"/>
            </a:xfrm>
          </p:grpSpPr>
          <p:cxnSp>
            <p:nvCxnSpPr>
              <p:cNvPr id="295" name="Straight Arrow Connector 294"/>
              <p:cNvCxnSpPr/>
              <p:nvPr/>
            </p:nvCxnSpPr>
            <p:spPr>
              <a:xfrm flipH="1">
                <a:off x="10749261" y="8520266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/>
              <p:cNvCxnSpPr/>
              <p:nvPr/>
            </p:nvCxnSpPr>
            <p:spPr>
              <a:xfrm flipH="1">
                <a:off x="10756216" y="7897998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/>
              <p:cNvCxnSpPr/>
              <p:nvPr/>
            </p:nvCxnSpPr>
            <p:spPr>
              <a:xfrm flipH="1">
                <a:off x="10746892" y="7257936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288"/>
              <p:cNvCxnSpPr/>
              <p:nvPr/>
            </p:nvCxnSpPr>
            <p:spPr>
              <a:xfrm flipH="1">
                <a:off x="10726643" y="6590321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/>
              <p:nvPr/>
            </p:nvCxnSpPr>
            <p:spPr>
              <a:xfrm flipH="1">
                <a:off x="10723410" y="3405922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/>
              <p:cNvCxnSpPr/>
              <p:nvPr/>
            </p:nvCxnSpPr>
            <p:spPr>
              <a:xfrm flipH="1">
                <a:off x="10752494" y="6013341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/>
              <p:nvPr/>
            </p:nvCxnSpPr>
            <p:spPr>
              <a:xfrm flipH="1">
                <a:off x="10759449" y="5391074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/>
              <p:cNvCxnSpPr/>
              <p:nvPr/>
            </p:nvCxnSpPr>
            <p:spPr>
              <a:xfrm flipH="1">
                <a:off x="10750125" y="4778307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/>
              <p:nvPr/>
            </p:nvCxnSpPr>
            <p:spPr>
              <a:xfrm flipH="1">
                <a:off x="10729876" y="4124340"/>
                <a:ext cx="956303" cy="0"/>
              </a:xfrm>
              <a:prstGeom prst="straightConnector1">
                <a:avLst/>
              </a:prstGeom>
              <a:ln w="57150">
                <a:solidFill>
                  <a:srgbClr val="1C1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9603496" y="3174826"/>
              <a:ext cx="1127279" cy="5733642"/>
              <a:chOff x="9603496" y="3174826"/>
              <a:chExt cx="1127279" cy="5733642"/>
            </a:xfrm>
          </p:grpSpPr>
          <p:sp>
            <p:nvSpPr>
              <p:cNvPr id="296" name="TextBox 295"/>
              <p:cNvSpPr txBox="1"/>
              <p:nvPr/>
            </p:nvSpPr>
            <p:spPr>
              <a:xfrm>
                <a:off x="9603496" y="8302818"/>
                <a:ext cx="1127279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9603496" y="7680550"/>
                <a:ext cx="1127279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9603496" y="7054136"/>
                <a:ext cx="1127279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9603496" y="6427465"/>
                <a:ext cx="1127279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চার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9603496" y="3174826"/>
                <a:ext cx="1127279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9603496" y="5782245"/>
                <a:ext cx="1127279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পাঁচ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9603496" y="5144486"/>
                <a:ext cx="1127279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9603496" y="4488008"/>
                <a:ext cx="1127279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9603496" y="3847689"/>
                <a:ext cx="1127279" cy="605650"/>
              </a:xfrm>
              <a:prstGeom prst="rect">
                <a:avLst/>
              </a:prstGeom>
              <a:noFill/>
              <a:ln w="19050">
                <a:solidFill>
                  <a:srgbClr val="1C1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1896689" y="2949370"/>
              <a:ext cx="1181300" cy="6300268"/>
              <a:chOff x="11896689" y="2949370"/>
              <a:chExt cx="1181300" cy="6300268"/>
            </a:xfrm>
          </p:grpSpPr>
          <p:sp>
            <p:nvSpPr>
              <p:cNvPr id="287" name="Rounded Rectangle 286"/>
              <p:cNvSpPr/>
              <p:nvPr/>
            </p:nvSpPr>
            <p:spPr>
              <a:xfrm>
                <a:off x="12908308" y="2953624"/>
                <a:ext cx="169681" cy="6296014"/>
              </a:xfrm>
              <a:prstGeom prst="roundRect">
                <a:avLst/>
              </a:prstGeom>
              <a:solidFill>
                <a:srgbClr val="1C1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ounded Rectangle 287"/>
              <p:cNvSpPr/>
              <p:nvPr/>
            </p:nvSpPr>
            <p:spPr>
              <a:xfrm>
                <a:off x="11896689" y="2949370"/>
                <a:ext cx="169681" cy="6296014"/>
              </a:xfrm>
              <a:prstGeom prst="roundRect">
                <a:avLst/>
              </a:prstGeom>
              <a:solidFill>
                <a:srgbClr val="1C1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1930722" y="6536416"/>
                <a:ext cx="1096554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11925289" y="7151096"/>
                <a:ext cx="1096554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11924072" y="7792762"/>
                <a:ext cx="1096554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11922855" y="8434427"/>
                <a:ext cx="1096554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11908091" y="3293825"/>
                <a:ext cx="1096554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11933955" y="4056788"/>
                <a:ext cx="1096553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11928522" y="4671468"/>
                <a:ext cx="1096553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1927305" y="5313134"/>
                <a:ext cx="1096553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1926088" y="5954799"/>
                <a:ext cx="1096553" cy="128488"/>
              </a:xfrm>
              <a:prstGeom prst="rect">
                <a:avLst/>
              </a:prstGeom>
              <a:solidFill>
                <a:srgbClr val="1C1C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4864560" y="273162"/>
            <a:ext cx="6527334" cy="584775"/>
          </a:xfrm>
          <a:prstGeom prst="rect">
            <a:avLst/>
          </a:prstGeom>
          <a:solidFill>
            <a:srgbClr val="1C1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খুঁটিগুলোকে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811905" y="259091"/>
            <a:ext cx="3182982" cy="646331"/>
          </a:xfrm>
          <a:prstGeom prst="rect">
            <a:avLst/>
          </a:prstGeom>
          <a:solidFill>
            <a:srgbClr val="1C1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1383721" y="-11421"/>
            <a:ext cx="8011183" cy="1214651"/>
            <a:chOff x="996284" y="439170"/>
            <a:chExt cx="8011183" cy="1214651"/>
          </a:xfrm>
        </p:grpSpPr>
        <p:sp>
          <p:nvSpPr>
            <p:cNvPr id="83" name="Rectangle 82"/>
            <p:cNvSpPr/>
            <p:nvPr/>
          </p:nvSpPr>
          <p:spPr>
            <a:xfrm>
              <a:off x="1141122" y="439170"/>
              <a:ext cx="786634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96284" y="709683"/>
              <a:ext cx="236923" cy="646331"/>
            </a:xfrm>
            <a:prstGeom prst="rect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35040" y="272404"/>
            <a:ext cx="5362145" cy="646331"/>
          </a:xfrm>
          <a:prstGeom prst="rect">
            <a:avLst/>
          </a:prstGeom>
          <a:noFill/>
          <a:ln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20179" y="5843221"/>
            <a:ext cx="1759711" cy="584775"/>
            <a:chOff x="5929979" y="2033221"/>
            <a:chExt cx="1759711" cy="584775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5929979" y="2256352"/>
              <a:ext cx="923342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6895095" y="2033221"/>
              <a:ext cx="794595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720179" y="5233630"/>
            <a:ext cx="1759711" cy="584775"/>
            <a:chOff x="5929979" y="2033221"/>
            <a:chExt cx="1759711" cy="584775"/>
          </a:xfrm>
        </p:grpSpPr>
        <p:cxnSp>
          <p:nvCxnSpPr>
            <p:cNvPr id="90" name="Straight Arrow Connector 89"/>
            <p:cNvCxnSpPr/>
            <p:nvPr/>
          </p:nvCxnSpPr>
          <p:spPr>
            <a:xfrm>
              <a:off x="5929979" y="2256352"/>
              <a:ext cx="923342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895095" y="2033221"/>
              <a:ext cx="794595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720179" y="4624039"/>
            <a:ext cx="1759711" cy="584775"/>
            <a:chOff x="5929979" y="2033221"/>
            <a:chExt cx="1759711" cy="584775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5929979" y="2256352"/>
              <a:ext cx="923342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895095" y="2033221"/>
              <a:ext cx="794595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720179" y="4014448"/>
            <a:ext cx="1759711" cy="584775"/>
            <a:chOff x="5929979" y="2033221"/>
            <a:chExt cx="1759711" cy="584775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5929979" y="2256352"/>
              <a:ext cx="923342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895095" y="2033221"/>
              <a:ext cx="794595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720179" y="3404857"/>
            <a:ext cx="1759711" cy="584775"/>
            <a:chOff x="5929979" y="2033221"/>
            <a:chExt cx="1759711" cy="584775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5929979" y="2256352"/>
              <a:ext cx="923342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6895095" y="2033221"/>
              <a:ext cx="794595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720179" y="2795266"/>
            <a:ext cx="1759711" cy="584775"/>
            <a:chOff x="5929979" y="2033221"/>
            <a:chExt cx="1759711" cy="584775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5929979" y="2256352"/>
              <a:ext cx="923342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895095" y="2033221"/>
              <a:ext cx="794595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720179" y="2185675"/>
            <a:ext cx="1759711" cy="584775"/>
            <a:chOff x="5929979" y="2033221"/>
            <a:chExt cx="1759711" cy="584775"/>
          </a:xfrm>
        </p:grpSpPr>
        <p:cxnSp>
          <p:nvCxnSpPr>
            <p:cNvPr id="105" name="Straight Arrow Connector 104"/>
            <p:cNvCxnSpPr/>
            <p:nvPr/>
          </p:nvCxnSpPr>
          <p:spPr>
            <a:xfrm>
              <a:off x="5929979" y="2256352"/>
              <a:ext cx="923342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6895095" y="2033221"/>
              <a:ext cx="794595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720179" y="1576084"/>
            <a:ext cx="1759711" cy="584775"/>
            <a:chOff x="5929979" y="2033221"/>
            <a:chExt cx="1759711" cy="584775"/>
          </a:xfrm>
        </p:grpSpPr>
        <p:cxnSp>
          <p:nvCxnSpPr>
            <p:cNvPr id="108" name="Straight Arrow Connector 107"/>
            <p:cNvCxnSpPr/>
            <p:nvPr/>
          </p:nvCxnSpPr>
          <p:spPr>
            <a:xfrm>
              <a:off x="5929979" y="2256352"/>
              <a:ext cx="923342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6895095" y="2033221"/>
              <a:ext cx="794595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20179" y="919195"/>
            <a:ext cx="1759711" cy="584775"/>
            <a:chOff x="5929979" y="2033221"/>
            <a:chExt cx="1759711" cy="584775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5929979" y="2256352"/>
              <a:ext cx="923342" cy="0"/>
            </a:xfrm>
            <a:prstGeom prst="straightConnector1">
              <a:avLst/>
            </a:prstGeom>
            <a:ln w="57150">
              <a:solidFill>
                <a:srgbClr val="1C1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6895095" y="2033221"/>
              <a:ext cx="794595" cy="584775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04682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>
            <a:off x="5502153" y="1090624"/>
            <a:ext cx="709448" cy="5141314"/>
          </a:xfrm>
          <a:prstGeom prst="rightBrace">
            <a:avLst>
              <a:gd name="adj1" fmla="val 19444"/>
              <a:gd name="adj2" fmla="val 493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49292" y="3306482"/>
            <a:ext cx="179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00800" y="3287336"/>
            <a:ext cx="531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360247" y="3818806"/>
            <a:ext cx="5541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ব্যাতীত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48948" y="4874517"/>
            <a:ext cx="531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92808" y="5412801"/>
            <a:ext cx="5608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1.11111E-6 L -0.20039 0.0537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026" y="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4.44444E-6 L -0.52161 4.44444E-6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7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2161 4.44444E-6 L 4.16667E-7 4.44444E-6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30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2" presetID="8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8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6" presetID="50" presetClass="entr" presetSubtype="0" repeatCount="200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/1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/1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3" dur="500" tmFilter="0,0; .5, 0; 1, 1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23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/1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/1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7" dur="500" tmFilter="0,0; .5, 0; 1, 1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4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/1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/1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1" dur="500" tmFilter="0,0; .5, 0; 1, 1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80" grpId="1" animBg="1"/>
          <p:bldP spid="81" grpId="0" animBg="1"/>
          <p:bldP spid="81" grpId="1" animBg="1"/>
          <p:bldP spid="2" grpId="0" animBg="1"/>
          <p:bldP spid="2" grpId="1" animBg="1"/>
          <p:bldP spid="6" grpId="0" animBg="1"/>
          <p:bldP spid="8" grpId="0"/>
          <p:bldP spid="8" grpId="1"/>
          <p:bldP spid="117" grpId="0"/>
          <p:bldP spid="117" grpId="1"/>
          <p:bldP spid="119" grpId="0"/>
          <p:bldP spid="119" grpId="1"/>
          <p:bldP spid="73" grpId="0"/>
          <p:bldP spid="73" grpId="1"/>
          <p:bldP spid="7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1.11111E-6 L -0.20039 0.0537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026" y="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4.44444E-6 L -0.52161 4.44444E-6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7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2161 4.44444E-6 L 4.16667E-7 4.44444E-6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30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2" presetID="8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8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6" presetID="50" presetClass="entr" presetSubtype="0" repeatCount="200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/1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/1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3" dur="500" tmFilter="0,0; .5, 0; 1, 1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23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/1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/1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7" dur="500" tmFilter="0,0; .5, 0; 1, 1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4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/1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/1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1" dur="500" tmFilter="0,0; .5, 0; 1, 1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80" grpId="1" animBg="1"/>
          <p:bldP spid="81" grpId="0" animBg="1"/>
          <p:bldP spid="81" grpId="1" animBg="1"/>
          <p:bldP spid="2" grpId="0" animBg="1"/>
          <p:bldP spid="2" grpId="1" animBg="1"/>
          <p:bldP spid="6" grpId="0" animBg="1"/>
          <p:bldP spid="8" grpId="0"/>
          <p:bldP spid="8" grpId="1"/>
          <p:bldP spid="117" grpId="0"/>
          <p:bldP spid="117" grpId="1"/>
          <p:bldP spid="119" grpId="0"/>
          <p:bldP spid="119" grpId="1"/>
          <p:bldP spid="73" grpId="0"/>
          <p:bldP spid="73" grpId="1"/>
          <p:bldP spid="7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57196" y="2940879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অঙ্কপাতন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32263" y="2493165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60706" y="2460564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2210137" y="2597724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28391" y="94226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35580" y="39367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31902" y="460419"/>
            <a:ext cx="1645920" cy="1645920"/>
            <a:chOff x="231902" y="975607"/>
            <a:chExt cx="1845290" cy="1405881"/>
          </a:xfrm>
        </p:grpSpPr>
        <p:sp>
          <p:nvSpPr>
            <p:cNvPr id="18" name="Freeform 17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381333" y="59441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07412128"/>
              </p:ext>
            </p:extLst>
          </p:nvPr>
        </p:nvGraphicFramePr>
        <p:xfrm>
          <a:off x="653573" y="2323585"/>
          <a:ext cx="10791017" cy="343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408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Graphic spid="2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833" y="955357"/>
            <a:ext cx="11068334" cy="7694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২, ৩, ৪, ৫, ৬, ৭, ৮, ৯, 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833" y="2320132"/>
            <a:ext cx="11068334" cy="2862322"/>
          </a:xfrm>
          <a:prstGeom prst="rect">
            <a:avLst/>
          </a:prstGeom>
          <a:noFill/>
          <a:ln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পাটিগণিতে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শেষেরটিকে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অঙ্কপাতন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Voice 003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5415" y="6331429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96252" y="-135253"/>
            <a:ext cx="882258" cy="1883765"/>
            <a:chOff x="3168859" y="879703"/>
            <a:chExt cx="882258" cy="1883765"/>
          </a:xfrm>
        </p:grpSpPr>
        <p:sp>
          <p:nvSpPr>
            <p:cNvPr id="6" name="Oval 5"/>
            <p:cNvSpPr/>
            <p:nvPr/>
          </p:nvSpPr>
          <p:spPr>
            <a:xfrm>
              <a:off x="3216152" y="87970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FD9FF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128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859" y="1234221"/>
              <a:ext cx="882258" cy="1529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5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4.79167E-6 0.00023 C 0.0039 0.00996 0.0082 0.01852 0.01197 0.02871 C 0.01315 0.03172 0.01445 0.03519 0.01627 0.03797 C 0.02591 0.05486 0.01445 0.03357 0.02421 0.05394 C 0.02526 0.05648 0.0263 0.05787 0.02747 0.06111 C 0.03554 0.07778 0.02994 0.0713 0.03828 0.0838 C 0.04036 0.08704 0.04296 0.08959 0.04466 0.09306 C 0.04622 0.09514 0.04726 0.09792 0.04882 0.09954 C 0.05 0.10185 0.05807 0.10996 0.06054 0.11135 C 0.0638 0.11343 0.07005 0.11597 0.07005 0.11621 C 0.07812 0.12477 0.06549 0.1176 0.08997 0.12315 C 0.11419 0.12871 0.17656 0.15093 0.21666 0.15 C 0.24596 0.15023 0.25924 0.15139 0.27109 0.15278 " pathEditMode="relative" rAng="0" ptsTypes="AAAAAAAAAAAA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65 0.15463 L 0.6664 0.16482 " pathEditMode="relative" rAng="0" ptsTypes="AA">
                                      <p:cBhvr>
                                        <p:cTn id="21" dur="6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50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0.67044 0.16852 L 0.0526 0.3548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930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0.05078 0.35926 L 0.84335 0.36273 " pathEditMode="relative" rAng="0" ptsTypes="AA">
                                      <p:cBhvr>
                                        <p:cTn id="27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22" y="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animMotion origin="layout" path="M 0.84544 0.36597 L 0.05833 0.4432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62" y="386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animMotion origin="layout" path="M 0.05729 0.44491 L 0.85234 0.44792 " pathEditMode="relative" rAng="0" ptsTypes="AA">
                                      <p:cBhvr>
                                        <p:cTn id="31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3" y="1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decel="8000" fill="hold" nodeType="withEffect">
                                  <p:stCondLst>
                                    <p:cond delay="19750"/>
                                  </p:stCondLst>
                                  <p:childTnLst>
                                    <p:animMotion origin="layout" path="M 0.85468 0.45 L 0.0569 0.521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96" y="356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animMotion origin="layout" path="M 0.05716 0.52292 L 0.41888 0.5213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-9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fill="hold" nodeType="withEffect">
                                  <p:stCondLst>
                                    <p:cond delay="23250"/>
                                  </p:stCondLst>
                                  <p:childTnLst>
                                    <p:animMotion origin="layout" path="M 0.41901 0.52408 L 0.04544 0.61111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5" y="435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23750"/>
                                  </p:stCondLst>
                                  <p:childTnLst>
                                    <p:animMotion origin="layout" path="M 0.04557 0.6125 L 0.86393 0.60185 " pathEditMode="relative" rAng="0" ptsTypes="AA">
                                      <p:cBhvr>
                                        <p:cTn id="39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11" y="-5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30750"/>
                                  </p:stCondLst>
                                  <p:childTnLst>
                                    <p:animMotion origin="layout" path="M 0.86354 0.6044 L 0.06783 0.6851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92" y="402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nodeType="withEffect">
                                  <p:stCondLst>
                                    <p:cond delay="31250"/>
                                  </p:stCondLst>
                                  <p:childTnLst>
                                    <p:animMotion origin="layout" path="M 0.06731 0.68611 L 0.57434 0.68935 " pathEditMode="relative" rAng="0" ptsTypes="AA">
                                      <p:cBhvr>
                                        <p:cTn id="4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970" numSld="999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247644" y="1298790"/>
            <a:ext cx="5646813" cy="4084352"/>
            <a:chOff x="6315884" y="1244198"/>
            <a:chExt cx="5646813" cy="40843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5884" y="2313851"/>
              <a:ext cx="2068485" cy="2487887"/>
              <a:chOff x="8424298" y="1765063"/>
              <a:chExt cx="2504786" cy="301265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525806" y="2937176"/>
                <a:ext cx="2101755" cy="1840539"/>
                <a:chOff x="6388977" y="4406070"/>
                <a:chExt cx="2101755" cy="1840539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7552" b="100000" l="18729" r="55241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601" t="46691" r="37969"/>
                <a:stretch/>
              </p:blipFill>
              <p:spPr>
                <a:xfrm rot="8133520">
                  <a:off x="6388977" y="4526741"/>
                  <a:ext cx="2101755" cy="1719868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7552" b="100000" l="18729" r="55241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601" t="73233" r="73233" b="12769"/>
                <a:stretch/>
              </p:blipFill>
              <p:spPr>
                <a:xfrm rot="13632600" flipH="1">
                  <a:off x="7022689" y="4377860"/>
                  <a:ext cx="395120" cy="451540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97" l="0" r="52155">
                            <a14:foregroundMark x1="2443" y1="46229" x2="3161" y2="50122"/>
                            <a14:foregroundMark x1="41379" y1="27494" x2="42960" y2="21898"/>
                            <a14:foregroundMark x1="34914" y1="39173" x2="36063" y2="37956"/>
                            <a14:foregroundMark x1="25000" y1="63990" x2="26149" y2="65450"/>
                            <a14:foregroundMark x1="38793" y1="35523" x2="39943" y2="32847"/>
                            <a14:foregroundMark x1="21552" y1="67883" x2="22845" y2="67640"/>
                            <a14:backgroundMark x1="4598" y1="34063" x2="4167" y2="7056"/>
                            <a14:backgroundMark x1="16810" y1="2920" x2="45833" y2="2190"/>
                            <a14:backgroundMark x1="43822" y1="8516" x2="50000" y2="18735"/>
                            <a14:backgroundMark x1="50144" y1="51338" x2="50144" y2="77616"/>
                            <a14:backgroundMark x1="25000" y1="77129" x2="27443" y2="87591"/>
                            <a14:backgroundMark x1="12213" y1="9246" x2="4167" y2="18005"/>
                            <a14:backgroundMark x1="35057" y1="15085" x2="35057" y2="15085"/>
                            <a14:backgroundMark x1="36351" y1="8516" x2="32040" y2="23601"/>
                            <a14:backgroundMark x1="47126" y1="27981" x2="47270" y2="30414"/>
                            <a14:backgroundMark x1="51006" y1="34307" x2="51006" y2="36496"/>
                            <a14:backgroundMark x1="34195" y1="23601" x2="34626" y2="26521"/>
                            <a14:backgroundMark x1="36351" y1="25547" x2="37069" y2="28954"/>
                            <a14:backgroundMark x1="34914" y1="48418" x2="38506" y2="41363"/>
                            <a14:backgroundMark x1="8333" y1="41119" x2="8333" y2="41119"/>
                            <a14:backgroundMark x1="8621" y1="41119" x2="10345" y2="40633"/>
                            <a14:backgroundMark x1="7040" y1="45012" x2="7471" y2="41849"/>
                            <a14:backgroundMark x1="18103" y1="27494" x2="17529" y2="25791"/>
                            <a14:backgroundMark x1="22701" y1="11679" x2="22557" y2="9489"/>
                            <a14:backgroundMark x1="22270" y1="23114" x2="21839" y2="21898"/>
                            <a14:backgroundMark x1="23563" y1="43796" x2="23563" y2="43796"/>
                            <a14:backgroundMark x1="29023" y1="38443" x2="28448" y2="38200"/>
                            <a14:backgroundMark x1="27874" y1="29197" x2="27874" y2="27737"/>
                            <a14:backgroundMark x1="6897" y1="65207" x2="6609" y2="62530"/>
                            <a14:backgroundMark x1="10920" y1="69586" x2="8477" y2="63990"/>
                            <a14:backgroundMark x1="1580" y1="55718" x2="1437" y2="52555"/>
                            <a14:backgroundMark x1="3736" y1="47202" x2="3161" y2="45012"/>
                            <a14:backgroundMark x1="3017" y1="49392" x2="2730" y2="46959"/>
                            <a14:backgroundMark x1="41523" y1="70316" x2="41236" y2="64964"/>
                            <a14:backgroundMark x1="40230" y1="60827" x2="40374" y2="59367"/>
                            <a14:backgroundMark x1="39368" y1="72019" x2="40230" y2="69830"/>
                            <a14:backgroundMark x1="39799" y1="69343" x2="39943" y2="68613"/>
                            <a14:backgroundMark x1="40374" y1="64720" x2="40374" y2="63504"/>
                            <a14:backgroundMark x1="18966" y1="60584" x2="21695" y2="58881"/>
                            <a14:backgroundMark x1="21408" y1="63260" x2="22557" y2="63017"/>
                            <a14:backgroundMark x1="13937" y1="61800" x2="14368" y2="62287"/>
                            <a14:backgroundMark x1="10920" y1="56204" x2="11351" y2="55718"/>
                            <a14:backgroundMark x1="7759" y1="52311" x2="8764" y2="52555"/>
                            <a14:backgroundMark x1="6609" y1="55961" x2="7471" y2="56204"/>
                            <a14:backgroundMark x1="13506" y1="55474" x2="15230" y2="54501"/>
                            <a14:backgroundMark x1="14368" y1="58394" x2="14799" y2="57178"/>
                            <a14:backgroundMark x1="38218" y1="55474" x2="38793" y2="52798"/>
                            <a14:backgroundMark x1="32040" y1="63990" x2="32615" y2="63504"/>
                            <a14:backgroundMark x1="31897" y1="60584" x2="32902" y2="59367"/>
                          </a14:backgroundRemoval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4" t="3206" r="48751" b="24690"/>
              <a:stretch/>
            </p:blipFill>
            <p:spPr>
              <a:xfrm>
                <a:off x="8424298" y="1765063"/>
                <a:ext cx="2504786" cy="2142649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8131782" y="2002221"/>
              <a:ext cx="2112422" cy="2805347"/>
              <a:chOff x="658275" y="3522080"/>
              <a:chExt cx="2583069" cy="304931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9595" b="90135" l="8489" r="52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13" t="21849" r="41928" b="2762"/>
              <a:stretch/>
            </p:blipFill>
            <p:spPr>
              <a:xfrm rot="16578468">
                <a:off x="928048" y="4258100"/>
                <a:ext cx="2306471" cy="232012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4453" r="90000">
                            <a14:backgroundMark x1="20938" y1="87639" x2="25234" y2="70556"/>
                            <a14:backgroundMark x1="71797" y1="98750" x2="69063" y2="86111"/>
                            <a14:backgroundMark x1="49844" y1="64167" x2="46953" y2="60417"/>
                            <a14:backgroundMark x1="38438" y1="61389" x2="38438" y2="55278"/>
                            <a14:backgroundMark x1="49453" y1="56250" x2="49453" y2="55278"/>
                            <a14:backgroundMark x1="38984" y1="19167" x2="38750" y2="20139"/>
                            <a14:backgroundMark x1="43438" y1="25278" x2="43594" y2="30278"/>
                            <a14:backgroundMark x1="49844" y1="36250" x2="46797" y2="33750"/>
                            <a14:backgroundMark x1="37188" y1="41111" x2="35547" y2="34444"/>
                            <a14:backgroundMark x1="27578" y1="24861" x2="29688" y2="27083"/>
                            <a14:backgroundMark x1="28125" y1="35000" x2="30938" y2="34722"/>
                            <a14:backgroundMark x1="38047" y1="22639" x2="35781" y2="23611"/>
                            <a14:backgroundMark x1="28125" y1="35972" x2="26328" y2="35000"/>
                            <a14:backgroundMark x1="24688" y1="80694" x2="21328" y2="93333"/>
                          </a14:backgroundRemoval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" r="22521"/>
              <a:stretch/>
            </p:blipFill>
            <p:spPr>
              <a:xfrm>
                <a:off x="658275" y="3522080"/>
                <a:ext cx="2442950" cy="2003360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1175783" y="5509654"/>
                <a:ext cx="1688554" cy="741022"/>
                <a:chOff x="3022637" y="5840451"/>
                <a:chExt cx="1688554" cy="836325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100000" l="17969" r="72500">
                              <a14:backgroundMark x1="20938" y1="87639" x2="25234" y2="70556"/>
                              <a14:backgroundMark x1="71797" y1="98750" x2="69063" y2="86111"/>
                              <a14:backgroundMark x1="49844" y1="64167" x2="46953" y2="60417"/>
                              <a14:backgroundMark x1="38438" y1="61389" x2="38438" y2="55278"/>
                              <a14:backgroundMark x1="49453" y1="56250" x2="49453" y2="55278"/>
                              <a14:backgroundMark x1="38984" y1="19167" x2="38750" y2="20139"/>
                              <a14:backgroundMark x1="43438" y1="25278" x2="43594" y2="30278"/>
                              <a14:backgroundMark x1="49844" y1="36250" x2="46797" y2="33750"/>
                              <a14:backgroundMark x1="37188" y1="41111" x2="35547" y2="34444"/>
                              <a14:backgroundMark x1="27578" y1="24861" x2="29688" y2="27083"/>
                              <a14:backgroundMark x1="28125" y1="35000" x2="30938" y2="34722"/>
                              <a14:backgroundMark x1="38047" y1="22639" x2="35781" y2="23611"/>
                              <a14:backgroundMark x1="28125" y1="35972" x2="26328" y2="35000"/>
                              <a14:backgroundMark x1="24688" y1="80694" x2="21328" y2="93333"/>
                              <a14:backgroundMark x1="41016" y1="77083" x2="41172" y2="65833"/>
                              <a14:backgroundMark x1="50469" y1="72083" x2="50469" y2="68611"/>
                              <a14:backgroundMark x1="66719" y1="72917" x2="63516" y2="68611"/>
                              <a14:backgroundMark x1="61641" y1="75694" x2="58438" y2="70417"/>
                              <a14:backgroundMark x1="70078" y1="76806" x2="68594" y2="68611"/>
                              <a14:backgroundMark x1="61641" y1="70694" x2="60781" y2="61389"/>
                              <a14:backgroundMark x1="53516" y1="67639" x2="56016" y2="66667"/>
                              <a14:backgroundMark x1="51563" y1="66944" x2="53516" y2="66944"/>
                              <a14:backgroundMark x1="37578" y1="69028" x2="39766" y2="69028"/>
                            </a14:backgroundRemoval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550" t="67892" r="29596" b="4730"/>
                <a:stretch/>
              </p:blipFill>
              <p:spPr>
                <a:xfrm flipV="1">
                  <a:off x="3022637" y="5840451"/>
                  <a:ext cx="1688554" cy="5484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100000" l="17969" r="72500">
                              <a14:backgroundMark x1="20938" y1="87639" x2="25234" y2="70556"/>
                              <a14:backgroundMark x1="71797" y1="98750" x2="69063" y2="86111"/>
                              <a14:backgroundMark x1="49844" y1="64167" x2="46953" y2="60417"/>
                              <a14:backgroundMark x1="38438" y1="61389" x2="38438" y2="55278"/>
                              <a14:backgroundMark x1="49453" y1="56250" x2="49453" y2="55278"/>
                              <a14:backgroundMark x1="38984" y1="19167" x2="38750" y2="20139"/>
                              <a14:backgroundMark x1="43438" y1="25278" x2="43594" y2="30278"/>
                              <a14:backgroundMark x1="49844" y1="36250" x2="46797" y2="33750"/>
                              <a14:backgroundMark x1="37188" y1="41111" x2="35547" y2="34444"/>
                              <a14:backgroundMark x1="27578" y1="24861" x2="29688" y2="27083"/>
                              <a14:backgroundMark x1="28125" y1="35000" x2="30938" y2="34722"/>
                              <a14:backgroundMark x1="38047" y1="22639" x2="35781" y2="23611"/>
                              <a14:backgroundMark x1="28125" y1="35972" x2="26328" y2="35000"/>
                              <a14:backgroundMark x1="24688" y1="80694" x2="21328" y2="93333"/>
                              <a14:backgroundMark x1="41016" y1="77083" x2="41172" y2="65833"/>
                              <a14:backgroundMark x1="50469" y1="72083" x2="50469" y2="68611"/>
                              <a14:backgroundMark x1="66719" y1="72917" x2="63516" y2="68611"/>
                              <a14:backgroundMark x1="61641" y1="75694" x2="58438" y2="70417"/>
                              <a14:backgroundMark x1="70078" y1="76806" x2="68594" y2="68611"/>
                              <a14:backgroundMark x1="61641" y1="70694" x2="60781" y2="61389"/>
                            </a14:backgroundRemoval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253" t="66594" r="29596"/>
                <a:stretch/>
              </p:blipFill>
              <p:spPr>
                <a:xfrm rot="2455473" flipV="1">
                  <a:off x="3762890" y="6007546"/>
                  <a:ext cx="469870" cy="669230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100000" l="17969" r="72500">
                              <a14:backgroundMark x1="20938" y1="87639" x2="25234" y2="70556"/>
                              <a14:backgroundMark x1="71797" y1="98750" x2="69063" y2="86111"/>
                              <a14:backgroundMark x1="49844" y1="64167" x2="46953" y2="60417"/>
                              <a14:backgroundMark x1="38438" y1="61389" x2="38438" y2="55278"/>
                              <a14:backgroundMark x1="49453" y1="56250" x2="49453" y2="55278"/>
                              <a14:backgroundMark x1="38984" y1="19167" x2="38750" y2="20139"/>
                              <a14:backgroundMark x1="43438" y1="25278" x2="43594" y2="30278"/>
                              <a14:backgroundMark x1="49844" y1="36250" x2="46797" y2="33750"/>
                              <a14:backgroundMark x1="37188" y1="41111" x2="35547" y2="34444"/>
                              <a14:backgroundMark x1="27578" y1="24861" x2="29688" y2="27083"/>
                              <a14:backgroundMark x1="28125" y1="35000" x2="30938" y2="34722"/>
                              <a14:backgroundMark x1="38047" y1="22639" x2="35781" y2="23611"/>
                              <a14:backgroundMark x1="28125" y1="35972" x2="26328" y2="35000"/>
                              <a14:backgroundMark x1="24688" y1="80694" x2="21328" y2="93333"/>
                              <a14:backgroundMark x1="41016" y1="77083" x2="41172" y2="65833"/>
                              <a14:backgroundMark x1="50469" y1="72083" x2="50469" y2="68611"/>
                              <a14:backgroundMark x1="66719" y1="72917" x2="63516" y2="68611"/>
                              <a14:backgroundMark x1="61641" y1="75694" x2="58438" y2="70417"/>
                              <a14:backgroundMark x1="70078" y1="76806" x2="68594" y2="68611"/>
                              <a14:backgroundMark x1="61641" y1="70694" x2="60781" y2="61389"/>
                            </a14:backgroundRemoval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253" t="74616" r="34281" b="-1"/>
                <a:stretch/>
              </p:blipFill>
              <p:spPr>
                <a:xfrm rot="3616968" flipV="1">
                  <a:off x="3475194" y="5957942"/>
                  <a:ext cx="314285" cy="508537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100000" l="17969" r="72500">
                              <a14:backgroundMark x1="20938" y1="87639" x2="25234" y2="70556"/>
                              <a14:backgroundMark x1="71797" y1="98750" x2="69063" y2="86111"/>
                              <a14:backgroundMark x1="49844" y1="64167" x2="46953" y2="60417"/>
                              <a14:backgroundMark x1="38438" y1="61389" x2="38438" y2="55278"/>
                              <a14:backgroundMark x1="49453" y1="56250" x2="49453" y2="55278"/>
                              <a14:backgroundMark x1="38984" y1="19167" x2="38750" y2="20139"/>
                              <a14:backgroundMark x1="43438" y1="25278" x2="43594" y2="30278"/>
                              <a14:backgroundMark x1="49844" y1="36250" x2="46797" y2="33750"/>
                              <a14:backgroundMark x1="37188" y1="41111" x2="35547" y2="34444"/>
                              <a14:backgroundMark x1="27578" y1="24861" x2="29688" y2="27083"/>
                              <a14:backgroundMark x1="28125" y1="35000" x2="30938" y2="34722"/>
                              <a14:backgroundMark x1="38047" y1="22639" x2="35781" y2="23611"/>
                              <a14:backgroundMark x1="28125" y1="35972" x2="26328" y2="35000"/>
                              <a14:backgroundMark x1="24688" y1="80694" x2="21328" y2="93333"/>
                              <a14:backgroundMark x1="41016" y1="77083" x2="41172" y2="65833"/>
                              <a14:backgroundMark x1="50469" y1="72083" x2="50469" y2="68611"/>
                              <a14:backgroundMark x1="66719" y1="72917" x2="63516" y2="68611"/>
                              <a14:backgroundMark x1="61641" y1="75694" x2="58438" y2="70417"/>
                              <a14:backgroundMark x1="70078" y1="76806" x2="68594" y2="68611"/>
                              <a14:backgroundMark x1="61641" y1="70694" x2="60781" y2="61389"/>
                            </a14:backgroundRemoval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253" t="74616" r="34281" b="-1"/>
                <a:stretch/>
              </p:blipFill>
              <p:spPr>
                <a:xfrm rot="5777110" flipV="1">
                  <a:off x="3227636" y="5846625"/>
                  <a:ext cx="314285" cy="508537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100000" l="17969" r="72500">
                              <a14:backgroundMark x1="20938" y1="87639" x2="25234" y2="70556"/>
                              <a14:backgroundMark x1="71797" y1="98750" x2="69063" y2="86111"/>
                              <a14:backgroundMark x1="49844" y1="64167" x2="46953" y2="60417"/>
                              <a14:backgroundMark x1="38438" y1="61389" x2="38438" y2="55278"/>
                              <a14:backgroundMark x1="49453" y1="56250" x2="49453" y2="55278"/>
                              <a14:backgroundMark x1="38984" y1="19167" x2="38750" y2="20139"/>
                              <a14:backgroundMark x1="43438" y1="25278" x2="43594" y2="30278"/>
                              <a14:backgroundMark x1="49844" y1="36250" x2="46797" y2="33750"/>
                              <a14:backgroundMark x1="37188" y1="41111" x2="35547" y2="34444"/>
                              <a14:backgroundMark x1="27578" y1="24861" x2="29688" y2="27083"/>
                              <a14:backgroundMark x1="28125" y1="35000" x2="30938" y2="34722"/>
                              <a14:backgroundMark x1="38047" y1="22639" x2="35781" y2="23611"/>
                              <a14:backgroundMark x1="28125" y1="35972" x2="26328" y2="35000"/>
                              <a14:backgroundMark x1="24688" y1="80694" x2="21328" y2="93333"/>
                              <a14:backgroundMark x1="41016" y1="77083" x2="41172" y2="65833"/>
                              <a14:backgroundMark x1="50469" y1="72083" x2="50469" y2="68611"/>
                              <a14:backgroundMark x1="66719" y1="72917" x2="63516" y2="68611"/>
                              <a14:backgroundMark x1="61641" y1="75694" x2="58438" y2="70417"/>
                              <a14:backgroundMark x1="70078" y1="76806" x2="68594" y2="68611"/>
                              <a14:backgroundMark x1="61641" y1="70694" x2="60781" y2="61389"/>
                            </a14:backgroundRemoval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253" t="66594" r="29596"/>
                <a:stretch/>
              </p:blipFill>
              <p:spPr>
                <a:xfrm rot="259325" flipV="1">
                  <a:off x="3938529" y="5854347"/>
                  <a:ext cx="389745" cy="555109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100000" l="17969" r="72500">
                              <a14:backgroundMark x1="20938" y1="87639" x2="25234" y2="70556"/>
                              <a14:backgroundMark x1="71797" y1="98750" x2="69063" y2="86111"/>
                              <a14:backgroundMark x1="49844" y1="64167" x2="46953" y2="60417"/>
                              <a14:backgroundMark x1="38438" y1="61389" x2="38438" y2="55278"/>
                              <a14:backgroundMark x1="49453" y1="56250" x2="49453" y2="55278"/>
                              <a14:backgroundMark x1="38984" y1="19167" x2="38750" y2="20139"/>
                              <a14:backgroundMark x1="43438" y1="25278" x2="43594" y2="30278"/>
                              <a14:backgroundMark x1="49844" y1="36250" x2="46797" y2="33750"/>
                              <a14:backgroundMark x1="37188" y1="41111" x2="35547" y2="34444"/>
                              <a14:backgroundMark x1="27578" y1="24861" x2="29688" y2="27083"/>
                              <a14:backgroundMark x1="28125" y1="35000" x2="30938" y2="34722"/>
                              <a14:backgroundMark x1="38047" y1="22639" x2="35781" y2="23611"/>
                              <a14:backgroundMark x1="28125" y1="35972" x2="26328" y2="35000"/>
                              <a14:backgroundMark x1="24688" y1="80694" x2="21328" y2="93333"/>
                              <a14:backgroundMark x1="41016" y1="77083" x2="41172" y2="65833"/>
                              <a14:backgroundMark x1="50469" y1="72083" x2="50469" y2="68611"/>
                              <a14:backgroundMark x1="66719" y1="72917" x2="63516" y2="68611"/>
                              <a14:backgroundMark x1="61641" y1="75694" x2="58438" y2="70417"/>
                              <a14:backgroundMark x1="70078" y1="76806" x2="68594" y2="68611"/>
                              <a14:backgroundMark x1="61641" y1="70694" x2="60781" y2="61389"/>
                            </a14:backgroundRemoval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253" t="66594" r="29596"/>
                <a:stretch/>
              </p:blipFill>
              <p:spPr>
                <a:xfrm rot="5609541" flipV="1">
                  <a:off x="3347823" y="5750861"/>
                  <a:ext cx="469870" cy="66923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Group 25"/>
            <p:cNvGrpSpPr/>
            <p:nvPr/>
          </p:nvGrpSpPr>
          <p:grpSpPr>
            <a:xfrm>
              <a:off x="10118829" y="1339861"/>
              <a:ext cx="1674480" cy="3717405"/>
              <a:chOff x="7454082" y="2915217"/>
              <a:chExt cx="1290104" cy="2864076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570479" y="4373574"/>
                <a:ext cx="1173707" cy="1405719"/>
                <a:chOff x="6695208" y="2987843"/>
                <a:chExt cx="1173707" cy="1405719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026" b="45232" l="42612" r="66581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008" t="26479" r="52045" b="59433"/>
                <a:stretch/>
              </p:blipFill>
              <p:spPr>
                <a:xfrm rot="1656743" flipH="1">
                  <a:off x="7224719" y="3855295"/>
                  <a:ext cx="287809" cy="454524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026" b="45232" l="42612" r="66581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008" t="5500" r="33739" b="50929"/>
                <a:stretch/>
              </p:blipFill>
              <p:spPr>
                <a:xfrm rot="19943257">
                  <a:off x="6695208" y="2987843"/>
                  <a:ext cx="1173707" cy="1405719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3864" b="90000" l="14286" r="77143">
                            <a14:backgroundMark x1="21429" y1="76136" x2="32857" y2="820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65" t="735" r="41971" b="42788"/>
              <a:stretch/>
            </p:blipFill>
            <p:spPr>
              <a:xfrm>
                <a:off x="7454082" y="2915217"/>
                <a:ext cx="1175317" cy="2089909"/>
              </a:xfrm>
              <a:prstGeom prst="rect">
                <a:avLst/>
              </a:prstGeom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6328715" y="1244198"/>
              <a:ext cx="5633982" cy="4084352"/>
            </a:xfrm>
            <a:prstGeom prst="rect">
              <a:avLst/>
            </a:prstGeom>
            <a:noFill/>
            <a:ln w="38100">
              <a:solidFill>
                <a:srgbClr val="5A8F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15453" y="307697"/>
            <a:ext cx="7219666" cy="646331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449000" y="1314346"/>
            <a:ext cx="5294000" cy="3891903"/>
            <a:chOff x="1623837" y="-36391"/>
            <a:chExt cx="4456210" cy="30775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837" y="-36391"/>
              <a:ext cx="4456210" cy="30775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26" b="45232" l="42612" r="66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08" t="5500" r="33739" b="50929"/>
            <a:stretch/>
          </p:blipFill>
          <p:spPr>
            <a:xfrm rot="1584359">
              <a:off x="3653509" y="344718"/>
              <a:ext cx="1182348" cy="141606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" name="Group 3"/>
            <p:cNvGrpSpPr/>
            <p:nvPr/>
          </p:nvGrpSpPr>
          <p:grpSpPr>
            <a:xfrm rot="12331895">
              <a:off x="3936772" y="1094503"/>
              <a:ext cx="2101755" cy="1840539"/>
              <a:chOff x="6388977" y="4406070"/>
              <a:chExt cx="2101755" cy="184053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7552" b="100000" l="18729" r="5524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01" t="46691" r="37969"/>
              <a:stretch/>
            </p:blipFill>
            <p:spPr>
              <a:xfrm rot="8133520">
                <a:off x="6388977" y="4526741"/>
                <a:ext cx="2101755" cy="171986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7552" b="100000" l="18729" r="5524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01" t="73233" r="73233" b="12769"/>
              <a:stretch/>
            </p:blipFill>
            <p:spPr>
              <a:xfrm rot="13632600" flipH="1">
                <a:off x="7022689" y="4377860"/>
                <a:ext cx="395120" cy="451540"/>
              </a:xfrm>
              <a:prstGeom prst="rect">
                <a:avLst/>
              </a:prstGeom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2453364" y="5821422"/>
            <a:ext cx="7252467" cy="584775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বাকেটগুলো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এলোমেলো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453" y="326370"/>
            <a:ext cx="7190377" cy="584775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3363" y="5878469"/>
            <a:ext cx="7252467" cy="584775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1" grpId="0" animBg="1"/>
      <p:bldP spid="31" grpId="1" animBg="1"/>
      <p:bldP spid="33" grpId="0" animBg="1"/>
      <p:bldP spid="33" grpId="1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935</Words>
  <Application>Microsoft Office PowerPoint</Application>
  <PresentationFormat>Widescreen</PresentationFormat>
  <Paragraphs>253</Paragraphs>
  <Slides>20</Slides>
  <Notes>10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keywords>nazhoq71@gmail.com;Math Class6</cp:keywords>
  <cp:lastModifiedBy>Nazmul</cp:lastModifiedBy>
  <cp:revision>1787</cp:revision>
  <dcterms:created xsi:type="dcterms:W3CDTF">2019-12-29T17:49:02Z</dcterms:created>
  <dcterms:modified xsi:type="dcterms:W3CDTF">2020-04-17T10:57:38Z</dcterms:modified>
</cp:coreProperties>
</file>