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99" r:id="rId6"/>
    <p:sldId id="300" r:id="rId7"/>
    <p:sldId id="301" r:id="rId8"/>
    <p:sldId id="264" r:id="rId9"/>
    <p:sldId id="279" r:id="rId10"/>
    <p:sldId id="315" r:id="rId11"/>
    <p:sldId id="316" r:id="rId12"/>
    <p:sldId id="317" r:id="rId13"/>
    <p:sldId id="318" r:id="rId14"/>
    <p:sldId id="319" r:id="rId15"/>
    <p:sldId id="320" r:id="rId16"/>
    <p:sldId id="304" r:id="rId17"/>
    <p:sldId id="284" r:id="rId18"/>
    <p:sldId id="285" r:id="rId19"/>
    <p:sldId id="286" r:id="rId20"/>
    <p:sldId id="307" r:id="rId21"/>
    <p:sldId id="313" r:id="rId22"/>
    <p:sldId id="314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1052-290E-4C70-8CB7-B05B43B005F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6130A-2769-4544-9917-77701965F33C}">
      <dgm:prSet phldrT="[Text]" custT="1"/>
      <dgm:spPr/>
      <dgm:t>
        <a:bodyPr/>
        <a:lstStyle/>
        <a:p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109B7BE-52D7-40FE-88B1-97AC0D3C506E}" type="parTrans" cxnId="{AC2DC202-2D2B-4428-9737-3089E9D7E8EA}">
      <dgm:prSet/>
      <dgm:spPr/>
      <dgm:t>
        <a:bodyPr/>
        <a:lstStyle/>
        <a:p>
          <a:endParaRPr lang="en-US"/>
        </a:p>
      </dgm:t>
    </dgm:pt>
    <dgm:pt modelId="{FF960A64-03BE-48E1-A5E6-EFF59A1A6147}" type="sibTrans" cxnId="{AC2DC202-2D2B-4428-9737-3089E9D7E8EA}">
      <dgm:prSet/>
      <dgm:spPr/>
      <dgm:t>
        <a:bodyPr/>
        <a:lstStyle/>
        <a:p>
          <a:endParaRPr lang="en-US"/>
        </a:p>
      </dgm:t>
    </dgm:pt>
    <dgm:pt modelId="{53687B05-7788-4ACD-A5CF-5708BBE891FF}">
      <dgm:prSet phldrT="[Text]" custT="1"/>
      <dgm:spPr/>
      <dgm:t>
        <a:bodyPr/>
        <a:lstStyle/>
        <a:p>
          <a:r>
            <a:rPr lang="en-GB" sz="3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dirty="0">
              <a:latin typeface="NikoshBAN" pitchFamily="2" charset="0"/>
              <a:cs typeface="NikoshBAN" pitchFamily="2" charset="0"/>
            </a:rPr>
            <a:t>.২.৩</a:t>
          </a:r>
          <a:r>
            <a:rPr lang="bn-IN" sz="3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dirty="0">
              <a:latin typeface="NikoshBAN" pitchFamily="2" charset="0"/>
              <a:cs typeface="NikoshBAN" pitchFamily="2" charset="0"/>
            </a:rPr>
            <a:t>বিভিন্ন উদ্ভিদ ও প্রাণীর বৈশিষ্ট্য উল্লেখ করতে এবং শ্রেণিকরণ করতে পারবে।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3F24101-3484-417A-A2AA-43A89033E708}" type="parTrans" cxnId="{629EFA1E-D4B4-4B0D-B9E4-7DCFC8C22EC9}">
      <dgm:prSet/>
      <dgm:spPr/>
      <dgm:t>
        <a:bodyPr/>
        <a:lstStyle/>
        <a:p>
          <a:endParaRPr lang="en-US"/>
        </a:p>
      </dgm:t>
    </dgm:pt>
    <dgm:pt modelId="{7B27AD22-080C-46AC-A84B-7C049C7152A6}" type="sibTrans" cxnId="{629EFA1E-D4B4-4B0D-B9E4-7DCFC8C22EC9}">
      <dgm:prSet/>
      <dgm:spPr/>
      <dgm:t>
        <a:bodyPr/>
        <a:lstStyle/>
        <a:p>
          <a:endParaRPr lang="en-US"/>
        </a:p>
      </dgm:t>
    </dgm:pt>
    <dgm:pt modelId="{E921DEF1-5C9B-4020-BE32-3FA7C6643309}" type="pres">
      <dgm:prSet presAssocID="{F5261052-290E-4C70-8CB7-B05B43B005FB}" presName="linearFlow" presStyleCnt="0">
        <dgm:presLayoutVars>
          <dgm:dir/>
          <dgm:animLvl val="lvl"/>
          <dgm:resizeHandles val="exact"/>
        </dgm:presLayoutVars>
      </dgm:prSet>
      <dgm:spPr/>
    </dgm:pt>
    <dgm:pt modelId="{127D2D47-FF3C-4425-A95E-56B20A85EF28}" type="pres">
      <dgm:prSet presAssocID="{5AA6130A-2769-4544-9917-77701965F33C}" presName="composite" presStyleCnt="0"/>
      <dgm:spPr/>
    </dgm:pt>
    <dgm:pt modelId="{1A1E8CEE-F89F-4949-9FE9-DA0C2B137DFE}" type="pres">
      <dgm:prSet presAssocID="{5AA6130A-2769-4544-9917-77701965F33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781C34F-D1F5-4C12-A9F6-8413CE885A90}" type="pres">
      <dgm:prSet presAssocID="{5AA6130A-2769-4544-9917-77701965F33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C2DC202-2D2B-4428-9737-3089E9D7E8EA}" srcId="{F5261052-290E-4C70-8CB7-B05B43B005FB}" destId="{5AA6130A-2769-4544-9917-77701965F33C}" srcOrd="0" destOrd="0" parTransId="{9109B7BE-52D7-40FE-88B1-97AC0D3C506E}" sibTransId="{FF960A64-03BE-48E1-A5E6-EFF59A1A6147}"/>
    <dgm:cxn modelId="{629EFA1E-D4B4-4B0D-B9E4-7DCFC8C22EC9}" srcId="{5AA6130A-2769-4544-9917-77701965F33C}" destId="{53687B05-7788-4ACD-A5CF-5708BBE891FF}" srcOrd="0" destOrd="0" parTransId="{83F24101-3484-417A-A2AA-43A89033E708}" sibTransId="{7B27AD22-080C-46AC-A84B-7C049C7152A6}"/>
    <dgm:cxn modelId="{4AF3064D-90B5-4D8E-89E1-635E5CC41A51}" type="presOf" srcId="{F5261052-290E-4C70-8CB7-B05B43B005FB}" destId="{E921DEF1-5C9B-4020-BE32-3FA7C6643309}" srcOrd="0" destOrd="0" presId="urn:microsoft.com/office/officeart/2005/8/layout/chevron2"/>
    <dgm:cxn modelId="{6A8B8F56-EA72-4A9B-9A9B-6B27AF1F67EC}" type="presOf" srcId="{53687B05-7788-4ACD-A5CF-5708BBE891FF}" destId="{A781C34F-D1F5-4C12-A9F6-8413CE885A90}" srcOrd="0" destOrd="0" presId="urn:microsoft.com/office/officeart/2005/8/layout/chevron2"/>
    <dgm:cxn modelId="{030FE485-E3B9-4E8C-B944-A3039DA9EBEA}" type="presOf" srcId="{5AA6130A-2769-4544-9917-77701965F33C}" destId="{1A1E8CEE-F89F-4949-9FE9-DA0C2B137DFE}" srcOrd="0" destOrd="0" presId="urn:microsoft.com/office/officeart/2005/8/layout/chevron2"/>
    <dgm:cxn modelId="{BB4A2266-F6FC-45B8-AB3B-08326C850B34}" type="presParOf" srcId="{E921DEF1-5C9B-4020-BE32-3FA7C6643309}" destId="{127D2D47-FF3C-4425-A95E-56B20A85EF28}" srcOrd="0" destOrd="0" presId="urn:microsoft.com/office/officeart/2005/8/layout/chevron2"/>
    <dgm:cxn modelId="{98126E5D-7ED6-4F70-AB79-5DF935FB0146}" type="presParOf" srcId="{127D2D47-FF3C-4425-A95E-56B20A85EF28}" destId="{1A1E8CEE-F89F-4949-9FE9-DA0C2B137DFE}" srcOrd="0" destOrd="0" presId="urn:microsoft.com/office/officeart/2005/8/layout/chevron2"/>
    <dgm:cxn modelId="{C63AF48B-002B-406B-AC76-355296C12131}" type="presParOf" srcId="{127D2D47-FF3C-4425-A95E-56B20A85EF28}" destId="{A781C34F-D1F5-4C12-A9F6-8413CE885A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E8CEE-F89F-4949-9FE9-DA0C2B137DFE}">
      <dsp:nvSpPr>
        <dsp:cNvPr id="0" name=""/>
        <dsp:cNvSpPr/>
      </dsp:nvSpPr>
      <dsp:spPr>
        <a:xfrm rot="5400000">
          <a:off x="-363649" y="363649"/>
          <a:ext cx="2424330" cy="1697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 rot="-5400000">
        <a:off x="1" y="848516"/>
        <a:ext cx="1697031" cy="727299"/>
      </dsp:txXfrm>
    </dsp:sp>
    <dsp:sp modelId="{A781C34F-D1F5-4C12-A9F6-8413CE885A90}">
      <dsp:nvSpPr>
        <dsp:cNvPr id="0" name=""/>
        <dsp:cNvSpPr/>
      </dsp:nvSpPr>
      <dsp:spPr>
        <a:xfrm rot="5400000">
          <a:off x="4099208" y="-2402177"/>
          <a:ext cx="1575814" cy="6380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200" kern="1200" dirty="0">
              <a:latin typeface="NikoshBAN" pitchFamily="2" charset="0"/>
              <a:cs typeface="NikoshBAN" pitchFamily="2" charset="0"/>
            </a:rPr>
            <a:t>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.২.৩</a:t>
          </a:r>
          <a:r>
            <a:rPr lang="bn-IN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GB" sz="3200" kern="1200" dirty="0">
              <a:latin typeface="NikoshBAN" pitchFamily="2" charset="0"/>
              <a:cs typeface="NikoshBAN" pitchFamily="2" charset="0"/>
            </a:rPr>
            <a:t>বিভিন্ন উদ্ভিদ ও প্রাণীর বৈশিষ্ট্য উল্লেখ করতে এবং শ্রেণিকরণ করতে পারবে।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697031" y="76925"/>
        <a:ext cx="6303244" cy="1421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4F08F-8A59-4A62-BFEE-018EAEA24B2E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744B-9FAC-4DDF-A954-192A61C718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অ</a:t>
            </a:r>
            <a:r>
              <a:rPr lang="as-IN" dirty="0"/>
              <a:t>র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8744B-9FAC-4DDF-A954-192A61C71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09600" y="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01FDD-1A46-4FCF-A8ED-2C66649F5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F15E16-1248-4096-9470-F0E40B9292DC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05B1-AFDC-4DF3-A6BB-3A13336D9A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AF4B0-CC40-4340-9099-5CC38D3A3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3"/>
          <a:stretch/>
        </p:blipFill>
        <p:spPr>
          <a:xfrm>
            <a:off x="990600" y="1095464"/>
            <a:ext cx="7162800" cy="5229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উদ্ভিদ বিষয়ে তোমরা কী কী জানো?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5F1C0-5BB6-4303-A018-7F311F968633}"/>
              </a:ext>
            </a:extLst>
          </p:cNvPr>
          <p:cNvSpPr txBox="1"/>
          <p:nvPr/>
        </p:nvSpPr>
        <p:spPr>
          <a:xfrm>
            <a:off x="1877878" y="3191863"/>
            <a:ext cx="1447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উদ্ভিদ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5B0B5D-AF79-4528-ACF9-F9E1B7BE0CA3}"/>
              </a:ext>
            </a:extLst>
          </p:cNvPr>
          <p:cNvSpPr txBox="1"/>
          <p:nvPr/>
        </p:nvSpPr>
        <p:spPr>
          <a:xfrm>
            <a:off x="4938283" y="3200410"/>
            <a:ext cx="3121066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উদ্ভিদের বিভিন্ন অংশ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39473" y="4107479"/>
            <a:ext cx="862039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উদ্ভিদের মূল, কান্ড, শাখা-প্রশাখা, পাতা ইত্যাদি আছে।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46C64-0D5E-4944-ADA8-BABDDD1BFC48}"/>
              </a:ext>
            </a:extLst>
          </p:cNvPr>
          <p:cNvSpPr txBox="1"/>
          <p:nvPr/>
        </p:nvSpPr>
        <p:spPr>
          <a:xfrm>
            <a:off x="166057" y="5296052"/>
            <a:ext cx="8593809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NikoshBAN" pitchFamily="2" charset="0"/>
                <a:cs typeface="NikoshBAN" pitchFamily="2" charset="0"/>
              </a:rPr>
              <a:t>উদ্ভিদ মূলের সাহায্যে মাটিতে আটকে থাকে।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4654FE-E772-4B25-AB4A-4DA0CAF88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0" y="1035188"/>
            <a:ext cx="3167830" cy="2114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DFE6CB-283F-492E-8FA7-01F38A6A8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6" t="20000" r="10494" b="59893"/>
          <a:stretch/>
        </p:blipFill>
        <p:spPr>
          <a:xfrm>
            <a:off x="5078278" y="1035188"/>
            <a:ext cx="2694122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29" grpId="0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উদ্ভিদ বিষয়ে তোমরা কী কী জানো?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5F1C0-5BB6-4303-A018-7F311F968633}"/>
              </a:ext>
            </a:extLst>
          </p:cNvPr>
          <p:cNvSpPr txBox="1"/>
          <p:nvPr/>
        </p:nvSpPr>
        <p:spPr>
          <a:xfrm>
            <a:off x="7386176" y="2422202"/>
            <a:ext cx="1447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উদ্ভিদ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65280" y="4645386"/>
            <a:ext cx="862039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উদ্ভিদ দেখতে পায় না, শুনতে পায় না এবং ঘ্রাণ নিতে পারে না।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46C64-0D5E-4944-ADA8-BABDDD1BFC48}"/>
              </a:ext>
            </a:extLst>
          </p:cNvPr>
          <p:cNvSpPr txBox="1"/>
          <p:nvPr/>
        </p:nvSpPr>
        <p:spPr>
          <a:xfrm>
            <a:off x="193036" y="5611784"/>
            <a:ext cx="85938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এক জায়গা থেকে অন্য জায়গায় চলাচল করতে পারে না।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E7534-D997-4D13-8B1A-B2E1C4DC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0" y="1071642"/>
            <a:ext cx="6673409" cy="331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30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উদ্ভিদ বিষয়ে তোমরা কী কী জানো?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5F1C0-5BB6-4303-A018-7F311F968633}"/>
              </a:ext>
            </a:extLst>
          </p:cNvPr>
          <p:cNvSpPr txBox="1"/>
          <p:nvPr/>
        </p:nvSpPr>
        <p:spPr>
          <a:xfrm>
            <a:off x="7386176" y="2422202"/>
            <a:ext cx="1447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উদ্ভিদ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65280" y="4645386"/>
            <a:ext cx="862039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প্রাণীর মতো উদ্ভিদ খাবার খায় না।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46C64-0D5E-4944-ADA8-BABDDD1BFC48}"/>
              </a:ext>
            </a:extLst>
          </p:cNvPr>
          <p:cNvSpPr txBox="1"/>
          <p:nvPr/>
        </p:nvSpPr>
        <p:spPr>
          <a:xfrm>
            <a:off x="193036" y="5611784"/>
            <a:ext cx="859380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উদ্ভিদ নিজের খাদ্য নিজেই তৈরি করতে পারে।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48A49-D8E9-49BF-98AF-888EE7303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4183"/>
            <a:ext cx="6934200" cy="34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3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30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এবার বলো প্রাণী বিষয়ে তোমরা কী কী জানো?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5F1C0-5BB6-4303-A018-7F311F968633}"/>
              </a:ext>
            </a:extLst>
          </p:cNvPr>
          <p:cNvSpPr txBox="1"/>
          <p:nvPr/>
        </p:nvSpPr>
        <p:spPr>
          <a:xfrm>
            <a:off x="3630478" y="3444382"/>
            <a:ext cx="1447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প্রাণী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39473" y="4107479"/>
            <a:ext cx="862039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 চলাচলের জন্য প্রাণীদের পা, ডানা বা পাখনা থাকে।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46C64-0D5E-4944-ADA8-BABDDD1BFC48}"/>
              </a:ext>
            </a:extLst>
          </p:cNvPr>
          <p:cNvSpPr txBox="1"/>
          <p:nvPr/>
        </p:nvSpPr>
        <p:spPr>
          <a:xfrm>
            <a:off x="166057" y="5296052"/>
            <a:ext cx="8593809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অধিকাংশ প্রাণী নিজের ইচ্ছামতো চলাচল করতে পারে।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B0715-F191-4044-BB20-B451E08F8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7" y="1130750"/>
            <a:ext cx="2710756" cy="2059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5AFDF-C34C-49FD-9E10-93910F5D8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81" y="1130750"/>
            <a:ext cx="2030613" cy="2059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95217C-D7DE-4B63-837A-F20249BD9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88" y="1130751"/>
            <a:ext cx="2710756" cy="20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30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প্রাণী বিষয়ে তোমরা আর কী কী জানো?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5F1C0-5BB6-4303-A018-7F311F968633}"/>
              </a:ext>
            </a:extLst>
          </p:cNvPr>
          <p:cNvSpPr txBox="1"/>
          <p:nvPr/>
        </p:nvSpPr>
        <p:spPr>
          <a:xfrm>
            <a:off x="3848100" y="3471574"/>
            <a:ext cx="1447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প্রাণী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39473" y="4107479"/>
            <a:ext cx="862039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 প্রাণীরা নিজেদের খাদ্য তৈরি করতে পারে না।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46C64-0D5E-4944-ADA8-BABDDD1BFC48}"/>
              </a:ext>
            </a:extLst>
          </p:cNvPr>
          <p:cNvSpPr txBox="1"/>
          <p:nvPr/>
        </p:nvSpPr>
        <p:spPr>
          <a:xfrm>
            <a:off x="166057" y="5296052"/>
            <a:ext cx="8593809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প্রাণী খাদ্য হিসেবে উদ্ভিদ অথবা অন্য প্রাণী খেয়ে থাকে।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9E420A-43F5-4CD1-891C-0B85EF765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0" y="1081800"/>
            <a:ext cx="3642730" cy="2222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05BEE9-7598-48CF-92AA-1A824A1CBB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b="11945"/>
          <a:stretch/>
        </p:blipFill>
        <p:spPr>
          <a:xfrm>
            <a:off x="4806288" y="1081800"/>
            <a:ext cx="3408442" cy="222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প্রাণী বিষয়ে তোমরা আর কী কী জানো?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5F1C0-5BB6-4303-A018-7F311F968633}"/>
              </a:ext>
            </a:extLst>
          </p:cNvPr>
          <p:cNvSpPr txBox="1"/>
          <p:nvPr/>
        </p:nvSpPr>
        <p:spPr>
          <a:xfrm>
            <a:off x="3848100" y="3594685"/>
            <a:ext cx="1447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NikoshBAN" pitchFamily="2" charset="0"/>
                <a:cs typeface="NikoshBAN" pitchFamily="2" charset="0"/>
              </a:rPr>
              <a:t>প্রাণী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36034" y="4392576"/>
            <a:ext cx="8620393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 প্রাণীদের চোখ, কান, নাক, মুখ ইত্যাদি আছে।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46C64-0D5E-4944-ADA8-BABDDD1BFC48}"/>
              </a:ext>
            </a:extLst>
          </p:cNvPr>
          <p:cNvSpPr txBox="1"/>
          <p:nvPr/>
        </p:nvSpPr>
        <p:spPr>
          <a:xfrm>
            <a:off x="125278" y="5437264"/>
            <a:ext cx="8593809" cy="523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এগুলো ব্যবহার করে প্রাণী দেখতে পায়, শুনতে পারে, ঘ্রাণ ও স্বাদ নিতে পারে।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464DC-A12E-4906-950E-55F11C18F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1" y="1151856"/>
            <a:ext cx="3701609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39C6F8-FAA6-4F76-B8F2-6882C68DE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51856"/>
            <a:ext cx="3537391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30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278" y="1064786"/>
            <a:ext cx="4206987" cy="3916822"/>
          </a:xfrm>
          <a:prstGeom prst="round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73" y="205934"/>
            <a:ext cx="4953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পাঠ্যবইয়ের সাথে সংযোগ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594" y="5373587"/>
            <a:ext cx="843107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তোমাদের পাঠ্যবইয়ের ৮ পৃষ্টার  ‘‘জীব দুই ……আলোচনা কর’’ পর্যন্ত সবাই নীরবে পড়।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8B500-0431-4A5F-8CB7-C3C7DC764B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6" b="13333"/>
          <a:stretch/>
        </p:blipFill>
        <p:spPr>
          <a:xfrm>
            <a:off x="4658804" y="762853"/>
            <a:ext cx="4206986" cy="4494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114" y="76200"/>
            <a:ext cx="8033286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প্রশ্নের উত্তরগুলো জেনে নিই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6962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জীব কয় প্রকার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62835"/>
            <a:ext cx="82296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দুই প্রকার; উদ্ভিদ ও প্রাণী  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782" y="2660554"/>
            <a:ext cx="7644618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উদ্ভিদের একটি বৈশিষ্ট্য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45106"/>
            <a:ext cx="84582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উদ্ভিদ মূলের সাহায্যে মাটিতে আটকে থাকে।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578" y="3874280"/>
            <a:ext cx="6595404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প্রাণীর একটি বৈশিষ্ট্য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08" y="4499747"/>
            <a:ext cx="8383172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প্রাণীরা নিজেদের খাদ্য তৈরি করতে পারে না।</a:t>
            </a:r>
            <a:r>
              <a:rPr lang="en-GB" sz="3200" dirty="0"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C7FBEE-3C95-48CE-BC11-F9F72AAC05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03EA52-8F67-4FDB-80F3-247AA4E4F89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52433-8D5B-4763-8941-B10E9E867B22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438400" y="76200"/>
            <a:ext cx="3581400" cy="2512795"/>
          </a:xfrm>
          <a:prstGeom prst="star6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9000"/>
            <a:ext cx="2286000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NikoshBAN" pitchFamily="2" charset="0"/>
                <a:cs typeface="NikoshBAN" pitchFamily="2" charset="0"/>
              </a:rPr>
              <a:t>বালক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22860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দলঃ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752319"/>
            <a:ext cx="6248400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খাতা নিয়ে তোম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শ্রেণিকক্ষের বাইরে যাও, বাইরে গিয়ে তোমরা যেসব উদ্ভিদ দেখতে পাও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তার একটি তালিকা কর।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602265"/>
            <a:ext cx="6248400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তোম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শ্রেণিকক্ষের জানালা দিয়ে মাঠে তাকাও, তোমরা যেসব প্রাণী দেখতে পাও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তার একটি তালিকা কর।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89CE9-96A0-4787-97F8-E86B48CC36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2FD35-254D-4315-AA58-0660DA34DAB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5F0F8-D1D8-4371-9A20-FA243704CD17}"/>
              </a:ext>
            </a:extLst>
          </p:cNvPr>
          <p:cNvSpPr txBox="1"/>
          <p:nvPr/>
        </p:nvSpPr>
        <p:spPr>
          <a:xfrm>
            <a:off x="7794356" y="6416561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514600" y="228600"/>
            <a:ext cx="2743200" cy="1981200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442781"/>
            <a:ext cx="6248400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প্রশ্ন(২)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উদ্ভিদের ২টি বৈশিষ্ট্য লেখ।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812" y="2514600"/>
            <a:ext cx="8670388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জীব কয় প্রকার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812" y="4306016"/>
            <a:ext cx="8324905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প্রাণীর ২টি বৈশিষ্ট্য লেখ।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F5836-80A4-4D0F-A207-16961275C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91DC7-5698-46E8-BCF5-DD9C709A079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C8457F-F010-4FC1-8F9B-67D978E0CA2A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76200"/>
            <a:ext cx="8305800" cy="638169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মাসুদ আহমেদ রত্ন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 সহকারী শিক্ষক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বিদ্যালয়ঃ নারিকেলী সঃ প্রাঃ বিঃ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উপজেলাঃ আক্কেলপুর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জেলাঃ জয়পুরহাট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66BA8B-FC77-4821-9AF8-6F18E3AC1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24014-8DCA-453C-A259-A513E036A23D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42088B-C737-438C-B687-441AE84008E0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778" y="194579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526" y="3213225"/>
            <a:ext cx="8578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উদ্ভিদ……সাহায্যে মাটিতে আটকে আছে।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8865" y="3195640"/>
            <a:ext cx="132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নিচের কোনটি উদ্ভিদ?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213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আমগাছ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ঘোড়া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কেঁচো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বাঘ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01" y="4554286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426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পার্শ্বে টিক (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 চিহ্ন দাওঃ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57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নিচের কোনটি প্রাণী?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1157" y="4626914"/>
            <a:ext cx="878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লিচুগাছ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কলা গাছ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0366" y="4665530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ACD92-5B11-4B19-BC2B-5107ACC86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25F2A-C582-4B09-83EB-24CDC6AC0382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01267-E37C-44DE-A9E3-9D4C35887B2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9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057400" y="152400"/>
            <a:ext cx="4191000" cy="1295400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784628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A9EE1-6DE0-4A8F-801D-FEC88F5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AF0D2-BB8F-48FD-8C48-2004CFE8208B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7EC40-2E38-43B7-A6E3-7503C1CC31F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EA5A31-3FE7-4FB9-A3AF-11F1F8125F47}"/>
              </a:ext>
            </a:extLst>
          </p:cNvPr>
          <p:cNvSpPr txBox="1"/>
          <p:nvPr/>
        </p:nvSpPr>
        <p:spPr>
          <a:xfrm>
            <a:off x="762000" y="2890897"/>
            <a:ext cx="6885122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প্রশ্ন(১) 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উদ্ভিদের ৩টি বৈশিষ্ট্য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EDE9B1-A116-4C88-89E3-AE7EE327A5EC}"/>
              </a:ext>
            </a:extLst>
          </p:cNvPr>
          <p:cNvSpPr txBox="1"/>
          <p:nvPr/>
        </p:nvSpPr>
        <p:spPr>
          <a:xfrm>
            <a:off x="762000" y="3767316"/>
            <a:ext cx="8077199" cy="76944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প্রশ্ন(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 প্রাণীর</a:t>
            </a:r>
            <a:r>
              <a:rPr lang="en-GB" sz="4000" dirty="0">
                <a:latin typeface="NikoshBAN" pitchFamily="2" charset="0"/>
                <a:cs typeface="NikoshBAN" pitchFamily="2" charset="0"/>
              </a:rPr>
              <a:t> ৩টি বৈশিষ্ট্য লেখ।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6200"/>
            <a:ext cx="6705600" cy="110799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08" y="1713154"/>
            <a:ext cx="4751692" cy="378565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আজ বিদ্যালয় থেকে বাড়িতে যাওয়ার পথে তোমরা কী কী </a:t>
            </a:r>
            <a:r>
              <a:rPr lang="en-GB" sz="4800" dirty="0">
                <a:latin typeface="NikoshBAN" pitchFamily="2" charset="0"/>
                <a:cs typeface="NikoshBAN" pitchFamily="2" charset="0"/>
              </a:rPr>
              <a:t>উদ্ভিদ ও প্রাণী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দেখো তার একটি তালিকা করে আনবে।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33EEE-94F7-49CF-861F-FA30DF85BC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A978AF-C2B6-4E4D-87AB-696D9D5449B5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B144C8-F962-414D-8B1F-BA6AEC52E6F7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C39CEF-9479-4394-BB2E-E3806A096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92" y="1696212"/>
            <a:ext cx="3962400" cy="3465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2500" y="5811559"/>
            <a:ext cx="7239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394B8-B07B-4A2E-AEF4-40FD335CD0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92445-2979-45B4-984A-37D55DAC540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4220E-0916-4CE8-A3EB-46960FF415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214B5-1A87-4C00-9D32-864E8DD6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0" y="323237"/>
            <a:ext cx="7550660" cy="539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882114" y="209490"/>
            <a:ext cx="8077200" cy="6248400"/>
          </a:xfrm>
          <a:prstGeom prst="flowChartInternalStorag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bn-IN" sz="4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ও জড়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GB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দুই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…আলোচনা কর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৪০মিনিট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FB9D5-A516-4513-8F9E-2263B6EEC3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5A5042-9955-4106-B048-0153946BB0F9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3B6EC6-BD27-446B-804F-16FD53E546C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76200"/>
            <a:ext cx="2743200" cy="1447800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7130889"/>
              </p:ext>
            </p:extLst>
          </p:nvPr>
        </p:nvGraphicFramePr>
        <p:xfrm>
          <a:off x="381000" y="2757270"/>
          <a:ext cx="8077200" cy="24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B1EDD24-30CB-4E27-A7F6-2C9C08423A9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676364-BC33-4A23-AC83-FC3E63B2D88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48E7F-FC3D-49E6-8F0B-79E35B0138B5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497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81929-7A46-448A-A1D1-EFABE7492A9C}"/>
              </a:ext>
            </a:extLst>
          </p:cNvPr>
          <p:cNvSpPr txBox="1"/>
          <p:nvPr/>
        </p:nvSpPr>
        <p:spPr>
          <a:xfrm>
            <a:off x="132806" y="1397961"/>
            <a:ext cx="8878388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GB" sz="4400" dirty="0">
                <a:latin typeface="NikoshBAN" pitchFamily="2" charset="0"/>
                <a:cs typeface="NikoshBAN" pitchFamily="2" charset="0"/>
              </a:rPr>
              <a:t>পরিবেশের জিনিসকে কয় ভাগে ভাগ করা যায়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656E8-C088-402A-BCF7-55217604C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03" y="3124200"/>
            <a:ext cx="2076994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C9D36-6B4B-4414-AFA7-A90AF4048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CA79A6-914C-4560-B04C-975B04333FC8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E879C-D41F-4BA0-AC7D-BD4F1B49990E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2A605-ADC8-42AB-829B-BA17B0BC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57450"/>
            <a:ext cx="5181600" cy="3240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500221-AE40-4D91-8BB2-D9D3073F8DB9}"/>
              </a:ext>
            </a:extLst>
          </p:cNvPr>
          <p:cNvSpPr txBox="1"/>
          <p:nvPr/>
        </p:nvSpPr>
        <p:spPr>
          <a:xfrm>
            <a:off x="635391" y="228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90C5D-5C8C-4BA7-9AF3-D6E88E3058DA}"/>
              </a:ext>
            </a:extLst>
          </p:cNvPr>
          <p:cNvSpPr txBox="1"/>
          <p:nvPr/>
        </p:nvSpPr>
        <p:spPr>
          <a:xfrm>
            <a:off x="457200" y="1549568"/>
            <a:ext cx="85344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জড়ের কয়েকটি নাম বল।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8820-D375-408B-8883-C0DE29CE1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762619"/>
            <a:ext cx="2070484" cy="2799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028BB-77C8-43CD-AAF0-6650B41E75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8B9B7B-B4B9-4576-BC55-8A458DE0A443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F7B431-05D9-4640-9213-5853CA255659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980FC4-8628-47E4-AD88-EA201532A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2" y="2138894"/>
            <a:ext cx="4885915" cy="372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A21218-D46F-41DC-B424-6895A1246F71}"/>
              </a:ext>
            </a:extLst>
          </p:cNvPr>
          <p:cNvSpPr txBox="1"/>
          <p:nvPr/>
        </p:nvSpPr>
        <p:spPr>
          <a:xfrm>
            <a:off x="685800" y="23580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C84FA-0621-4803-AD56-F63C28D168C5}"/>
              </a:ext>
            </a:extLst>
          </p:cNvPr>
          <p:cNvSpPr txBox="1"/>
          <p:nvPr/>
        </p:nvSpPr>
        <p:spPr>
          <a:xfrm>
            <a:off x="419100" y="1243193"/>
            <a:ext cx="7543800" cy="646331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)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জড়ের একটি বৈশিষ্ট্য বল।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7C7E5-1267-448D-B59E-AC7EDC822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6914"/>
            <a:ext cx="3209925" cy="213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E0D0F-8670-49C8-8B09-76009327C3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0D7D7-5DFA-41FB-A53D-A476D563DCA7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DDF9D-26B6-409A-8785-2D7C025320E8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7D5D9-87CF-4777-AC14-2F5249F20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29428"/>
            <a:ext cx="4771164" cy="3990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1524000" y="152400"/>
            <a:ext cx="5867400" cy="358140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371600" y="3962400"/>
            <a:ext cx="6553200" cy="2286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 ও জড়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F2CEC-46DE-427A-A282-7E947457C9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686B-011C-40C8-9832-4616D5B8093A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ED4-E7A8-414D-834A-3D7C97AF4EF3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21288F-B723-465F-9360-923A56ED59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288" y="-151549"/>
            <a:ext cx="914402" cy="914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93E9DD-774A-45BD-B706-22552CB8A27F}"/>
              </a:ext>
            </a:extLst>
          </p:cNvPr>
          <p:cNvSpPr txBox="1"/>
          <p:nvPr/>
        </p:nvSpPr>
        <p:spPr>
          <a:xfrm>
            <a:off x="125278" y="6519445"/>
            <a:ext cx="495300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400" dirty="0">
                <a:latin typeface="NikoshBAN" pitchFamily="2" charset="0"/>
                <a:cs typeface="NikoshBAN" pitchFamily="2" charset="0"/>
              </a:rPr>
              <a:t>মাসুদ আহমেদ রত্ন, সহকারী শিক্ষক, ৫২নং নারিকেলী সপ্রাবি, আক্কেলপুর, জয়পুরহাট 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E8D56-3CF4-4DE8-B0F3-5CC4CDD06D8F}"/>
              </a:ext>
            </a:extLst>
          </p:cNvPr>
          <p:cNvSpPr txBox="1"/>
          <p:nvPr/>
        </p:nvSpPr>
        <p:spPr>
          <a:xfrm>
            <a:off x="7848600" y="6457890"/>
            <a:ext cx="1224366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NikoshBAN" pitchFamily="2" charset="0"/>
                <a:cs typeface="NikoshBAN" pitchFamily="2" charset="0"/>
              </a:rPr>
              <a:t>01759309892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  <a:endParaRPr lang="en-GB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A16DC-F347-4501-8564-3CB8855DD49D}"/>
              </a:ext>
            </a:extLst>
          </p:cNvPr>
          <p:cNvSpPr txBox="1"/>
          <p:nvPr/>
        </p:nvSpPr>
        <p:spPr>
          <a:xfrm>
            <a:off x="870391" y="203328"/>
            <a:ext cx="7391400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NikoshBAN" pitchFamily="2" charset="0"/>
                <a:cs typeface="NikoshBAN" pitchFamily="2" charset="0"/>
              </a:rPr>
              <a:t>আচ্ছা বলোতো জীব কয় ধরনের?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55F1C0-5BB6-4303-A018-7F311F968633}"/>
              </a:ext>
            </a:extLst>
          </p:cNvPr>
          <p:cNvSpPr txBox="1"/>
          <p:nvPr/>
        </p:nvSpPr>
        <p:spPr>
          <a:xfrm>
            <a:off x="1877878" y="3280524"/>
            <a:ext cx="1447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উদ্ভিদ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11B1EA-0402-4741-B7D9-2A4C255B9F9B}"/>
              </a:ext>
            </a:extLst>
          </p:cNvPr>
          <p:cNvSpPr txBox="1"/>
          <p:nvPr/>
        </p:nvSpPr>
        <p:spPr>
          <a:xfrm>
            <a:off x="1650577" y="4191175"/>
            <a:ext cx="5532279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itchFamily="2" charset="0"/>
                <a:cs typeface="NikoshBAN" pitchFamily="2" charset="0"/>
              </a:rPr>
              <a:t>এরা হলো উদ্ভিদ এবং প্রাণী।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46C64-0D5E-4944-ADA8-BABDDD1BFC48}"/>
              </a:ext>
            </a:extLst>
          </p:cNvPr>
          <p:cNvSpPr txBox="1"/>
          <p:nvPr/>
        </p:nvSpPr>
        <p:spPr>
          <a:xfrm>
            <a:off x="1940217" y="5353716"/>
            <a:ext cx="4953000" cy="8309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NikoshBAN" pitchFamily="2" charset="0"/>
                <a:cs typeface="NikoshBAN" pitchFamily="2" charset="0"/>
              </a:rPr>
              <a:t>জীব দুই ধরনের।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89D6C5-A86C-440E-BB7F-21A113B16C41}"/>
              </a:ext>
            </a:extLst>
          </p:cNvPr>
          <p:cNvSpPr txBox="1"/>
          <p:nvPr/>
        </p:nvSpPr>
        <p:spPr>
          <a:xfrm>
            <a:off x="5855838" y="3272007"/>
            <a:ext cx="14478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ikoshBAN" pitchFamily="2" charset="0"/>
                <a:cs typeface="NikoshBAN" pitchFamily="2" charset="0"/>
              </a:rPr>
              <a:t>প্রাণী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7921D-ADCA-4964-988A-BEFD9084E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4" y="1088785"/>
            <a:ext cx="3564069" cy="2057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63D7E0-727B-4FAB-A855-FBB5FAC29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8784"/>
            <a:ext cx="3564070" cy="2057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30" grpId="0" animBg="1"/>
      <p:bldP spid="33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ctr">
          <a:defRPr sz="4400" dirty="0" smtClean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 w="28575">
          <a:solidFill>
            <a:srgbClr val="0070C0"/>
          </a:solidFill>
        </a:ln>
      </a:spPr>
      <a:bodyPr wrap="square" rtlCol="0">
        <a:spAutoFit/>
      </a:bodyPr>
      <a:lstStyle>
        <a:defPPr algn="ctr">
          <a:defRPr sz="6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927</Words>
  <Application>Microsoft Office PowerPoint</Application>
  <PresentationFormat>On-screen Show (4:3)</PresentationFormat>
  <Paragraphs>146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pc</dc:creator>
  <cp:lastModifiedBy>User</cp:lastModifiedBy>
  <cp:revision>377</cp:revision>
  <dcterms:created xsi:type="dcterms:W3CDTF">2006-08-16T00:00:00Z</dcterms:created>
  <dcterms:modified xsi:type="dcterms:W3CDTF">2020-04-17T03:09:31Z</dcterms:modified>
</cp:coreProperties>
</file>