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0"/>
  </p:notesMasterIdLst>
  <p:sldIdLst>
    <p:sldId id="319" r:id="rId2"/>
    <p:sldId id="320" r:id="rId3"/>
    <p:sldId id="291" r:id="rId4"/>
    <p:sldId id="321" r:id="rId5"/>
    <p:sldId id="293" r:id="rId6"/>
    <p:sldId id="322" r:id="rId7"/>
    <p:sldId id="323" r:id="rId8"/>
    <p:sldId id="294" r:id="rId9"/>
    <p:sldId id="295" r:id="rId10"/>
    <p:sldId id="296" r:id="rId11"/>
    <p:sldId id="315" r:id="rId12"/>
    <p:sldId id="297" r:id="rId13"/>
    <p:sldId id="298" r:id="rId14"/>
    <p:sldId id="318" r:id="rId15"/>
    <p:sldId id="316" r:id="rId16"/>
    <p:sldId id="324" r:id="rId17"/>
    <p:sldId id="306" r:id="rId18"/>
    <p:sldId id="30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 H Liton" initials="DHL" lastIdx="2" clrIdx="0">
    <p:extLst>
      <p:ext uri="{19B8F6BF-5375-455C-9EA6-DF929625EA0E}">
        <p15:presenceInfo xmlns:p15="http://schemas.microsoft.com/office/powerpoint/2012/main" userId="D H Li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15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6T16:29:33.366" idx="2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9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15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55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20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10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322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71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528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36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061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832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261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85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16-Apr-2020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7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omfaruk11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"/>
            <a:ext cx="917302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2571" y="279400"/>
            <a:ext cx="932700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اهلا سهلا ومرحبا </a:t>
            </a:r>
            <a:endParaRPr lang="en-US" sz="8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3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32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" y="0"/>
            <a:ext cx="91083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পঠিত</a:t>
            </a:r>
            <a:r>
              <a:rPr lang="en-US" sz="8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নস</a:t>
            </a:r>
            <a:r>
              <a:rPr lang="en-US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ar-SA" sz="8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النص المدروس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2571" y="1041400"/>
            <a:ext cx="920205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عاصمتنا داكا</a:t>
            </a:r>
          </a:p>
          <a:p>
            <a:pPr algn="r"/>
            <a:r>
              <a:rPr lang="ar-SA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عاصمتنا </a:t>
            </a:r>
            <a:r>
              <a:rPr lang="ar-SA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داكا- اسمها القديم جهانغير نغر- وهى فى وسط </a:t>
            </a:r>
            <a:r>
              <a:rPr lang="ar-SA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البلاد</a:t>
            </a:r>
            <a:endParaRPr lang="en-US" sz="32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</a:endParaRPr>
          </a:p>
          <a:p>
            <a:pPr algn="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ar-SA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وهى تقع على شاطئ نهر بورى غنغ- وهى مدينة كبيرة- مساحتها واسعة- يحتاج الانتقال من اقصاها الى اقصاها وقتا طويلا-</a:t>
            </a:r>
          </a:p>
          <a:p>
            <a:pPr algn="r"/>
            <a:r>
              <a:rPr lang="ar-SA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احياوها متعددة مبانيها مرتفعة وجميلة- وجوارع طويلة واسعة-</a:t>
            </a:r>
          </a:p>
          <a:p>
            <a:pPr algn="r"/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ar-SA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وفيها الفنادق، والؤسستا الكبيرة، المسفارات وفيها التاريخية احسن منزل، حصن لالباغ- وفى مدينة داكا يسكن حوالى اثنا عشر مليونا نسمة-</a:t>
            </a: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</a:endParaRPr>
          </a:p>
          <a:p>
            <a:pPr algn="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930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649" y="312449"/>
            <a:ext cx="60644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معانى الكلمات الصعبة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3587" y="1488106"/>
            <a:ext cx="5889753" cy="44319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ar-SA" sz="44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مساحة</a:t>
            </a:r>
            <a:r>
              <a:rPr lang="bn-IN" sz="44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  </a:t>
            </a:r>
            <a:endParaRPr lang="bn-BD" sz="2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তীর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44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شاطئ</a:t>
            </a:r>
          </a:p>
          <a:p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ar-SA" sz="4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التاريخية</a:t>
            </a:r>
          </a:p>
          <a:p>
            <a:pPr algn="ctr"/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মন্ত্রনালয়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ar-SA" sz="44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الوزارات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ar-SA" sz="44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ar-SA" sz="4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متعددة</a:t>
            </a:r>
            <a:r>
              <a:rPr lang="en-US" sz="4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  </a:t>
            </a:r>
            <a:endParaRPr lang="ar-SA" sz="44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হোটেল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ar-SA" sz="4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الفنادق</a:t>
            </a:r>
            <a:endParaRPr lang="en-US" sz="44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60483" y="22163"/>
            <a:ext cx="93778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الاسئلة من النص واجوبتها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3829" y="1259114"/>
            <a:ext cx="8534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ما </a:t>
            </a:r>
            <a:r>
              <a:rPr lang="ar-SA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اسم عاصمتنا واين تقع؟ </a:t>
            </a:r>
            <a:endParaRPr lang="bn-BD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/>
              <a:cs typeface="Arial"/>
            </a:endParaRPr>
          </a:p>
          <a:p>
            <a:pPr algn="r"/>
            <a:r>
              <a:rPr lang="ar-S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</a:t>
            </a:r>
            <a:r>
              <a:rPr lang="ar-SA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:</a:t>
            </a:r>
            <a:endParaRPr lang="bn-BD" sz="4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r"/>
            <a:r>
              <a:rPr lang="ar-SA" sz="5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اسم </a:t>
            </a:r>
            <a:r>
              <a:rPr lang="ar-SA" sz="5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عاصمتنا داكا- وهى على شاطئ نهر بورى </a:t>
            </a:r>
            <a:r>
              <a:rPr lang="ar-SA" sz="5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غنغا-</a:t>
            </a:r>
            <a:endParaRPr lang="bn-BD" sz="54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r"/>
            <a:r>
              <a:rPr lang="ar-SA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كم </a:t>
            </a:r>
            <a:r>
              <a:rPr lang="ar-SA" sz="5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عدد سكان داكا؟ </a:t>
            </a:r>
            <a:endParaRPr lang="ar-SA" sz="5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ar-SA" sz="40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</a:t>
            </a:r>
            <a:r>
              <a:rPr lang="ar-SA" sz="4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: عدد سكان داكا حوالى خمسة عشر مليونا- </a:t>
            </a:r>
            <a:endParaRPr lang="ar-SA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 algn="r">
              <a:buAutoNum type="arabicPlain"/>
            </a:pPr>
            <a:endParaRPr lang="ar-S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387" y="-39915"/>
            <a:ext cx="887798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كيف </a:t>
            </a:r>
            <a:r>
              <a:rPr lang="ar-SA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مساحة عاصمة داكا؟ </a:t>
            </a:r>
            <a:endParaRPr lang="bn-BD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/>
              <a:cs typeface="Arial"/>
            </a:endParaRPr>
          </a:p>
          <a:p>
            <a:pPr algn="r"/>
            <a:r>
              <a:rPr lang="ar-SA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</a:t>
            </a:r>
            <a:r>
              <a:rPr lang="ar-SA" sz="4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: </a:t>
            </a:r>
            <a:endParaRPr lang="bn-BD" sz="4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r"/>
            <a:r>
              <a:rPr lang="ar-SA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مساحة </a:t>
            </a:r>
            <a:r>
              <a:rPr lang="ar-SA" sz="4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عاصمة داكا واسعة، يحتاج المرور من اقصاها الى اقصاها وقتا </a:t>
            </a:r>
            <a:r>
              <a:rPr lang="ar-SA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طويلا- </a:t>
            </a:r>
            <a:endParaRPr lang="bn-BD" sz="4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ما يوجد فى داكا؟ </a:t>
            </a:r>
            <a:endParaRPr lang="ar-SA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ar-SA" sz="4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</a:t>
            </a:r>
            <a:r>
              <a:rPr lang="ar-SA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:</a:t>
            </a:r>
            <a:endParaRPr lang="bn-BD" sz="4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r"/>
            <a:r>
              <a:rPr lang="ar-SA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ar-SA" sz="4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يوجد فى داكا منار الشهداء والمتحف الوطنى ومنتزه الاطفال وحديقة الحيوانات ومتحف حرب الاستقلال- </a:t>
            </a:r>
            <a:endParaRPr lang="ar-SA" sz="4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 algn="r">
              <a:buAutoNum type="arabicPlain" startAt="2"/>
            </a:pPr>
            <a:endParaRPr lang="bn-BD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/>
              <a:cs typeface="NikoshBAN" pitchFamily="2" charset="0"/>
            </a:endParaRPr>
          </a:p>
          <a:p>
            <a:pPr marL="914400" indent="-914400" algn="r">
              <a:buAutoNum type="arabicPlain" startAt="2"/>
            </a:pPr>
            <a:endParaRPr lang="ar-SA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0629" y="0"/>
            <a:ext cx="882468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التقييم</a:t>
            </a:r>
            <a:endParaRPr lang="bn-BD" sz="6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ar-SA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معنى المساحة؟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6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ar-SA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اسم عاصمتنا؟ </a:t>
            </a:r>
            <a:endParaRPr lang="bn-BD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ar-SA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هى لفظ المرادف-شاطى </a:t>
            </a:r>
            <a:r>
              <a:rPr lang="ar-SA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؟  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1771" y="152400"/>
            <a:ext cx="842089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8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ar-SA" sz="8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العمل </a:t>
            </a:r>
            <a:r>
              <a:rPr lang="ar-SA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الفرد </a:t>
            </a:r>
            <a:endParaRPr lang="en-US" sz="8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2259" y="3244334"/>
            <a:ext cx="681949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8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اسم عاصمتنا؟ </a:t>
            </a:r>
            <a:endParaRPr lang="bn-BD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1771" y="152400"/>
            <a:ext cx="93730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bn-BD" sz="8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ar-SA" sz="8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العمل الجماعى</a:t>
            </a:r>
            <a:endParaRPr lang="en-US" sz="8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079" y="3244334"/>
            <a:ext cx="893385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اكتب ما </a:t>
            </a:r>
            <a:r>
              <a:rPr lang="ar-SA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معنى المساحة؟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48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" y="-3629"/>
            <a:ext cx="9358086" cy="69124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5471" y="486619"/>
            <a:ext cx="91214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8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8000" b="1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951" y="4521591"/>
            <a:ext cx="87655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اكتب الاجابات على الاسئلة المذكورة فى النص- 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0"/>
            <a:ext cx="96680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নসে</a:t>
            </a:r>
            <a:r>
              <a:rPr lang="en-US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24715"/>
            <a:ext cx="9168370" cy="68332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55012" y="-97139"/>
            <a:ext cx="8988358" cy="34317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199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</a:t>
            </a:r>
            <a:r>
              <a:rPr lang="ar-SA" sz="19900" b="1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كثيرا</a:t>
            </a:r>
          </a:p>
          <a:p>
            <a:pPr algn="ctr"/>
            <a:endParaRPr lang="ar-SA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140200"/>
            <a:ext cx="906690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800" b="1" dirty="0" smtClean="0">
                <a:ln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-14514" y="40633"/>
            <a:ext cx="9085943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13800" b="1" dirty="0">
                <a:solidFill>
                  <a:srgbClr val="FF0000"/>
                </a:solidFill>
              </a:rPr>
              <a:t>تعريف المعلم</a:t>
            </a:r>
          </a:p>
          <a:p>
            <a:pPr algn="r"/>
            <a:r>
              <a:rPr lang="ar-SA" altLang="en-US" sz="5400" b="1" dirty="0">
                <a:solidFill>
                  <a:srgbClr val="FFC000"/>
                </a:solidFill>
              </a:rPr>
              <a:t>ابو عمر محمد فاروق حسين</a:t>
            </a:r>
          </a:p>
          <a:p>
            <a:pPr algn="r"/>
            <a:r>
              <a:rPr lang="ar-SA" altLang="en-US" sz="4000" b="1" dirty="0" smtClean="0">
                <a:solidFill>
                  <a:srgbClr val="00B050"/>
                </a:solidFill>
              </a:rPr>
              <a:t>مدير المدرسة</a:t>
            </a:r>
          </a:p>
          <a:p>
            <a:pPr algn="r"/>
            <a:r>
              <a:rPr lang="ar-SA" altLang="en-US" sz="4000" b="1" dirty="0" smtClean="0">
                <a:solidFill>
                  <a:srgbClr val="7030A0"/>
                </a:solidFill>
              </a:rPr>
              <a:t>المدرسة </a:t>
            </a:r>
            <a:r>
              <a:rPr lang="ar-SA" altLang="en-US" sz="4000" b="1" dirty="0">
                <a:solidFill>
                  <a:srgbClr val="7030A0"/>
                </a:solidFill>
              </a:rPr>
              <a:t>الدخليةالسلامية  بروداروغاهت</a:t>
            </a:r>
          </a:p>
          <a:p>
            <a:pPr algn="r"/>
            <a:r>
              <a:rPr lang="ar-SA" altLang="en-US" sz="5400" b="1" dirty="0">
                <a:solidFill>
                  <a:srgbClr val="AE1517"/>
                </a:solidFill>
              </a:rPr>
              <a:t>سيتاكتد ستوغرام</a:t>
            </a:r>
          </a:p>
          <a:p>
            <a:r>
              <a:rPr lang="en-US" altLang="en-US" sz="3600" b="1" dirty="0">
                <a:solidFill>
                  <a:srgbClr val="FFFF00"/>
                </a:solidFill>
              </a:rPr>
              <a:t>Emil – </a:t>
            </a:r>
            <a:r>
              <a:rPr lang="en-US" altLang="en-US" sz="3600" b="1" dirty="0">
                <a:solidFill>
                  <a:srgbClr val="CC0000"/>
                </a:solidFill>
                <a:hlinkClick r:id="rId2"/>
              </a:rPr>
              <a:t>aomfaruk1177@gmail.com</a:t>
            </a:r>
          </a:p>
          <a:p>
            <a:r>
              <a:rPr lang="en-US" altLang="en-US" sz="4000" b="1" i="1" dirty="0" err="1">
                <a:solidFill>
                  <a:srgbClr val="C00000"/>
                </a:solidFill>
              </a:rPr>
              <a:t>Mobail</a:t>
            </a:r>
            <a:r>
              <a:rPr lang="en-US" altLang="en-US" sz="4000" b="1" dirty="0">
                <a:solidFill>
                  <a:srgbClr val="C00000"/>
                </a:solidFill>
              </a:rPr>
              <a:t> – 01818433486 </a:t>
            </a:r>
          </a:p>
        </p:txBody>
      </p:sp>
      <p:pic>
        <p:nvPicPr>
          <p:cNvPr id="1434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7" y="1941285"/>
            <a:ext cx="2222499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087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8657" y="-47171"/>
            <a:ext cx="719908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</a:rPr>
              <a:t>التعريف </a:t>
            </a:r>
            <a:r>
              <a:rPr lang="ar-S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</a:rPr>
              <a:t>الدرس </a:t>
            </a:r>
            <a:endParaRPr 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647372"/>
            <a:ext cx="618292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15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المادة:اللغةالعربية</a:t>
            </a:r>
            <a:endParaRPr lang="ar-SA" sz="4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الموضوع: عاصمتناداكا </a:t>
            </a:r>
          </a:p>
          <a:p>
            <a:pPr algn="ctr"/>
            <a:r>
              <a:rPr lang="ar-SA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الصف: الثامن</a:t>
            </a:r>
          </a:p>
          <a:p>
            <a:pPr algn="ctr"/>
            <a:r>
              <a:rPr lang="ar-SA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الحصة</a:t>
            </a:r>
            <a:r>
              <a:rPr lang="ar-SA" sz="8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: الثالث</a:t>
            </a:r>
          </a:p>
        </p:txBody>
      </p:sp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" y="1124291"/>
            <a:ext cx="9085943" cy="504815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362200" y="63347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বাইতুল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মোকাররাম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970" y="152400"/>
            <a:ext cx="88136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الى الصور التالى - </a:t>
            </a:r>
            <a:endParaRPr lang="en-US" sz="4000" b="1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71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200"/>
            <a:ext cx="9067800" cy="7322457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2362200" y="0"/>
            <a:ext cx="52421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লালবাগের</a:t>
            </a:r>
            <a:r>
              <a:rPr lang="en-US" sz="8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কেল্লা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0"/>
            <a:ext cx="9056914" cy="7101114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1143000" y="0"/>
            <a:ext cx="69878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লালবাগের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কেল্লা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লালবাগের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কেল্লা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873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14" y="-29029"/>
            <a:ext cx="9129485" cy="690880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149658" y="-39914"/>
            <a:ext cx="440216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8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মিনার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326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143" y="617248"/>
            <a:ext cx="8897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اعلان الدرس</a:t>
            </a:r>
            <a:r>
              <a:rPr lang="bn-IN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  </a:t>
            </a:r>
            <a:r>
              <a:rPr lang="en-US" sz="72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আজকের</a:t>
            </a:r>
            <a:r>
              <a:rPr lang="en-US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 </a:t>
            </a:r>
            <a:r>
              <a:rPr lang="en-US" sz="72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</a:rPr>
              <a:t>পাঠ</a:t>
            </a:r>
            <a:endParaRPr lang="en-US" sz="7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59" y="2071476"/>
            <a:ext cx="9073318" cy="3893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عاصمتنا </a:t>
            </a:r>
            <a:r>
              <a:rPr lang="ar-SA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داكا</a:t>
            </a:r>
          </a:p>
          <a:p>
            <a:pPr algn="ctr">
              <a:spcBef>
                <a:spcPct val="0"/>
              </a:spcBef>
            </a:pPr>
            <a:r>
              <a:rPr lang="en-US" sz="9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ar-SA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0"/>
              </a:spcBef>
            </a:pP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0"/>
              </a:spcBef>
            </a:pP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9980" y="3886200"/>
            <a:ext cx="7249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-122037" y="203201"/>
            <a:ext cx="9134231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نتيجة التعلم </a:t>
            </a:r>
            <a:endParaRPr lang="ar-SA" sz="8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بعد نهاية التدريس فى هذا الموضع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قراءة القصة جيداـ </a:t>
            </a:r>
            <a:endParaRPr lang="ar-SA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ذكر معانى بعض الكللمات الصعبة </a:t>
            </a:r>
          </a:p>
          <a:p>
            <a:pPr algn="r"/>
            <a:r>
              <a:rPr lang="ar-SA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أن يقول الاجوبة عن ا لاسئلة الملحقة-</a:t>
            </a:r>
            <a:endParaRPr lang="ar-SA" sz="4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</a:t>
            </a:r>
            <a:r>
              <a:rPr lang="ar-SA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الطلاب أن يقول كلمات مترادفة ومتضادة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344</Words>
  <Application>Microsoft Office PowerPoint</Application>
  <PresentationFormat>On-screen Show (4:3)</PresentationFormat>
  <Paragraphs>89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Arabic Typesetting</vt:lpstr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D H Liton</cp:lastModifiedBy>
  <cp:revision>310</cp:revision>
  <dcterms:created xsi:type="dcterms:W3CDTF">2015-05-23T05:54:04Z</dcterms:created>
  <dcterms:modified xsi:type="dcterms:W3CDTF">2020-04-16T12:43:10Z</dcterms:modified>
</cp:coreProperties>
</file>