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4"/>
  </p:notesMasterIdLst>
  <p:sldIdLst>
    <p:sldId id="257" r:id="rId2"/>
    <p:sldId id="305" r:id="rId3"/>
    <p:sldId id="278" r:id="rId4"/>
    <p:sldId id="290" r:id="rId5"/>
    <p:sldId id="259" r:id="rId6"/>
    <p:sldId id="306" r:id="rId7"/>
    <p:sldId id="300" r:id="rId8"/>
    <p:sldId id="260" r:id="rId9"/>
    <p:sldId id="307" r:id="rId10"/>
    <p:sldId id="310" r:id="rId11"/>
    <p:sldId id="308" r:id="rId12"/>
    <p:sldId id="291" r:id="rId13"/>
    <p:sldId id="311" r:id="rId14"/>
    <p:sldId id="312" r:id="rId15"/>
    <p:sldId id="313" r:id="rId16"/>
    <p:sldId id="314" r:id="rId17"/>
    <p:sldId id="318" r:id="rId18"/>
    <p:sldId id="321" r:id="rId19"/>
    <p:sldId id="325" r:id="rId20"/>
    <p:sldId id="324" r:id="rId21"/>
    <p:sldId id="320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16-Apr-2020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19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0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8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4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0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3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16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16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2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16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16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3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16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16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16 April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0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16 April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16 April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16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2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16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16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81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omfaruk1177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-21771"/>
            <a:ext cx="9147629" cy="68456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13" y="0"/>
            <a:ext cx="9129487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16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8" y="18143"/>
            <a:ext cx="891177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13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দাঁতসমূহ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কাঁধ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আংগুল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এমনিভাবে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হাঁটু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মাংশপেশী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80549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28632" r="14250" b="15930"/>
          <a:stretch/>
        </p:blipFill>
        <p:spPr>
          <a:xfrm>
            <a:off x="0" y="37071"/>
            <a:ext cx="9168714" cy="682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555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71" y="660791"/>
            <a:ext cx="89988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الاسئلة من النص واجوبتها- </a:t>
            </a:r>
            <a:endParaRPr lang="en-US" sz="6600" b="1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  <a:p>
            <a:pPr algn="ctr"/>
            <a:r>
              <a:rPr lang="en-US" sz="6600" b="1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6600" b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600" b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6600" b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8" y="2699657"/>
            <a:ext cx="87811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مع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 ذهب ماجد والى اين ذهب؟ </a:t>
            </a:r>
            <a:endParaRPr lang="en-US" sz="4800" b="1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540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/>
            </a:pPr>
            <a:endParaRPr lang="ar-SA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200" y="5471886"/>
            <a:ext cx="8868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ذهب ماجد مع والده الى الطبيب للمعالجة- </a:t>
            </a:r>
            <a:endParaRPr lang="ar-SA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515" y="377371"/>
            <a:ext cx="9056915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ماذا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راى ماجد فى حجرة </a:t>
            </a:r>
            <a:r>
              <a:rPr lang="ar-SA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الطبيب؟ </a:t>
            </a:r>
            <a:endParaRPr lang="bn-BD" sz="48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440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  <a:p>
            <a:pPr algn="r"/>
            <a:r>
              <a:rPr lang="bn-BD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4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رأى ماجد فى حجرة الطبيب صورة كبيرة فيها جسم الانسان- </a:t>
            </a:r>
            <a:endParaRPr lang="ar-SA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 startAt="2"/>
            </a:pPr>
            <a:endParaRPr lang="bn-BD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NikoshBAN" pitchFamily="2" charset="0"/>
            </a:endParaRPr>
          </a:p>
          <a:p>
            <a:pPr algn="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0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اى اعضاء الانسان تساعدة للمشى والركض؟ </a:t>
            </a:r>
          </a:p>
          <a:p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দৌড়াতে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3200" b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 startAt="2"/>
            </a:pPr>
            <a:endParaRPr lang="bn-BD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NikoshBAN" pitchFamily="2" charset="0"/>
            </a:endParaRPr>
          </a:p>
          <a:p>
            <a:pPr algn="r"/>
            <a:r>
              <a:rPr lang="ar-SA" sz="44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فى جسم الانسان عظام وعضلات مفاصل التى تساعده للمشى والركض-</a:t>
            </a:r>
            <a:endParaRPr lang="ar-SA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 startAt="2"/>
            </a:pPr>
            <a:endParaRPr lang="bn-BD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NikoshBAN" pitchFamily="2" charset="0"/>
            </a:endParaRPr>
          </a:p>
          <a:p>
            <a:pPr marL="342900" indent="-342900" algn="r">
              <a:buAutoNum type="arabicParenR" startAt="2"/>
            </a:pPr>
            <a:endParaRPr lang="bn-BD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NikoshBAN" pitchFamily="2" charset="0"/>
            </a:endParaRPr>
          </a:p>
          <a:p>
            <a:pPr marL="342900" indent="-342900" algn="r">
              <a:buAutoNum type="arabicParenR" startAt="2"/>
            </a:pPr>
            <a:endParaRPr lang="en-US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29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4033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ماهى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فوائد الرياضة؟ </a:t>
            </a:r>
            <a:endParaRPr lang="bn-BD" sz="48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ar-SA" sz="4400" b="1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400" b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ar-SA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فوائد الرياضة: وهى تقوى اعضاء الجسم- وتقيه من الامراض الخطيرة- وتجعل الجسم سالما قويا- وتعالج بها لبعض الامراض- </a:t>
            </a:r>
            <a:endParaRPr lang="ar-SA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 startAt="4"/>
            </a:pPr>
            <a:endParaRPr lang="bn-BD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كيف يعالج اطباء اليوم بعض الامراض؟ </a:t>
            </a:r>
          </a:p>
          <a:p>
            <a:pPr marL="342900" indent="-342900" algn="r">
              <a:buAutoNum type="arabicParenR" startAt="4"/>
            </a:pPr>
            <a:endParaRPr lang="bn-BD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ডাক্তাররা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4800" b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ar-SA" sz="4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نرى اطباء اليوم فى المستشفيات يعالجون بعض الامراض البدنية بالتمارين الرياضية-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 startAt="4"/>
            </a:pPr>
            <a:endParaRPr lang="ar-SA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129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71" y="457200"/>
            <a:ext cx="89553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تحويل صيغة الماضى او المضارع ثم كون جملة مفيدة- </a:t>
            </a:r>
            <a:endParaRPr lang="bn-BD" sz="6600" b="1" dirty="0" smtClean="0">
              <a:solidFill>
                <a:srgbClr val="00B0F0"/>
              </a:solidFill>
              <a:latin typeface="NikoshBAN" panose="02000000000000000000" pitchFamily="2" charset="0"/>
            </a:endParaRPr>
          </a:p>
          <a:p>
            <a:pPr algn="ctr"/>
            <a:endParaRPr lang="bn-BD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ماضى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অথবা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ar-SA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مضارع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তে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রূপান্তর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অর্থবোধক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তৈরী</a:t>
            </a:r>
            <a:r>
              <a:rPr lang="ar-SA" sz="32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:</a:t>
            </a:r>
            <a:endParaRPr lang="en-US" sz="3200" b="1" dirty="0" smtClean="0">
              <a:solidFill>
                <a:srgbClr val="FFC000"/>
              </a:solidFill>
              <a:latin typeface="NikoshBAN" panose="02000000000000000000" pitchFamily="2" charset="0"/>
            </a:endParaRPr>
          </a:p>
          <a:p>
            <a:pPr algn="ctr"/>
            <a:endParaRPr lang="bn-BD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6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ذَهَبَ</a:t>
            </a:r>
            <a:r>
              <a:rPr lang="ar-SA" sz="66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6600" b="1" dirty="0" smtClean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54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مضارع: </a:t>
            </a:r>
            <a:r>
              <a:rPr lang="ar-SA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يذهَبُ</a:t>
            </a:r>
            <a:endParaRPr lang="ar-SA" sz="5400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  <a:p>
            <a:pPr algn="ctr"/>
            <a:r>
              <a:rPr lang="ar-SA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</a:rPr>
              <a:t>الجملة:   يذهب </a:t>
            </a:r>
            <a:r>
              <a:rPr lang="ar-SA" sz="5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</a:rPr>
              <a:t>زيد الى </a:t>
            </a:r>
            <a:r>
              <a:rPr lang="ar-SA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</a:rPr>
              <a:t>المدرسة- </a:t>
            </a: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68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98375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يتكونَ:  ماضى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  تكونَ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يتكون جسم الانسان من عدة اجزاء-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يمشى: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  مشىَ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يمشى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الانسان</a:t>
            </a:r>
          </a:p>
          <a:p>
            <a:pPr lvl="1" algn="r"/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وجد:   ماضى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  قفزَ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يقفز ماجد بالرجل-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1" algn="r"/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وجد:  مضارع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 يجدُ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يمشى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الانسان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يمشى الانسان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38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>
                <a:solidFill>
                  <a:srgbClr val="00B0F0"/>
                </a:solidFill>
                <a:latin typeface="NikoshBAN" panose="02000000000000000000" pitchFamily="2" charset="0"/>
              </a:rPr>
              <a:t>فوائد الرياضة الجسمانية</a:t>
            </a:r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1)   تقوى اعضاء الاجسام- </a:t>
            </a:r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2)   تقيه من الامراض الخطيرة-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3)  تجعل الجسم سالما قريا- </a:t>
            </a:r>
            <a:endParaRPr lang="ar-SA" sz="6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r" rtl="1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4)   بها </a:t>
            </a:r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تقل شهم الاجسام-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5)   تجعل </a:t>
            </a:r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الانسان يركض-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6)   تجعل 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الانسان يقفز-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7)  تعالج </a:t>
            </a:r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بها لبعض الامراض-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4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490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85057" y="228601"/>
            <a:ext cx="8940800" cy="1919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 kern="1200" cap="all" spc="100">
                <a:solidFill>
                  <a:srgbClr val="0D0D0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ar-SA" altLang="en-US" sz="10350" b="1" dirty="0">
                <a:solidFill>
                  <a:srgbClr val="C00000"/>
                </a:solidFill>
                <a:cs typeface="Arabic Transparent" panose="020B0604020202020204" pitchFamily="34" charset="0"/>
              </a:rPr>
              <a:t>الأعمال </a:t>
            </a:r>
            <a:r>
              <a:rPr lang="ar-SA" altLang="en-US" sz="10350" b="1" dirty="0" smtClean="0">
                <a:solidFill>
                  <a:srgbClr val="C00000"/>
                </a:solidFill>
                <a:cs typeface="Arabic Transparent" panose="020B0604020202020204" pitchFamily="34" charset="0"/>
              </a:rPr>
              <a:t>المنفردي</a:t>
            </a:r>
            <a:endParaRPr lang="en-US" altLang="en-US" sz="10350" b="1" dirty="0" smtClean="0">
              <a:solidFill>
                <a:srgbClr val="C00000"/>
              </a:solidFill>
              <a:cs typeface="Arabic Transparent" panose="020B0604020202020204" pitchFamily="34" charset="0"/>
            </a:endParaRPr>
          </a:p>
          <a:p>
            <a:pPr algn="r" eaLnBrk="1" hangingPunct="1">
              <a:defRPr/>
            </a:pPr>
            <a:r>
              <a:rPr lang="ar-SA" sz="3600" dirty="0" smtClean="0">
                <a:solidFill>
                  <a:schemeClr val="bg1"/>
                </a:solidFill>
                <a:cs typeface="Arabic Transparent" pitchFamily="2" charset="-78"/>
              </a:rPr>
              <a:t>أ.أعجب امر............س..........فى دينه</a:t>
            </a:r>
            <a:endParaRPr lang="en-US" sz="3600" dirty="0" smtClean="0">
              <a:solidFill>
                <a:schemeClr val="bg1"/>
              </a:solidFill>
              <a:cs typeface="Arabic Transparent" pitchFamily="2" charset="-78"/>
            </a:endParaRPr>
          </a:p>
          <a:p>
            <a:pPr algn="r" eaLnBrk="1" hangingPunct="1">
              <a:defRPr/>
            </a:pPr>
            <a:r>
              <a:rPr lang="ar-SA" sz="3600" dirty="0" smtClean="0">
                <a:solidFill>
                  <a:schemeClr val="bg1"/>
                </a:solidFill>
                <a:cs typeface="Arabic Transparent" pitchFamily="2" charset="-78"/>
              </a:rPr>
              <a:t> </a:t>
            </a:r>
            <a:r>
              <a:rPr lang="ar-SA" sz="3600" dirty="0">
                <a:solidFill>
                  <a:schemeClr val="bg1"/>
                </a:solidFill>
                <a:cs typeface="Arabic Transparent" pitchFamily="2" charset="-78"/>
              </a:rPr>
              <a:t>ه.كان</a:t>
            </a:r>
            <a:r>
              <a:rPr lang="ar-SA" sz="3600" dirty="0" smtClean="0">
                <a:solidFill>
                  <a:schemeClr val="bg1"/>
                </a:solidFill>
                <a:cs typeface="Arabic Transparent" pitchFamily="2" charset="-78"/>
              </a:rPr>
              <a:t>............النبوة بين كتفى النبى(ص:)</a:t>
            </a:r>
            <a:endParaRPr lang="en-US" sz="3600" dirty="0" smtClean="0">
              <a:solidFill>
                <a:schemeClr val="bg1"/>
              </a:solidFill>
              <a:cs typeface="Arabic Transparent" pitchFamily="2" charset="-78"/>
            </a:endParaRPr>
          </a:p>
          <a:p>
            <a:pPr algn="r" eaLnBrk="1" hangingPunct="1">
              <a:defRPr/>
            </a:pPr>
            <a:r>
              <a:rPr lang="ar-SA" sz="4050" dirty="0" smtClean="0">
                <a:solidFill>
                  <a:schemeClr val="bg1"/>
                </a:solidFill>
                <a:cs typeface="Arabic Transparent" pitchFamily="2" charset="-78"/>
              </a:rPr>
              <a:t>ب.انطلق سلمان الى السام وأقام مع..........</a:t>
            </a:r>
            <a:endParaRPr lang="en-US" sz="4050" dirty="0" smtClean="0">
              <a:solidFill>
                <a:schemeClr val="bg1"/>
              </a:solidFill>
              <a:cs typeface="Arabic Transparent" pitchFamily="2" charset="-78"/>
            </a:endParaRPr>
          </a:p>
          <a:p>
            <a:pPr algn="r" eaLnBrk="1" hangingPunct="1">
              <a:defRPr/>
            </a:pPr>
            <a:endParaRPr lang="en-US" sz="4500" dirty="0">
              <a:cs typeface="Arabic Transparen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86" y="1621971"/>
            <a:ext cx="878114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8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مع </a:t>
            </a:r>
            <a:r>
              <a:rPr lang="ar-SA" sz="80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 ذهب ماجد والى اين ذهب؟ </a:t>
            </a:r>
            <a:endParaRPr lang="en-US" sz="8000" b="1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800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/>
            </a:pPr>
            <a:endParaRPr lang="ar-SA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469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-14514" y="40633"/>
            <a:ext cx="9085943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en-US" sz="13800" b="1" dirty="0"/>
              <a:t>تعريف المعلم</a:t>
            </a:r>
          </a:p>
          <a:p>
            <a:pPr algn="r"/>
            <a:r>
              <a:rPr lang="ar-SA" altLang="en-US" sz="5400" b="1" dirty="0">
                <a:solidFill>
                  <a:srgbClr val="FFC000"/>
                </a:solidFill>
              </a:rPr>
              <a:t>ابو عمر محمد فاروق حسين</a:t>
            </a:r>
          </a:p>
          <a:p>
            <a:pPr algn="r"/>
            <a:r>
              <a:rPr lang="ar-SA" altLang="en-US" sz="4000" b="1" dirty="0" smtClean="0">
                <a:solidFill>
                  <a:srgbClr val="00B050"/>
                </a:solidFill>
              </a:rPr>
              <a:t> مدير المدرسة </a:t>
            </a:r>
          </a:p>
          <a:p>
            <a:pPr algn="r"/>
            <a:r>
              <a:rPr lang="ar-SA" altLang="en-US" sz="4000" b="1" dirty="0" smtClean="0">
                <a:solidFill>
                  <a:srgbClr val="00B0F0"/>
                </a:solidFill>
              </a:rPr>
              <a:t>المدرسة </a:t>
            </a:r>
            <a:r>
              <a:rPr lang="ar-SA" altLang="en-US" sz="4000" b="1" dirty="0">
                <a:solidFill>
                  <a:srgbClr val="00B0F0"/>
                </a:solidFill>
              </a:rPr>
              <a:t>الدخليةالسلامية  بروداروغاهت</a:t>
            </a:r>
          </a:p>
          <a:p>
            <a:pPr algn="r"/>
            <a:r>
              <a:rPr lang="ar-SA" altLang="en-US" sz="5400" b="1" dirty="0">
                <a:solidFill>
                  <a:srgbClr val="AE1517"/>
                </a:solidFill>
              </a:rPr>
              <a:t>سيتاكتد ستوغرام</a:t>
            </a:r>
          </a:p>
          <a:p>
            <a:r>
              <a:rPr lang="en-US" altLang="en-US" sz="3600" b="1" dirty="0">
                <a:solidFill>
                  <a:srgbClr val="FFFF00"/>
                </a:solidFill>
              </a:rPr>
              <a:t>Emil – </a:t>
            </a:r>
            <a:r>
              <a:rPr lang="en-US" altLang="en-US" sz="3600" b="1" dirty="0">
                <a:solidFill>
                  <a:srgbClr val="CC0000"/>
                </a:solidFill>
                <a:hlinkClick r:id="rId2"/>
              </a:rPr>
              <a:t>aomfaruk1177@gmail.com</a:t>
            </a:r>
          </a:p>
          <a:p>
            <a:r>
              <a:rPr lang="en-US" altLang="en-US" sz="4000" b="1" i="1" dirty="0" err="1">
                <a:solidFill>
                  <a:srgbClr val="C00000"/>
                </a:solidFill>
              </a:rPr>
              <a:t>Mobail</a:t>
            </a:r>
            <a:r>
              <a:rPr lang="en-US" altLang="en-US" sz="4000" b="1" dirty="0">
                <a:solidFill>
                  <a:srgbClr val="C00000"/>
                </a:solidFill>
              </a:rPr>
              <a:t> – 01818433486 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941285"/>
            <a:ext cx="2222499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32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095375"/>
            <a:ext cx="7868841" cy="857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 kern="1200" cap="all" spc="100">
                <a:solidFill>
                  <a:srgbClr val="0D0D0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ar-SA" altLang="en-US" sz="4950" b="1" dirty="0">
                <a:solidFill>
                  <a:srgbClr val="AE1517"/>
                </a:solidFill>
                <a:cs typeface="Arabic Transparent" panose="020B0604020202020204" pitchFamily="34" charset="0"/>
              </a:rPr>
              <a:t>الأعمال المجتمعي</a:t>
            </a:r>
            <a:endParaRPr lang="en-US" altLang="en-US" sz="4950" b="1" dirty="0">
              <a:solidFill>
                <a:srgbClr val="AE1517"/>
              </a:solidFill>
              <a:cs typeface="Arabic Transparent" panose="020B0604020202020204" pitchFamily="34" charset="0"/>
            </a:endParaRPr>
          </a:p>
          <a:p>
            <a:pPr algn="ctr" eaLnBrk="1" hangingPunct="1">
              <a:defRPr/>
            </a:pPr>
            <a:r>
              <a:rPr lang="ar-SA" altLang="en-US" sz="3300" b="1" dirty="0">
                <a:solidFill>
                  <a:schemeClr val="bg1"/>
                </a:solidFill>
                <a:cs typeface="Arabic Transparent" panose="020B0604020202020204" pitchFamily="34" charset="0"/>
              </a:rPr>
              <a:t>أذكر مفردا من الجمع ثم اجعله جملة مفيدة من عندك </a:t>
            </a:r>
            <a:endParaRPr lang="en-US" altLang="en-US" sz="3300" dirty="0">
              <a:solidFill>
                <a:schemeClr val="bg1"/>
              </a:solidFill>
              <a:cs typeface="Arabic Transparent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2017485"/>
            <a:ext cx="8810170" cy="40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023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5767" cy="678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61257" y="290286"/>
            <a:ext cx="84255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ar-SA" sz="7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72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686" y="4390963"/>
            <a:ext cx="886097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002060"/>
                </a:solidFill>
                <a:latin typeface="NikoshBAN" panose="02000000000000000000" pitchFamily="2" charset="0"/>
              </a:rPr>
              <a:t>اى رياضة تحب؟ تفكر واذكر سبع فوائد لتلك </a:t>
            </a:r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الرياضة</a:t>
            </a:r>
          </a:p>
          <a:p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63785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-29029"/>
            <a:ext cx="9129486" cy="68434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14" y="-109334"/>
            <a:ext cx="9085943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endParaRPr lang="bn-BD" sz="9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9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3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13800" b="1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0629" y="355992"/>
            <a:ext cx="9274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atin typeface="NikoshBAN" pitchFamily="2" charset="0"/>
              </a:rPr>
              <a:t>পাঠ</a:t>
            </a:r>
            <a:r>
              <a:rPr lang="en-US" sz="8000" b="1" dirty="0">
                <a:latin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</a:rPr>
              <a:t>পরিচিতি</a:t>
            </a:r>
            <a:r>
              <a:rPr lang="ar-SA" sz="8000" b="1" dirty="0">
                <a:latin typeface="NikoshBAN" pitchFamily="2" charset="0"/>
              </a:rPr>
              <a:t>تعريف الدرس </a:t>
            </a:r>
            <a:endParaRPr lang="en-US" sz="8000" b="1" dirty="0">
              <a:latin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71" y="1685357"/>
            <a:ext cx="90278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dirty="0">
                <a:solidFill>
                  <a:srgbClr val="FFFF00"/>
                </a:solidFill>
                <a:latin typeface="NikoshBAN" pitchFamily="2" charset="0"/>
              </a:rPr>
              <a:t>الصف  السادس-</a:t>
            </a:r>
            <a:endParaRPr lang="en-US" sz="6600" dirty="0">
              <a:solidFill>
                <a:srgbClr val="FFFF00"/>
              </a:solidFill>
              <a:latin typeface="NikoshBAN" pitchFamily="2" charset="0"/>
            </a:endParaRPr>
          </a:p>
          <a:p>
            <a:pPr algn="ctr"/>
            <a:r>
              <a:rPr lang="ar-SA" sz="7200" dirty="0">
                <a:solidFill>
                  <a:srgbClr val="FFFF00"/>
                </a:solidFill>
                <a:latin typeface="NikoshBAN" pitchFamily="2" charset="0"/>
              </a:rPr>
              <a:t>الموضوع: اللغة العربية الاتصالية-</a:t>
            </a:r>
            <a:r>
              <a:rPr lang="bn-IN" sz="7200" dirty="0">
                <a:solidFill>
                  <a:srgbClr val="FFFF00"/>
                </a:solidFill>
                <a:latin typeface="NikoshBAN" pitchFamily="2" charset="0"/>
              </a:rPr>
              <a:t> </a:t>
            </a:r>
          </a:p>
          <a:p>
            <a:pPr algn="ctr" rtl="1"/>
            <a:r>
              <a:rPr lang="bn-IN" sz="5400" dirty="0">
                <a:solidFill>
                  <a:srgbClr val="FFFF00"/>
                </a:solidFill>
                <a:latin typeface="NikoshBAN" pitchFamily="2" charset="0"/>
              </a:rPr>
              <a:t> </a:t>
            </a:r>
            <a:r>
              <a:rPr lang="ar-SA" sz="5400" dirty="0">
                <a:solidFill>
                  <a:srgbClr val="FFFF00"/>
                </a:solidFill>
                <a:latin typeface="NikoshBAN" pitchFamily="2" charset="0"/>
              </a:rPr>
              <a:t>الدرس الحادى عشر-</a:t>
            </a:r>
            <a:endParaRPr lang="bn-IN" sz="5400" dirty="0">
              <a:solidFill>
                <a:srgbClr val="FFFF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khil - 2019 - Class-6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10963" r="28175" b="18223"/>
          <a:stretch/>
        </p:blipFill>
        <p:spPr>
          <a:xfrm>
            <a:off x="-29030" y="0"/>
            <a:ext cx="9173029" cy="685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86" y="1124464"/>
            <a:ext cx="4520514" cy="57335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394"/>
            <a:ext cx="4572000" cy="57561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228600"/>
            <a:ext cx="8795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khil - 2019 - Class-6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2" t="18963" r="38725" b="42667"/>
          <a:stretch/>
        </p:blipFill>
        <p:spPr>
          <a:xfrm>
            <a:off x="43543" y="47171"/>
            <a:ext cx="5123543" cy="67636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0885"/>
            <a:ext cx="3926115" cy="6868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-152400"/>
            <a:ext cx="4879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অংগের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24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0"/>
            <a:ext cx="7798930" cy="321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1500" b="1" dirty="0">
                <a:ln w="0"/>
                <a:solidFill>
                  <a:srgbClr val="FFC000"/>
                </a:solidFill>
                <a:latin typeface="NikoshBAN" panose="02000000000000000000" pitchFamily="2" charset="0"/>
              </a:rPr>
              <a:t>اعلان </a:t>
            </a:r>
            <a:r>
              <a:rPr lang="ar-SA" sz="11500" b="1" dirty="0" smtClean="0">
                <a:ln w="0"/>
                <a:solidFill>
                  <a:srgbClr val="FFC000"/>
                </a:solidFill>
                <a:latin typeface="NikoshBAN" panose="02000000000000000000" pitchFamily="2" charset="0"/>
              </a:rPr>
              <a:t>الدرس</a:t>
            </a:r>
            <a:endParaRPr lang="en-US" sz="11500" b="1" dirty="0" smtClean="0">
              <a:ln w="0"/>
              <a:solidFill>
                <a:srgbClr val="FFC000"/>
              </a:solidFill>
              <a:latin typeface="NikoshBAN" panose="02000000000000000000" pitchFamily="2" charset="0"/>
            </a:endParaRPr>
          </a:p>
          <a:p>
            <a:pPr algn="ctr"/>
            <a:r>
              <a:rPr lang="en-US" sz="8800" b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88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773" y="3560804"/>
            <a:ext cx="82419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9600" b="1" dirty="0">
                <a:ln w="0"/>
                <a:solidFill>
                  <a:srgbClr val="FFC000"/>
                </a:solidFill>
                <a:latin typeface="NikoshBAN" panose="02000000000000000000" pitchFamily="2" charset="0"/>
              </a:rPr>
              <a:t>الريَاضَة </a:t>
            </a:r>
            <a:r>
              <a:rPr lang="ar-SA" sz="9600" b="1" dirty="0" smtClean="0">
                <a:ln w="0"/>
                <a:solidFill>
                  <a:srgbClr val="FFC000"/>
                </a:solidFill>
                <a:latin typeface="NikoshBAN" panose="02000000000000000000" pitchFamily="2" charset="0"/>
              </a:rPr>
              <a:t>الجِسْمَانِية</a:t>
            </a:r>
            <a:endParaRPr lang="en-US" sz="9600" b="1" dirty="0">
              <a:ln w="0"/>
              <a:solidFill>
                <a:srgbClr val="FFC000"/>
              </a:solidFill>
              <a:latin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endParaRPr lang="ar-SA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4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-4119"/>
            <a:ext cx="845455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15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9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9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9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9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995" y="1478694"/>
            <a:ext cx="8921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>
                <a:solidFill>
                  <a:srgbClr val="FFC000"/>
                </a:solidFill>
                <a:latin typeface="NikoshBAN" panose="02000000000000000000" pitchFamily="2" charset="0"/>
              </a:rPr>
              <a:t>يمكن ان يقول الاجابة السؤال من النص- 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</a:endParaRPr>
          </a:p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83" y="3218937"/>
            <a:ext cx="9057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FFC000"/>
                </a:solidFill>
                <a:latin typeface="NikoshBAN" panose="02000000000000000000" pitchFamily="2" charset="0"/>
              </a:rPr>
              <a:t>يمكن تحويل صيغة الماضى او المضارع- 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ماضى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এবং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مضارع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তে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রূপান্তর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করতে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পারবে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36757"/>
            <a:ext cx="90698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 ان يقول فوائد الرياضة الجسمانية</a:t>
            </a:r>
            <a:r>
              <a:rPr lang="en-U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68410" y="-129746"/>
            <a:ext cx="9984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পঠিত</a:t>
            </a:r>
            <a:r>
              <a:rPr lang="en-US" sz="8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নস</a:t>
            </a:r>
            <a:r>
              <a:rPr lang="en-US" sz="8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8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النص المدروس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t="32742" r="31312" b="45401"/>
          <a:stretch/>
        </p:blipFill>
        <p:spPr>
          <a:xfrm>
            <a:off x="24714" y="1168079"/>
            <a:ext cx="9119285" cy="2381471"/>
          </a:xfrm>
          <a:prstGeom prst="rect">
            <a:avLst/>
          </a:prstGeom>
        </p:spPr>
      </p:pic>
      <p:pic>
        <p:nvPicPr>
          <p:cNvPr id="4" name="Picture 3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t="65612" r="31575" b="1518"/>
          <a:stretch/>
        </p:blipFill>
        <p:spPr>
          <a:xfrm>
            <a:off x="12357" y="3581400"/>
            <a:ext cx="9131643" cy="33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72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</TotalTime>
  <Words>591</Words>
  <Application>Microsoft Office PowerPoint</Application>
  <PresentationFormat>On-screen Show (4:3)</PresentationFormat>
  <Paragraphs>120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Aparajita</vt:lpstr>
      <vt:lpstr>Arabic Transparent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D H Liton</cp:lastModifiedBy>
  <cp:revision>337</cp:revision>
  <dcterms:created xsi:type="dcterms:W3CDTF">2015-05-23T05:54:04Z</dcterms:created>
  <dcterms:modified xsi:type="dcterms:W3CDTF">2020-04-16T10:42:55Z</dcterms:modified>
</cp:coreProperties>
</file>