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93" r:id="rId2"/>
    <p:sldId id="280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74" r:id="rId11"/>
    <p:sldId id="271" r:id="rId12"/>
    <p:sldId id="277" r:id="rId13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1853-30D4-4AEF-A445-73E571D8A4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8FEDC-321E-40E2-AA7F-76C3A0E5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25AFAC-A3A3-4FFD-92E8-10E3523F4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47F60E6-8502-4C9C-B6A0-8260FC744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6B5D5C4-DE78-495F-A2A8-86C0AF253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BB5AD7-FDFC-47F3-AEB0-DE38DBC7F4A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9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835E-6FDB-4A59-98CC-7A58DCAD7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97187"/>
            <a:ext cx="8229600" cy="254677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2B87C-B341-4136-BB4D-5BFBBA206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42174"/>
            <a:ext cx="8229600" cy="1766146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B8CD-83F3-4229-9224-D0456C29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D1B6D-6FB2-4D41-854E-16AB0C6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D56D-DC5B-4A55-9DC4-7C73AC19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3A32-4EF5-4919-908A-C8740C00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FAA7-6A64-42A9-9E5F-BECD9522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32C33-7146-40D4-B3D1-733AA72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DA294-5DCE-45F9-882E-E06C85B6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D9F0A-0EF7-4CD1-AA19-DC60A66D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96FBC-02D8-427F-8856-6B9489068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389467"/>
            <a:ext cx="236601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8721C-6D4D-49DF-99E8-A60E6487B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389467"/>
            <a:ext cx="696087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4DB3B-54E8-477B-9097-A318F2DF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8CFB-9C6C-46B7-9915-1D3C598B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FAB4E-6629-4350-A90B-6A55611F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3583-9259-43F4-84FD-7496A52E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693A-B031-4096-88E5-3BFD4EF5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8ED01-7243-4622-975B-13553706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9C26-2C30-4BDA-B697-141A4B71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0C493-0838-4258-AE60-489399F1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3CAA-7F77-482A-B44C-FCCD891E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1823721"/>
            <a:ext cx="9464040" cy="304291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8EC8-755C-4F2E-803E-37CF41D9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4895428"/>
            <a:ext cx="9464040" cy="16001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3ABE0-B8D9-4571-B44D-585FF4AC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E2E9-5AD8-4793-BB43-0A2C3E46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272F-4448-4F30-987C-35039E1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1253-F2A6-4D4A-B8E4-DBEB452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ED7C-4647-4F63-ACD1-8ED6A1D1E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1947333"/>
            <a:ext cx="46634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0BA6-FDFC-4A43-8B86-25375DB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47333"/>
            <a:ext cx="46634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EFAE0-91C2-4CC8-8CF3-1F2768B7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A5038-A117-4F7B-A1A9-A22A8D02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16A3F-904C-4E47-85AD-5CB0E4F9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92AB-9807-4D5F-844E-1D50B392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9" y="389467"/>
            <a:ext cx="94640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D59C6-1E6A-4587-B7E7-8676CCFF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1793241"/>
            <a:ext cx="4642008" cy="87883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C778A-4B9B-4747-8675-7A335EF3D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2672080"/>
            <a:ext cx="464200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06349-84AB-415D-AE7B-75E020263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0" y="1793241"/>
            <a:ext cx="4664869" cy="87883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363B2-33CF-4658-BB41-C2FD99DFD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0" y="2672080"/>
            <a:ext cx="466486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B4F36-0AB2-43D0-A192-33F52A5C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78C40-E66E-4F4B-A7B9-8969F0D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BEB21-5FAA-4A20-BEEB-BE1066A1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2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4A03-9349-4BBD-9572-B6884868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8CF29-BC37-4352-B1D9-62E5CF8E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43E09-A5B2-4450-8A6B-980F0ACA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FA23E-9253-4FC0-9BA2-7D2EE3CC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393D5-DDE8-4C0A-B909-138657CD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AA8F2-D541-4B1E-B7C0-0507213C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564E-F913-462A-81EB-05280508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1469-3B7E-4A97-AABB-3C3DA72A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487680"/>
            <a:ext cx="3539013" cy="170688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E789E-FBA1-462E-AA6F-EC13D789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1053254"/>
            <a:ext cx="5554980" cy="519853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6F72A-7719-4035-AE25-E2F708C07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194560"/>
            <a:ext cx="3539013" cy="4065694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7161-5C81-445E-8637-ECE95407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F192-4922-405B-8BC2-CABA5995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86787-AA27-480A-8C92-906112D9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8300-8BF1-4CEB-999F-A21A0198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487680"/>
            <a:ext cx="3539013" cy="170688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DA81F-9CB5-45A1-93F6-73169381F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69" y="1053254"/>
            <a:ext cx="5554980" cy="5198533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322B6-44F3-4FF2-BFBB-F919B2CD1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194560"/>
            <a:ext cx="3539013" cy="4065694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FC319-6BB0-4AC8-A094-8BE9CAA2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B8943-73E9-4B3A-8576-D540C73F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4FF09-A33A-45D6-90FF-FF97BBBB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A3401-F50F-41EA-9FA4-FA9D5719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389467"/>
            <a:ext cx="94640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7FB7-0C6B-4971-BF76-C695F595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1947333"/>
            <a:ext cx="94640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5E03-9E99-46E5-9EC6-76BD7039B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6780107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774E-2180-48E1-9EA3-6A7BD2E9787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BAA44-B349-4896-91A8-BA1401393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6780107"/>
            <a:ext cx="37033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4A57-89F1-4BF0-9718-FC976B5CE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6780107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3E38-4E87-46A3-8830-2CF80DCF8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6CC505-E354-49F2-9C9D-333F24F2277F}"/>
              </a:ext>
            </a:extLst>
          </p:cNvPr>
          <p:cNvSpPr/>
          <p:nvPr/>
        </p:nvSpPr>
        <p:spPr>
          <a:xfrm>
            <a:off x="2793890" y="1141504"/>
            <a:ext cx="538502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93786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EDAE1-7CCA-46C8-B590-DC1F5333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23" y="2726871"/>
            <a:ext cx="4271555" cy="3749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287737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0E25F9-492E-4173-AB5A-F2F13CB69F60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F59738B-19DA-4802-9893-D8057C934AAA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F34AF1F-3150-4F9B-8F68-58E36A2B0AF2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2A4648E-E2ED-4A8F-971B-F1A9EA2A15D7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34CF0B7-244D-4F7D-8061-C968B5F555A7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52A5A77-4F75-4261-A6D5-41B291E2EF67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7763CD67-34D1-465A-82DA-4791CD55A8C0}"/>
              </a:ext>
            </a:extLst>
          </p:cNvPr>
          <p:cNvSpPr/>
          <p:nvPr/>
        </p:nvSpPr>
        <p:spPr>
          <a:xfrm>
            <a:off x="914401" y="443546"/>
            <a:ext cx="8524067" cy="74028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C4885-3ED2-4AC6-8A89-4471C479A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394129" y="1498623"/>
            <a:ext cx="4169044" cy="324385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819B11-0030-4A10-A22E-C66F499B2B56}"/>
              </a:ext>
            </a:extLst>
          </p:cNvPr>
          <p:cNvSpPr/>
          <p:nvPr/>
        </p:nvSpPr>
        <p:spPr>
          <a:xfrm>
            <a:off x="1041112" y="5057275"/>
            <a:ext cx="901881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পাট চাষের জন্য জমিতে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প্রয়োগ কৃত সার গুলোর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04EFAD-42FF-4706-B370-05DF91B47A95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23715A7-EF52-4D11-81F2-B651F936681F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2AFB645F-E3F0-447A-B5AE-E8A5BEDAC79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06A51EC-5B0E-49CB-A416-502010BBBEB0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1DD8238D-9093-4A61-A6F5-CC86BE5756DE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54746E7-84D7-441D-AA7C-DED913882B82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83B575C-D248-4243-9125-0112D29F789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0" y="1358657"/>
            <a:ext cx="3785223" cy="21197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C6E9B3-D6C0-40FA-B211-B420585B4B1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9" y="1354994"/>
            <a:ext cx="3785223" cy="211972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ectetect.jpg">
            <a:extLst>
              <a:ext uri="{FF2B5EF4-FFF2-40B4-BE49-F238E27FC236}">
                <a16:creationId xmlns:a16="http://schemas.microsoft.com/office/drawing/2014/main" id="{E48D75FE-E4A3-482A-8FCF-42DFCD5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1061230" y="4196807"/>
            <a:ext cx="3785221" cy="2078929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C7BC2-9DD1-4E3E-8246-48EE5984747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1" y="4196806"/>
            <a:ext cx="3785221" cy="2078929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45692B-B8BE-4EAA-9970-1AC82E80999D}"/>
              </a:ext>
            </a:extLst>
          </p:cNvPr>
          <p:cNvSpPr/>
          <p:nvPr/>
        </p:nvSpPr>
        <p:spPr>
          <a:xfrm>
            <a:off x="1842869" y="3660973"/>
            <a:ext cx="1800664" cy="3516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A2604E-54C6-402B-8FC2-26FAE222AC49}"/>
              </a:ext>
            </a:extLst>
          </p:cNvPr>
          <p:cNvSpPr/>
          <p:nvPr/>
        </p:nvSpPr>
        <p:spPr>
          <a:xfrm>
            <a:off x="7061608" y="3660973"/>
            <a:ext cx="1800664" cy="3516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55625A-4317-4FBF-91C8-301C461ABEC0}"/>
              </a:ext>
            </a:extLst>
          </p:cNvPr>
          <p:cNvSpPr/>
          <p:nvPr/>
        </p:nvSpPr>
        <p:spPr>
          <a:xfrm>
            <a:off x="1842869" y="6410723"/>
            <a:ext cx="2208626" cy="3516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ছাড়ানো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322D5C-AEC1-4125-8C26-5BB67D5779C8}"/>
              </a:ext>
            </a:extLst>
          </p:cNvPr>
          <p:cNvSpPr/>
          <p:nvPr/>
        </p:nvSpPr>
        <p:spPr>
          <a:xfrm>
            <a:off x="7214383" y="6443775"/>
            <a:ext cx="1800664" cy="3516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1C1D9E-D7DF-4FBA-A2E4-19EB1BDC8ED9}"/>
              </a:ext>
            </a:extLst>
          </p:cNvPr>
          <p:cNvSpPr/>
          <p:nvPr/>
        </p:nvSpPr>
        <p:spPr>
          <a:xfrm>
            <a:off x="914400" y="507904"/>
            <a:ext cx="9165982" cy="51973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25918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2F1E7B-D16B-4702-80EE-EDBF145D79B0}"/>
              </a:ext>
            </a:extLst>
          </p:cNvPr>
          <p:cNvSpPr/>
          <p:nvPr/>
        </p:nvSpPr>
        <p:spPr>
          <a:xfrm>
            <a:off x="4320344" y="454558"/>
            <a:ext cx="2937022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কাজঃ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1083F-A6EF-4734-88CC-CD617BAB556A}"/>
              </a:ext>
            </a:extLst>
          </p:cNvPr>
          <p:cNvSpPr/>
          <p:nvPr/>
        </p:nvSpPr>
        <p:spPr>
          <a:xfrm>
            <a:off x="619932" y="1565329"/>
            <a:ext cx="9887919" cy="50834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A2006-42CD-420C-B890-1C2234F8081F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D84F1C38-FF0F-4B5C-A14E-89FAB3B7A6B6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F174605A-43F9-4C8A-BF24-963A2516211C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3714323E-30E2-4490-B9EC-1F2A39A8E8D7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EF84CEF-1FF3-4B9C-8978-85AE2E5D4FBF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EC7FABAB-9089-467E-B2C0-F398B629D380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6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615000-46AC-42CD-9AEB-FE87E0166507}"/>
              </a:ext>
            </a:extLst>
          </p:cNvPr>
          <p:cNvSpPr txBox="1"/>
          <p:nvPr/>
        </p:nvSpPr>
        <p:spPr>
          <a:xfrm>
            <a:off x="2264808" y="1094031"/>
            <a:ext cx="2604372" cy="480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52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শিক্ষক</a:t>
            </a:r>
            <a:r>
              <a:rPr lang="en-US" sz="252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2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252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00152-6555-45F4-98FD-E5849C5233B9}"/>
              </a:ext>
            </a:extLst>
          </p:cNvPr>
          <p:cNvSpPr txBox="1"/>
          <p:nvPr/>
        </p:nvSpPr>
        <p:spPr>
          <a:xfrm>
            <a:off x="6785738" y="1109660"/>
            <a:ext cx="2137124" cy="480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52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252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52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252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D75EB-F9C6-437A-AF6A-7AEED3F4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78" y="2062762"/>
            <a:ext cx="1149165" cy="1554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FAA213-3394-4C9A-9DED-33C8CB4492AA}"/>
              </a:ext>
            </a:extLst>
          </p:cNvPr>
          <p:cNvSpPr/>
          <p:nvPr/>
        </p:nvSpPr>
        <p:spPr>
          <a:xfrm>
            <a:off x="5486400" y="3754756"/>
            <a:ext cx="3771900" cy="2751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ণি: নব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bn-BD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8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8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8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8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১৬/০৪/২০২০ </a:t>
            </a:r>
            <a:r>
              <a:rPr lang="bn-IN" sz="28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288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DB52-969A-43F4-8CC2-31B300A6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55" y="1935957"/>
            <a:ext cx="1625918" cy="18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1878A-C8CD-4D5D-AD4B-583738B9F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124" y="3754756"/>
            <a:ext cx="3088958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60">
                <a:latin typeface="ChandrabatiMJ" pitchFamily="2" charset="0"/>
              </a:rPr>
              <a:t>বিনয় কুমা</a:t>
            </a:r>
            <a:r>
              <a:rPr lang="as-IN" altLang="en-US" sz="2160">
                <a:latin typeface="ChandrabatiMJ" pitchFamily="2" charset="0"/>
              </a:rPr>
              <a:t>র</a:t>
            </a:r>
            <a:r>
              <a:rPr lang="en-US" altLang="en-US" sz="2160">
                <a:latin typeface="ChandrabatiMJ" pitchFamily="2" charset="0"/>
              </a:rPr>
              <a:t> পান্ডে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60">
                <a:latin typeface="ChandrabatiMJ" pitchFamily="2" charset="0"/>
              </a:rPr>
              <a:t>সহকারী  শিক্ষক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60">
                <a:latin typeface="ChandrabatiMJ" pitchFamily="2" charset="0"/>
              </a:rPr>
              <a:t>ননীক্ষীর </a:t>
            </a:r>
            <a:r>
              <a:rPr lang="as-IN" altLang="en-US" sz="2160">
                <a:latin typeface="ChandrabatiMJ" pitchFamily="2" charset="0"/>
              </a:rPr>
              <a:t>উ</a:t>
            </a:r>
            <a:r>
              <a:rPr lang="en-US" altLang="en-US" sz="2160">
                <a:latin typeface="ChandrabatiMJ" pitchFamily="2" charset="0"/>
              </a:rPr>
              <a:t>চ্চ বিদ্যালয়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60">
                <a:latin typeface="ChandrabatiMJ" pitchFamily="2" charset="0"/>
              </a:rPr>
              <a:t>মুকসুদপুর, গোপালঞ্জ।</a:t>
            </a:r>
          </a:p>
          <a:p>
            <a:pPr eaLnBrk="1" hangingPunct="1">
              <a:lnSpc>
                <a:spcPct val="150000"/>
              </a:lnSpc>
            </a:pPr>
            <a:endParaRPr lang="en-US" altLang="en-US" sz="2160">
              <a:latin typeface="ChandrabatiMJ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160">
              <a:latin typeface="Arial Narrow" panose="020B0606020202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60">
                <a:latin typeface="Chandrabat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751102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BC793F-4A41-4BD5-A23A-914E3FF2056E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D2D7B80-5868-4E44-873B-2539605427C1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83E46C81-B855-4355-93F1-433BF9BE3C6F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368F710-E52A-4B1F-8C86-1D187D260F7D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982F4B58-C748-4391-993F-64C76D7928C7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43496E1-6C2A-4B3E-A020-722C1E607F9F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D0062EC-F2C1-4609-A1DC-4BD41101A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099175"/>
            <a:ext cx="3254644" cy="21431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A86C2-61C5-4BD4-911D-A6399B804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99175"/>
            <a:ext cx="3146156" cy="21431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25A65B-3BD5-4E0F-9B00-F245578AF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099175"/>
            <a:ext cx="3654694" cy="212883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808455-4BA5-4715-8309-3E85A065A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4" y="3908819"/>
            <a:ext cx="3639194" cy="2177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121323-5E0D-49B1-A1F4-373B1753D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51" y="3921438"/>
            <a:ext cx="2857500" cy="216478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D7AE84-B3DF-474E-9A85-DE21D6039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49" y="3908819"/>
            <a:ext cx="3791201" cy="216478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22B687E-4326-4CB7-8892-208938EB544A}"/>
              </a:ext>
            </a:extLst>
          </p:cNvPr>
          <p:cNvSpPr/>
          <p:nvPr/>
        </p:nvSpPr>
        <p:spPr>
          <a:xfrm>
            <a:off x="2335237" y="432656"/>
            <a:ext cx="6302326" cy="50279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EF46DB3B-1431-4E40-8A02-6F7C59A7C061}"/>
              </a:ext>
            </a:extLst>
          </p:cNvPr>
          <p:cNvSpPr/>
          <p:nvPr/>
        </p:nvSpPr>
        <p:spPr>
          <a:xfrm>
            <a:off x="1094971" y="3351476"/>
            <a:ext cx="1781982" cy="3452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B89814ED-05A5-4474-B1B3-F12E20A7B130}"/>
              </a:ext>
            </a:extLst>
          </p:cNvPr>
          <p:cNvSpPr/>
          <p:nvPr/>
        </p:nvSpPr>
        <p:spPr>
          <a:xfrm>
            <a:off x="4295424" y="3351476"/>
            <a:ext cx="2386729" cy="3452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D50F4232-D855-4399-9EF5-759F6C90DC3C}"/>
              </a:ext>
            </a:extLst>
          </p:cNvPr>
          <p:cNvSpPr/>
          <p:nvPr/>
        </p:nvSpPr>
        <p:spPr>
          <a:xfrm>
            <a:off x="8095849" y="3324361"/>
            <a:ext cx="1781982" cy="3452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484CEE72-29D0-420C-8781-2DFB10564DA0}"/>
              </a:ext>
            </a:extLst>
          </p:cNvPr>
          <p:cNvSpPr/>
          <p:nvPr/>
        </p:nvSpPr>
        <p:spPr>
          <a:xfrm>
            <a:off x="1118532" y="6215669"/>
            <a:ext cx="1781982" cy="3452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C6FF526-2CDE-49C5-887E-33684A587EFC}"/>
              </a:ext>
            </a:extLst>
          </p:cNvPr>
          <p:cNvSpPr/>
          <p:nvPr/>
        </p:nvSpPr>
        <p:spPr>
          <a:xfrm>
            <a:off x="4697475" y="6176717"/>
            <a:ext cx="1781982" cy="3452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D71D913D-B375-48A9-AB7B-02C73F46D102}"/>
              </a:ext>
            </a:extLst>
          </p:cNvPr>
          <p:cNvSpPr/>
          <p:nvPr/>
        </p:nvSpPr>
        <p:spPr>
          <a:xfrm>
            <a:off x="8095849" y="6252543"/>
            <a:ext cx="1781982" cy="34520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10CADF-C7BA-41E6-A783-ED33C996481E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662C283-4897-405E-935E-B55E3E0231D8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D8C6CD97-9608-458A-BF34-1C241FBDCE0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D645056-6A25-4EE1-A6A3-9428E83EDF04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1CFC646F-0AB1-4897-9A97-9935A793BA2D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284760F-DCFD-4AB0-BF3D-5898FA825EB3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7194E5-8935-4824-8893-42BF6010BF63}"/>
              </a:ext>
            </a:extLst>
          </p:cNvPr>
          <p:cNvSpPr/>
          <p:nvPr/>
        </p:nvSpPr>
        <p:spPr>
          <a:xfrm>
            <a:off x="2708030" y="611945"/>
            <a:ext cx="5556740" cy="60491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4E7FE9-B939-4D81-81A7-BEC8A2E21D8D}"/>
              </a:ext>
            </a:extLst>
          </p:cNvPr>
          <p:cNvSpPr/>
          <p:nvPr/>
        </p:nvSpPr>
        <p:spPr>
          <a:xfrm>
            <a:off x="3770141" y="5991359"/>
            <a:ext cx="3432517" cy="9143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2A6012-4A4E-4E12-8384-903D6B9F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" y="1526345"/>
            <a:ext cx="10507850" cy="41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7BDBC6-E762-46C8-A4CA-57C64923D61E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C520955-A0EF-4A81-B949-80A03DDB7E1F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BF93AD7-F62D-4673-A8DC-61AD352A0BF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306A715-8847-4B58-9ABC-1D92D8365C53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FCAB5A3-11B7-4A67-8542-73984E5E2507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5403825C-AD3A-4009-8ECF-650B931F14D5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9708E6-C5CF-4053-A9EA-E23AF951ED9B}"/>
              </a:ext>
            </a:extLst>
          </p:cNvPr>
          <p:cNvSpPr/>
          <p:nvPr/>
        </p:nvSpPr>
        <p:spPr>
          <a:xfrm>
            <a:off x="3832134" y="6087872"/>
            <a:ext cx="3432517" cy="9143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31A634-C38A-4E60-B53B-5E7E388BB03C}"/>
              </a:ext>
            </a:extLst>
          </p:cNvPr>
          <p:cNvSpPr/>
          <p:nvPr/>
        </p:nvSpPr>
        <p:spPr>
          <a:xfrm>
            <a:off x="728421" y="312929"/>
            <a:ext cx="9329980" cy="11202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55F34-AB08-4926-B8AA-D02D57CB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433202"/>
            <a:ext cx="10290875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68B19A-2429-4865-AC4B-8124A41E8956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C75B78F-381C-4641-955D-8DFE4E74CBB3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E3D53B6D-8815-4DAF-8C7E-48D7DF8DC0A3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E315882-4FE1-45A8-BDED-E0642A626ED1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CE664CA-D990-449F-9240-4044FD53CED4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2FD4A6C-D69A-4BD8-B473-4D3C7D112213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CD84F3B-CD49-4EFB-92EC-D2743341CE88}"/>
              </a:ext>
            </a:extLst>
          </p:cNvPr>
          <p:cNvSpPr/>
          <p:nvPr/>
        </p:nvSpPr>
        <p:spPr>
          <a:xfrm>
            <a:off x="1360835" y="2261718"/>
            <a:ext cx="567301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পাট চাষের জন্য জমি নির্বাচন করতে পারবে।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62F58-8B9E-4E8E-9FC6-35B5DA68B759}"/>
              </a:ext>
            </a:extLst>
          </p:cNvPr>
          <p:cNvSpPr/>
          <p:nvPr/>
        </p:nvSpPr>
        <p:spPr>
          <a:xfrm>
            <a:off x="1360835" y="2975204"/>
            <a:ext cx="539462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bn-BD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DCF87-DC7E-4117-952F-E22F4F92D5E5}"/>
              </a:ext>
            </a:extLst>
          </p:cNvPr>
          <p:cNvSpPr/>
          <p:nvPr/>
        </p:nvSpPr>
        <p:spPr>
          <a:xfrm>
            <a:off x="1360835" y="3065253"/>
            <a:ext cx="441338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পাটের জাতের নাম করতে পারবে।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917EC-447C-4295-82A3-7B4A66581F76}"/>
              </a:ext>
            </a:extLst>
          </p:cNvPr>
          <p:cNvSpPr/>
          <p:nvPr/>
        </p:nvSpPr>
        <p:spPr>
          <a:xfrm>
            <a:off x="1360835" y="3810250"/>
            <a:ext cx="763414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পরিপক্ক পাট সংগ্রহ ও সংরক্ষন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SutonnyMJ" pitchFamily="2" charset="0"/>
                <a:cs typeface="SutonnyMJ" pitchFamily="2" charset="0"/>
              </a:rPr>
              <a:t>©</a:t>
            </a:r>
            <a:r>
              <a:rPr lang="as-IN" sz="28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9F524-E726-488A-AA9C-886A33DA87D2}"/>
              </a:ext>
            </a:extLst>
          </p:cNvPr>
          <p:cNvSpPr txBox="1"/>
          <p:nvPr/>
        </p:nvSpPr>
        <p:spPr>
          <a:xfrm>
            <a:off x="914399" y="457200"/>
            <a:ext cx="8663553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C304C-96B2-490F-87DD-C94CFC494EED}"/>
              </a:ext>
            </a:extLst>
          </p:cNvPr>
          <p:cNvSpPr txBox="1"/>
          <p:nvPr/>
        </p:nvSpPr>
        <p:spPr>
          <a:xfrm>
            <a:off x="585087" y="132229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3600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5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FFA9A-F098-4A07-AD14-B7D289B8D670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66253BA-0F1C-45C1-96BD-393E53F069FD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773A89D8-C9F6-4E8C-9E88-1D0E682AA25B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99E88812-80A1-403B-9B63-A11EF3C4BF86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1C7A8CC1-B5E1-44AB-BC5F-0EEA5F1FB567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8D12802F-E42B-460B-A79D-3AEFEB2C8CCA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52C1FC-1724-48B6-A919-CFADCDB41664}"/>
              </a:ext>
            </a:extLst>
          </p:cNvPr>
          <p:cNvSpPr/>
          <p:nvPr/>
        </p:nvSpPr>
        <p:spPr>
          <a:xfrm>
            <a:off x="4304714" y="640080"/>
            <a:ext cx="2363372" cy="54864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AEF45A-5A4D-4884-9C26-3AF94F62C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9" y="1470359"/>
            <a:ext cx="5114440" cy="3896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06507B-E849-444E-A482-94FCAF59EE39}"/>
              </a:ext>
            </a:extLst>
          </p:cNvPr>
          <p:cNvSpPr txBox="1"/>
          <p:nvPr/>
        </p:nvSpPr>
        <p:spPr>
          <a:xfrm>
            <a:off x="2560320" y="5871306"/>
            <a:ext cx="690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5B2821-04FF-46D6-937F-D059930F1099}"/>
              </a:ext>
            </a:extLst>
          </p:cNvPr>
          <p:cNvSpPr txBox="1"/>
          <p:nvPr/>
        </p:nvSpPr>
        <p:spPr>
          <a:xfrm>
            <a:off x="1505244" y="5816025"/>
            <a:ext cx="821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5CBBB1-C5DE-49A3-A644-49E04832CF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05" y="1509822"/>
            <a:ext cx="522292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6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B280D-094C-44D8-9E86-70A57D6F5462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71D612B-F6A2-4D27-AA0C-0834CAD1794D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68403AF0-8AF4-45AD-AA39-9A7F2375124D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EB503DB3-5D40-4956-9BC7-CAF11577B239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DEF8225-F523-4019-8EB4-196D8AAB79D6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4B0D153-41AB-4536-ACFD-A52C5CD9D91F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E496C3-9475-4266-A482-1BDC379281FF}"/>
              </a:ext>
            </a:extLst>
          </p:cNvPr>
          <p:cNvSpPr/>
          <p:nvPr/>
        </p:nvSpPr>
        <p:spPr>
          <a:xfrm>
            <a:off x="464949" y="482234"/>
            <a:ext cx="10058399" cy="67770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20D23-3565-4C52-ADBC-405C4C77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1332854"/>
            <a:ext cx="2563391" cy="2586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FA054-DEF2-4396-87EF-F297CD0E8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03" y="1332854"/>
            <a:ext cx="2721297" cy="2614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7E919-9A63-4A87-AF29-72F83D71A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51" y="1332854"/>
            <a:ext cx="2721297" cy="2586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3ED9B1-CA2B-4E5A-A62C-4B7089B49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62" y="1332854"/>
            <a:ext cx="2482141" cy="2586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0BEF65-DCFD-4EC1-9288-EFEE3D5530AF}"/>
              </a:ext>
            </a:extLst>
          </p:cNvPr>
          <p:cNvSpPr/>
          <p:nvPr/>
        </p:nvSpPr>
        <p:spPr>
          <a:xfrm>
            <a:off x="681476" y="4104648"/>
            <a:ext cx="2238375" cy="397014"/>
          </a:xfrm>
          <a:prstGeom prst="round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5E6A26-C39D-4A9C-82A1-298E6775F77C}"/>
              </a:ext>
            </a:extLst>
          </p:cNvPr>
          <p:cNvSpPr/>
          <p:nvPr/>
        </p:nvSpPr>
        <p:spPr>
          <a:xfrm>
            <a:off x="3163619" y="4092140"/>
            <a:ext cx="2238375" cy="397014"/>
          </a:xfrm>
          <a:prstGeom prst="round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CBE454-1B6C-4302-AD92-55E4414305FB}"/>
              </a:ext>
            </a:extLst>
          </p:cNvPr>
          <p:cNvSpPr/>
          <p:nvPr/>
        </p:nvSpPr>
        <p:spPr>
          <a:xfrm>
            <a:off x="5641148" y="4078073"/>
            <a:ext cx="2238375" cy="397014"/>
          </a:xfrm>
          <a:prstGeom prst="round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en-US" sz="28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1A388C1-9D1E-47D4-9602-1E0E32AFED2F}"/>
              </a:ext>
            </a:extLst>
          </p:cNvPr>
          <p:cNvSpPr/>
          <p:nvPr/>
        </p:nvSpPr>
        <p:spPr>
          <a:xfrm>
            <a:off x="8127903" y="4104650"/>
            <a:ext cx="2238375" cy="397014"/>
          </a:xfrm>
          <a:prstGeom prst="round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E8DB0A-A43E-464B-8F17-0FD53726BE59}"/>
              </a:ext>
            </a:extLst>
          </p:cNvPr>
          <p:cNvSpPr/>
          <p:nvPr/>
        </p:nvSpPr>
        <p:spPr>
          <a:xfrm>
            <a:off x="356461" y="4687086"/>
            <a:ext cx="10166887" cy="24582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পয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35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DC4262-7A22-43BA-A598-A79C73263054}"/>
              </a:ext>
            </a:extLst>
          </p:cNvPr>
          <p:cNvGrpSpPr/>
          <p:nvPr/>
        </p:nvGrpSpPr>
        <p:grpSpPr>
          <a:xfrm>
            <a:off x="0" y="0"/>
            <a:ext cx="10972800" cy="7315200"/>
            <a:chOff x="0" y="0"/>
            <a:chExt cx="10972800" cy="7315200"/>
          </a:xfrm>
          <a:pattFill prst="lgCheck">
            <a:fgClr>
              <a:schemeClr val="accent1"/>
            </a:fgClr>
            <a:bgClr>
              <a:srgbClr val="002060"/>
            </a:bgClr>
          </a:patt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7E6A48D-9D74-4787-87B1-F90DC8CA0E34}"/>
                </a:ext>
              </a:extLst>
            </p:cNvPr>
            <p:cNvSpPr/>
            <p:nvPr/>
          </p:nvSpPr>
          <p:spPr>
            <a:xfrm>
              <a:off x="0" y="0"/>
              <a:ext cx="10972800" cy="7315200"/>
            </a:xfrm>
            <a:prstGeom prst="frame">
              <a:avLst>
                <a:gd name="adj1" fmla="val 1538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1B6B575-A065-4DEF-87AE-39AB63FCB7C9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F0CAA6C-C830-4D64-9EF3-B7E4B5AFCD2C}"/>
                </a:ext>
              </a:extLst>
            </p:cNvPr>
            <p:cNvSpPr/>
            <p:nvPr/>
          </p:nvSpPr>
          <p:spPr>
            <a:xfrm rot="10800000">
              <a:off x="1005840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4A1CBB7-B5A5-4BAD-AAFF-DA067067497A}"/>
                </a:ext>
              </a:extLst>
            </p:cNvPr>
            <p:cNvSpPr/>
            <p:nvPr/>
          </p:nvSpPr>
          <p:spPr>
            <a:xfrm rot="16200000">
              <a:off x="0" y="640080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5B604AF8-D739-4049-9CB4-A26DFF01304F}"/>
                </a:ext>
              </a:extLst>
            </p:cNvPr>
            <p:cNvSpPr/>
            <p:nvPr/>
          </p:nvSpPr>
          <p:spPr>
            <a:xfrm rot="5400000">
              <a:off x="10058400" y="0"/>
              <a:ext cx="914400" cy="914400"/>
            </a:xfrm>
            <a:prstGeom prst="halfFrame">
              <a:avLst>
                <a:gd name="adj1" fmla="val 28718"/>
                <a:gd name="adj2" fmla="val 2871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2286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8FF213-F2F0-4D31-B7AB-C055B80769CC}"/>
              </a:ext>
            </a:extLst>
          </p:cNvPr>
          <p:cNvSpPr txBox="1"/>
          <p:nvPr/>
        </p:nvSpPr>
        <p:spPr>
          <a:xfrm>
            <a:off x="3406229" y="507806"/>
            <a:ext cx="43872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পাট চাষের জন্য জমি তৈরি।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69DAD-7F92-40DA-B745-9B3788D2F6AA}"/>
              </a:ext>
            </a:extLst>
          </p:cNvPr>
          <p:cNvSpPr txBox="1"/>
          <p:nvPr/>
        </p:nvSpPr>
        <p:spPr>
          <a:xfrm>
            <a:off x="640080" y="5686430"/>
            <a:ext cx="987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67318A-DAE2-4717-8A62-EAB782D1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1294897"/>
            <a:ext cx="10352868" cy="43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581</Words>
  <Application>Microsoft Office PowerPoint</Application>
  <PresentationFormat>Custom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ChandrabatiMJ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BINAY</cp:lastModifiedBy>
  <cp:revision>61</cp:revision>
  <dcterms:created xsi:type="dcterms:W3CDTF">2019-12-30T12:45:17Z</dcterms:created>
  <dcterms:modified xsi:type="dcterms:W3CDTF">2020-04-17T07:45:49Z</dcterms:modified>
</cp:coreProperties>
</file>