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8" r:id="rId2"/>
    <p:sldId id="327" r:id="rId3"/>
    <p:sldId id="371" r:id="rId4"/>
    <p:sldId id="375" r:id="rId5"/>
    <p:sldId id="386" r:id="rId6"/>
    <p:sldId id="385" r:id="rId7"/>
    <p:sldId id="326" r:id="rId8"/>
    <p:sldId id="318" r:id="rId9"/>
    <p:sldId id="387" r:id="rId10"/>
  </p:sldIdLst>
  <p:sldSz cx="12192000" cy="6858000"/>
  <p:notesSz cx="6858000" cy="9144000"/>
  <p:defaultTextStyle>
    <a:defPPr>
      <a:defRPr lang="en-US"/>
    </a:defPPr>
    <a:lvl1pPr marL="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6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25F74D"/>
    <a:srgbClr val="FF3399"/>
    <a:srgbClr val="07C52B"/>
    <a:srgbClr val="F040F0"/>
    <a:srgbClr val="2B07C5"/>
    <a:srgbClr val="F93396"/>
    <a:srgbClr val="CC3399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62" d="100"/>
          <a:sy n="62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5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7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9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8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4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7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7" indent="0" algn="ctr">
              <a:buNone/>
              <a:defRPr sz="1600"/>
            </a:lvl8pPr>
            <a:lvl9pPr marL="365741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13" Type="http://schemas.openxmlformats.org/officeDocument/2006/relationships/image" Target="../media/image18.tmp"/><Relationship Id="rId18" Type="http://schemas.openxmlformats.org/officeDocument/2006/relationships/image" Target="../media/image23.tmp"/><Relationship Id="rId3" Type="http://schemas.openxmlformats.org/officeDocument/2006/relationships/image" Target="../media/image8.tmp"/><Relationship Id="rId21" Type="http://schemas.openxmlformats.org/officeDocument/2006/relationships/image" Target="../media/image26.tmp"/><Relationship Id="rId7" Type="http://schemas.openxmlformats.org/officeDocument/2006/relationships/image" Target="../media/image12.tmp"/><Relationship Id="rId12" Type="http://schemas.openxmlformats.org/officeDocument/2006/relationships/image" Target="../media/image17.tmp"/><Relationship Id="rId17" Type="http://schemas.openxmlformats.org/officeDocument/2006/relationships/image" Target="../media/image22.tmp"/><Relationship Id="rId2" Type="http://schemas.openxmlformats.org/officeDocument/2006/relationships/image" Target="../media/image7.tmp"/><Relationship Id="rId16" Type="http://schemas.openxmlformats.org/officeDocument/2006/relationships/image" Target="../media/image21.tmp"/><Relationship Id="rId20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11" Type="http://schemas.openxmlformats.org/officeDocument/2006/relationships/image" Target="../media/image16.tmp"/><Relationship Id="rId5" Type="http://schemas.openxmlformats.org/officeDocument/2006/relationships/image" Target="../media/image10.tmp"/><Relationship Id="rId15" Type="http://schemas.openxmlformats.org/officeDocument/2006/relationships/image" Target="../media/image20.tmp"/><Relationship Id="rId10" Type="http://schemas.openxmlformats.org/officeDocument/2006/relationships/image" Target="../media/image15.tmp"/><Relationship Id="rId19" Type="http://schemas.openxmlformats.org/officeDocument/2006/relationships/image" Target="../media/image24.tmp"/><Relationship Id="rId4" Type="http://schemas.openxmlformats.org/officeDocument/2006/relationships/image" Target="../media/image9.tmp"/><Relationship Id="rId9" Type="http://schemas.openxmlformats.org/officeDocument/2006/relationships/image" Target="../media/image14.tmp"/><Relationship Id="rId14" Type="http://schemas.openxmlformats.org/officeDocument/2006/relationships/image" Target="../media/image19.tmp"/><Relationship Id="rId22" Type="http://schemas.openxmlformats.org/officeDocument/2006/relationships/image" Target="../media/image2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11" Type="http://schemas.openxmlformats.org/officeDocument/2006/relationships/image" Target="../media/image36.tmp"/><Relationship Id="rId5" Type="http://schemas.openxmlformats.org/officeDocument/2006/relationships/image" Target="../media/image31.tmp"/><Relationship Id="rId10" Type="http://schemas.openxmlformats.org/officeDocument/2006/relationships/image" Target="../media/image35.tmp"/><Relationship Id="rId4" Type="http://schemas.openxmlformats.org/officeDocument/2006/relationships/image" Target="../media/image30.tmp"/><Relationship Id="rId9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3" name="Quad Arrow Callout 2"/>
          <p:cNvSpPr/>
          <p:nvPr/>
        </p:nvSpPr>
        <p:spPr>
          <a:xfrm>
            <a:off x="42202" y="22408"/>
            <a:ext cx="12140419" cy="6758220"/>
          </a:xfrm>
          <a:prstGeom prst="quadArrowCallout">
            <a:avLst>
              <a:gd name="adj1" fmla="val 2768"/>
              <a:gd name="adj2" fmla="val 18515"/>
              <a:gd name="adj3" fmla="val 18515"/>
              <a:gd name="adj4" fmla="val 4812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/>
        </p:nvSpPr>
        <p:spPr>
          <a:xfrm>
            <a:off x="4203894" y="2983731"/>
            <a:ext cx="3924886" cy="68293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12-Point Star 3"/>
          <p:cNvSpPr/>
          <p:nvPr/>
        </p:nvSpPr>
        <p:spPr>
          <a:xfrm>
            <a:off x="5655211" y="391041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363414" y="2846507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2-Point Star 16"/>
          <p:cNvSpPr/>
          <p:nvPr/>
        </p:nvSpPr>
        <p:spPr>
          <a:xfrm>
            <a:off x="11054860" y="2950980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2-Point Star 17"/>
          <p:cNvSpPr/>
          <p:nvPr/>
        </p:nvSpPr>
        <p:spPr>
          <a:xfrm>
            <a:off x="5655211" y="5521459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6006905" y="765261"/>
            <a:ext cx="253218" cy="163207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24-Point Star 18"/>
          <p:cNvSpPr/>
          <p:nvPr/>
        </p:nvSpPr>
        <p:spPr>
          <a:xfrm>
            <a:off x="11383111" y="3325200"/>
            <a:ext cx="253218" cy="163207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4-Point Star 19"/>
          <p:cNvSpPr/>
          <p:nvPr/>
        </p:nvSpPr>
        <p:spPr>
          <a:xfrm>
            <a:off x="6006905" y="5884414"/>
            <a:ext cx="253218" cy="163207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4-Point Star 20"/>
          <p:cNvSpPr/>
          <p:nvPr/>
        </p:nvSpPr>
        <p:spPr>
          <a:xfrm>
            <a:off x="694005" y="3209462"/>
            <a:ext cx="253218" cy="163207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531472" y="2754711"/>
            <a:ext cx="5385449" cy="378565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স্বাস্থ্যবিধি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endPara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স্বাস্থ্যবিধি (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সংক্রামক রোগের </a:t>
            </a:r>
            <a:endPara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প্রকার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ভেদ)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সংক্রামক রোগ অনেক ধরণের </a:t>
            </a:r>
          </a:p>
          <a:p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হয়ে থাকে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সহপাঠীদের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 </a:t>
            </a:r>
            <a:endPara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        ২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৪0 মিনিট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32510" y="1499088"/>
            <a:ext cx="5362509" cy="122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8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618185" y="1240719"/>
            <a:ext cx="5512029" cy="5552654"/>
            <a:chOff x="-531650" y="442621"/>
            <a:chExt cx="4966957" cy="6316920"/>
          </a:xfrm>
        </p:grpSpPr>
        <p:sp>
          <p:nvSpPr>
            <p:cNvPr id="14" name="Rectangle 13"/>
            <p:cNvSpPr/>
            <p:nvPr/>
          </p:nvSpPr>
          <p:spPr>
            <a:xfrm>
              <a:off x="256945" y="2126324"/>
              <a:ext cx="3340459" cy="4427320"/>
            </a:xfrm>
            <a:prstGeom prst="rect">
              <a:avLst/>
            </a:prstGeom>
            <a:noFill/>
            <a:ln w="76200">
              <a:solidFill>
                <a:srgbClr val="25F74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>
                  <a:gd name="adj" fmla="val 29378"/>
                </a:avLst>
              </a:prstTxWarp>
            </a:bodyPr>
            <a:lstStyle/>
            <a:p>
              <a:pPr algn="ctr"/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335059">
              <a:off x="-531650" y="442621"/>
              <a:ext cx="4966957" cy="1837157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1357599">
              <a:off x="666516" y="4435811"/>
              <a:ext cx="2690933" cy="1783598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b="1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মিনহাজুল ইসলাম</a:t>
              </a:r>
              <a:endParaRPr lang="en-US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কমলাবাড়ী সরকারি প্রাথমিক বিদ্যালয়</a:t>
              </a:r>
              <a:r>
                <a: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               </a:t>
              </a:r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আদিতমা</a:t>
              </a:r>
              <a:r>
                <a:rPr lang="en-US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BD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,লালমনিরহাট।  </a:t>
              </a:r>
              <a:endPara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0564" y="2301881"/>
              <a:ext cx="297952" cy="4457660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6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9666" y="1920426"/>
              <a:ext cx="318754" cy="4296484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6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" y="22409"/>
            <a:ext cx="12192000" cy="1270486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199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99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99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53" y="3011572"/>
            <a:ext cx="1386956" cy="1658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17" name="12-Point Star 16"/>
          <p:cNvSpPr/>
          <p:nvPr/>
        </p:nvSpPr>
        <p:spPr>
          <a:xfrm>
            <a:off x="4947830" y="1412291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2-Point Star 18"/>
          <p:cNvSpPr/>
          <p:nvPr/>
        </p:nvSpPr>
        <p:spPr>
          <a:xfrm>
            <a:off x="4937485" y="2539729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2-Point Star 19"/>
          <p:cNvSpPr/>
          <p:nvPr/>
        </p:nvSpPr>
        <p:spPr>
          <a:xfrm>
            <a:off x="4847393" y="3630888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2-Point Star 20"/>
          <p:cNvSpPr/>
          <p:nvPr/>
        </p:nvSpPr>
        <p:spPr>
          <a:xfrm>
            <a:off x="4775033" y="4703925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2-Point Star 28"/>
          <p:cNvSpPr/>
          <p:nvPr/>
        </p:nvSpPr>
        <p:spPr>
          <a:xfrm>
            <a:off x="4734557" y="5807066"/>
            <a:ext cx="914400" cy="889119"/>
          </a:xfrm>
          <a:prstGeom prst="star12">
            <a:avLst>
              <a:gd name="adj" fmla="val 9231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নিশ্চই</a:t>
            </a:r>
            <a:r>
              <a:rPr lang="en-US" sz="2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2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গত ক্লাসে সংক্রামক নিয়ে আলোচনা করেছি? 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8177" y="0"/>
            <a:ext cx="2775646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7541" y="0"/>
            <a:ext cx="4287187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সংক্রামক রোগ কীভাবে ছড়ায়? 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112" y="16353"/>
            <a:ext cx="6344553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সংক্রামণ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5739" r="16371" b="4589"/>
          <a:stretch/>
        </p:blipFill>
        <p:spPr>
          <a:xfrm>
            <a:off x="113775" y="661211"/>
            <a:ext cx="4792292" cy="2755815"/>
          </a:xfrm>
          <a:prstGeom prst="rect">
            <a:avLst/>
          </a:prstGeom>
          <a:ln w="76200">
            <a:solidFill>
              <a:srgbClr val="0000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5739" r="16371" b="4589"/>
          <a:stretch/>
        </p:blipFill>
        <p:spPr>
          <a:xfrm>
            <a:off x="1906292" y="669388"/>
            <a:ext cx="8289009" cy="5552046"/>
          </a:xfrm>
          <a:prstGeom prst="rect">
            <a:avLst/>
          </a:prstGeom>
          <a:ln w="76200">
            <a:solidFill>
              <a:srgbClr val="0000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2088" r="12517" b="4029"/>
          <a:stretch/>
        </p:blipFill>
        <p:spPr>
          <a:xfrm>
            <a:off x="7337049" y="643233"/>
            <a:ext cx="4741176" cy="2755815"/>
          </a:xfrm>
          <a:prstGeom prst="rect">
            <a:avLst/>
          </a:prstGeom>
          <a:ln w="76200">
            <a:solidFill>
              <a:srgbClr val="0000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2088" r="12517" b="4029"/>
          <a:stretch/>
        </p:blipFill>
        <p:spPr>
          <a:xfrm>
            <a:off x="1925428" y="691861"/>
            <a:ext cx="8289010" cy="5555728"/>
          </a:xfrm>
          <a:prstGeom prst="rect">
            <a:avLst/>
          </a:prstGeom>
          <a:ln w="76200">
            <a:solidFill>
              <a:srgbClr val="0000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424" r="2855" b="3162"/>
          <a:stretch/>
        </p:blipFill>
        <p:spPr>
          <a:xfrm>
            <a:off x="164892" y="3929769"/>
            <a:ext cx="4734912" cy="2755815"/>
          </a:xfrm>
          <a:prstGeom prst="rect">
            <a:avLst/>
          </a:prstGeom>
          <a:ln w="76200">
            <a:solidFill>
              <a:srgbClr val="0000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424" r="2855" b="3162"/>
          <a:stretch/>
        </p:blipFill>
        <p:spPr>
          <a:xfrm>
            <a:off x="1925428" y="735959"/>
            <a:ext cx="8224359" cy="5485475"/>
          </a:xfrm>
          <a:prstGeom prst="rect">
            <a:avLst/>
          </a:prstGeom>
          <a:ln w="76200">
            <a:solidFill>
              <a:srgbClr val="0000C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328444" y="0"/>
            <a:ext cx="804982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করি-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058" y="8177"/>
            <a:ext cx="10480152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মাধ্যমে বুঝা যাচ্ছে যে আমরা বিভিন্ন প্রকার সংক্রামক রোগে আক্রান্ত হয়ে থাকি।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4481" y="24271"/>
            <a:ext cx="832378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GB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8407" y="8177"/>
            <a:ext cx="7570032" cy="52322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20574" y="547490"/>
            <a:ext cx="2244752" cy="62673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2297" y="709804"/>
            <a:ext cx="20074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bn-BD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endParaRPr lang="bn-IN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(সংক্রামক রোগের প্রকার ভেদ) </a:t>
            </a:r>
          </a:p>
          <a:p>
            <a:pPr algn="ctr"/>
            <a:endPara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পাঠঃ২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10806" y="3537039"/>
            <a:ext cx="2323476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37049" y="4193662"/>
            <a:ext cx="46637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৯</a:t>
            </a:r>
            <a:r>
              <a:rPr lang="en-US" sz="2000" b="1" dirty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.</a:t>
            </a:r>
            <a:r>
              <a:rPr lang="bn-BD" sz="2000" b="1" dirty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২</a:t>
            </a:r>
            <a:r>
              <a:rPr lang="en-US" sz="2000" b="1" dirty="0" smtClean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.</a:t>
            </a:r>
            <a:r>
              <a:rPr lang="bn-IN" sz="2000" b="1" dirty="0" smtClean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২</a:t>
            </a:r>
            <a:r>
              <a:rPr lang="en-US" sz="2000" b="1" dirty="0" smtClean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2000" b="1" dirty="0" smtClean="0">
                <a:ln w="11430"/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IN" sz="2000" b="1" dirty="0" smtClean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বিভিন্ন </a:t>
            </a:r>
            <a:r>
              <a:rPr lang="bn-BD" sz="2000" b="1" dirty="0" smtClean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সংক্রামক </a:t>
            </a:r>
            <a:r>
              <a:rPr lang="bn-IN" sz="2000" b="1" dirty="0" smtClean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রোগের বর্ণনা</a:t>
            </a:r>
          </a:p>
          <a:p>
            <a:r>
              <a:rPr lang="bn-IN" sz="2000" b="1" dirty="0" smtClean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দিতে</a:t>
            </a:r>
            <a:r>
              <a:rPr lang="en-US" sz="2000" b="1" dirty="0" smtClean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পারবে</a:t>
            </a:r>
            <a:r>
              <a:rPr lang="en-US" sz="2000" b="1" dirty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।</a:t>
            </a:r>
            <a:r>
              <a:rPr lang="bn-BD" sz="2000" b="1" dirty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IN" sz="2000" b="1" dirty="0" smtClean="0">
                <a:ln w="11430"/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endParaRPr lang="bn-BD" sz="2000" b="1" dirty="0">
              <a:ln w="11430"/>
              <a:solidFill>
                <a:srgbClr val="FFFF00"/>
              </a:solidFill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7048" y="3521549"/>
            <a:ext cx="4735423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ধরণের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কী কী ধরণের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সংক্রামক রো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</a:t>
            </a:r>
          </a:p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আক্রান্ত হই?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এটিই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আমাদের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প্রশ্ন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টির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 জানব।</a:t>
            </a:r>
          </a:p>
          <a:p>
            <a:pPr algn="ctr"/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 মুল প্রশ্ন-</a:t>
            </a:r>
            <a:endParaRPr lang="bn-BD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সংক্রামক 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bn-IN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 ধরণের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273 -0.19421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29401 -0.22824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33724 0.2666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05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 animBg="1"/>
      <p:bldP spid="34" grpId="0"/>
      <p:bldP spid="35" grpId="0" animBg="1"/>
      <p:bldP spid="36" grpId="0" build="allAtOnce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1340" b="4945"/>
          <a:stretch/>
        </p:blipFill>
        <p:spPr>
          <a:xfrm>
            <a:off x="0" y="0"/>
            <a:ext cx="12192000" cy="441130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1586846"/>
            <a:ext cx="629587" cy="3169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" y="2687593"/>
            <a:ext cx="6032056" cy="53529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73" y="1565571"/>
            <a:ext cx="782632" cy="31690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13" y="1573967"/>
            <a:ext cx="744513" cy="30850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2" y="1565572"/>
            <a:ext cx="629587" cy="31690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" y="3276788"/>
            <a:ext cx="12123059" cy="53529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7" y="3877577"/>
            <a:ext cx="11365509" cy="535292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9" y="-1561"/>
            <a:ext cx="2894316" cy="1695450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43" y="20634"/>
            <a:ext cx="2894316" cy="169545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28574"/>
            <a:ext cx="2893102" cy="166531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89" y="20692"/>
            <a:ext cx="2777710" cy="1566154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9" y="2764675"/>
            <a:ext cx="6253903" cy="3658797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99" y="2770866"/>
            <a:ext cx="6248874" cy="365260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7"/>
          <a:stretch/>
        </p:blipFill>
        <p:spPr>
          <a:xfrm>
            <a:off x="3107058" y="2756735"/>
            <a:ext cx="6231814" cy="3254321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65" y="2748387"/>
            <a:ext cx="6427617" cy="3675084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b="3825"/>
          <a:stretch/>
        </p:blipFill>
        <p:spPr>
          <a:xfrm>
            <a:off x="-14989" y="-7261"/>
            <a:ext cx="12206988" cy="5341725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8" y="2546000"/>
            <a:ext cx="2148590" cy="5352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89" y="2020062"/>
            <a:ext cx="744512" cy="249081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52" y="28572"/>
            <a:ext cx="2377084" cy="207929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7" y="3146789"/>
            <a:ext cx="11822252" cy="454556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9" y="3733989"/>
            <a:ext cx="11822252" cy="482600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7" y="4203862"/>
            <a:ext cx="11822252" cy="511423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2" y="4772069"/>
            <a:ext cx="4726903" cy="512331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8" y="2878839"/>
            <a:ext cx="6504581" cy="3674676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1306" b="3975"/>
          <a:stretch/>
        </p:blipFill>
        <p:spPr>
          <a:xfrm>
            <a:off x="-14989" y="8225"/>
            <a:ext cx="12201992" cy="5369672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" y="3223189"/>
            <a:ext cx="2534353" cy="508155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" y="3834143"/>
            <a:ext cx="12104111" cy="527995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" y="4391845"/>
            <a:ext cx="12157023" cy="527995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83" y="2477584"/>
            <a:ext cx="1730808" cy="24874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95" y="28572"/>
            <a:ext cx="2996895" cy="2517099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08" y="2638863"/>
            <a:ext cx="4791744" cy="4117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"/>
            <a:ext cx="12216984" cy="6329376"/>
            <a:chOff x="0" y="-2"/>
            <a:chExt cx="12216984" cy="6329376"/>
          </a:xfrm>
        </p:grpSpPr>
        <p:pic>
          <p:nvPicPr>
            <p:cNvPr id="50" name="Picture 49" descr="Screen Clippi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201993" cy="1633929"/>
            </a:xfrm>
            <a:prstGeom prst="rect">
              <a:avLst/>
            </a:prstGeom>
          </p:spPr>
        </p:pic>
        <p:pic>
          <p:nvPicPr>
            <p:cNvPr id="52" name="Picture 51" descr="Screen Clippi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02374"/>
              <a:ext cx="12192000" cy="2327000"/>
            </a:xfrm>
            <a:prstGeom prst="rect">
              <a:avLst/>
            </a:prstGeom>
          </p:spPr>
        </p:pic>
        <p:pic>
          <p:nvPicPr>
            <p:cNvPr id="53" name="Picture 52" descr="Screen Clippi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36390"/>
              <a:ext cx="12216984" cy="2477672"/>
            </a:xfrm>
            <a:prstGeom prst="rect">
              <a:avLst/>
            </a:prstGeom>
          </p:spPr>
        </p:pic>
      </p:grpSp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" y="4107305"/>
            <a:ext cx="2601020" cy="494675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5" y="3677909"/>
            <a:ext cx="2304255" cy="385963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7" y="107090"/>
            <a:ext cx="5855164" cy="662437"/>
          </a:xfrm>
          <a:prstGeom prst="rect">
            <a:avLst/>
          </a:prstGeom>
        </p:spPr>
      </p:pic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855983"/>
            <a:ext cx="11561741" cy="59992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8" y="4664277"/>
            <a:ext cx="10916684" cy="494675"/>
          </a:xfrm>
          <a:prstGeom prst="rect">
            <a:avLst/>
          </a:prstGeom>
        </p:spPr>
      </p:pic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5" y="5175689"/>
            <a:ext cx="11723654" cy="528494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8" y="5718136"/>
            <a:ext cx="3421602" cy="494675"/>
          </a:xfrm>
          <a:prstGeom prst="rect">
            <a:avLst/>
          </a:prstGeom>
        </p:spPr>
      </p:pic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41" y="3665876"/>
            <a:ext cx="2304255" cy="385963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86" y="3665876"/>
            <a:ext cx="2304255" cy="385963"/>
          </a:xfrm>
          <a:prstGeom prst="rect">
            <a:avLst/>
          </a:prstGeom>
        </p:spPr>
      </p:pic>
      <p:pic>
        <p:nvPicPr>
          <p:cNvPr id="69" name="Picture 68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" y="4075466"/>
            <a:ext cx="12188090" cy="2804685"/>
          </a:xfrm>
          <a:prstGeom prst="rect">
            <a:avLst/>
          </a:prstGeom>
        </p:spPr>
      </p:pic>
      <p:pic>
        <p:nvPicPr>
          <p:cNvPr id="73" name="Picture 72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38" y="1741900"/>
            <a:ext cx="3637110" cy="1962199"/>
          </a:xfrm>
          <a:prstGeom prst="rect">
            <a:avLst/>
          </a:prstGeom>
        </p:spPr>
      </p:pic>
      <p:pic>
        <p:nvPicPr>
          <p:cNvPr id="74" name="Picture 73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51" y="1774830"/>
            <a:ext cx="3574121" cy="2029606"/>
          </a:xfrm>
          <a:prstGeom prst="rect">
            <a:avLst/>
          </a:prstGeom>
        </p:spPr>
      </p:pic>
      <p:pic>
        <p:nvPicPr>
          <p:cNvPr id="75" name="Picture 74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64" y="1832122"/>
            <a:ext cx="3933328" cy="2289879"/>
          </a:xfrm>
          <a:prstGeom prst="rect">
            <a:avLst/>
          </a:prstGeom>
        </p:spPr>
      </p:pic>
      <p:pic>
        <p:nvPicPr>
          <p:cNvPr id="76" name="Picture 75" descr="Screen Clippi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51" y="1760645"/>
            <a:ext cx="3520323" cy="2324327"/>
          </a:xfrm>
          <a:prstGeom prst="rect">
            <a:avLst/>
          </a:prstGeom>
        </p:spPr>
      </p:pic>
      <p:pic>
        <p:nvPicPr>
          <p:cNvPr id="77" name="Picture 76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0" y="1656680"/>
            <a:ext cx="3698475" cy="2138236"/>
          </a:xfrm>
          <a:prstGeom prst="rect">
            <a:avLst/>
          </a:prstGeom>
        </p:spPr>
      </p:pic>
      <p:pic>
        <p:nvPicPr>
          <p:cNvPr id="78" name="Picture 77" descr="Screen Clippi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"/>
          <a:stretch/>
        </p:blipFill>
        <p:spPr>
          <a:xfrm>
            <a:off x="82501" y="1803932"/>
            <a:ext cx="3815973" cy="2303372"/>
          </a:xfrm>
          <a:prstGeom prst="rect">
            <a:avLst/>
          </a:prstGeom>
        </p:spPr>
      </p:pic>
      <p:pic>
        <p:nvPicPr>
          <p:cNvPr id="79" name="Picture 78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6" y="1633927"/>
            <a:ext cx="12267649" cy="26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781 -0.4699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-0.04506 -0.50162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38217 -0.55834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-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9000"/>
                            </p:stCondLst>
                            <p:childTnLst>
                              <p:par>
                                <p:cTn id="2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224 -0.55486 " pathEditMode="relative" rAng="0" ptsTypes="AA">
                                      <p:cBhvr>
                                        <p:cTn id="2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1367 -0.53148 " pathEditMode="relative" rAng="0" ptsTypes="AA">
                                      <p:cBhvr>
                                        <p:cTn id="2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8000"/>
                            </p:stCondLst>
                            <p:childTnLst>
                              <p:par>
                                <p:cTn id="27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4623 -0.55926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7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1" y="1708892"/>
            <a:ext cx="7944787" cy="1822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nip Diagonal Corner Rectangle 2"/>
          <p:cNvSpPr/>
          <p:nvPr/>
        </p:nvSpPr>
        <p:spPr>
          <a:xfrm>
            <a:off x="0" y="362308"/>
            <a:ext cx="12036721" cy="1303595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সহপাঠীদের সাথে আলোচনা করে যে কাজটি সম্পন্ন করলে তা এখন সকলে মিলিয়ে </a:t>
            </a: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 ঠিক আছে কিনা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91" y="1793677"/>
            <a:ext cx="1800178" cy="24153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4" y="1784725"/>
            <a:ext cx="1558977" cy="25049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25" y="2120001"/>
            <a:ext cx="1002578" cy="29341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80" y="2113613"/>
            <a:ext cx="3987382" cy="31479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25" y="2803161"/>
            <a:ext cx="908452" cy="28481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3" y="2456405"/>
            <a:ext cx="1135154" cy="28679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80" y="2459421"/>
            <a:ext cx="3987382" cy="28378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59" y="2818150"/>
            <a:ext cx="1744123" cy="26982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78" y="3147934"/>
            <a:ext cx="2606773" cy="27869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36" y="3154828"/>
            <a:ext cx="2722485" cy="29291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82" y="2818150"/>
            <a:ext cx="677227" cy="26982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81352" y="1576553"/>
            <a:ext cx="7997165" cy="2039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12192001" cy="6858001"/>
            <a:chOff x="0" y="0"/>
            <a:chExt cx="12192001" cy="6858001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" r="1"/>
            <a:stretch/>
          </p:blipFill>
          <p:spPr>
            <a:xfrm>
              <a:off x="1" y="0"/>
              <a:ext cx="12192000" cy="5111646"/>
            </a:xfrm>
            <a:prstGeom prst="rect">
              <a:avLst/>
            </a:prstGeom>
          </p:spPr>
        </p:pic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1902"/>
              <a:ext cx="12192000" cy="2136099"/>
            </a:xfrm>
            <a:prstGeom prst="rect">
              <a:avLst/>
            </a:prstGeom>
          </p:spPr>
        </p:pic>
      </p:grp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38023" y="419725"/>
            <a:ext cx="3480828" cy="8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7407" y="1292903"/>
            <a:ext cx="4524533" cy="8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7402" y="1915435"/>
            <a:ext cx="6815488" cy="6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5082" y="2501660"/>
            <a:ext cx="2056578" cy="7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016331"/>
            <a:ext cx="6931394" cy="6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462334"/>
            <a:ext cx="7366957" cy="6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27699" y="698822"/>
            <a:ext cx="4964297" cy="402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7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4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500"/>
                            </p:stCondLst>
                            <p:childTnLst>
                              <p:par>
                                <p:cTn id="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5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9500"/>
                            </p:stCondLst>
                            <p:childTnLst>
                              <p:par>
                                <p:cTn id="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500"/>
                            </p:stCondLst>
                            <p:childTnLst>
                              <p:par>
                                <p:cTn id="8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5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1" cy="6858001"/>
            <a:chOff x="0" y="0"/>
            <a:chExt cx="12192001" cy="6858001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" r="1"/>
            <a:stretch/>
          </p:blipFill>
          <p:spPr>
            <a:xfrm>
              <a:off x="1" y="0"/>
              <a:ext cx="12192000" cy="5111646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1902"/>
              <a:ext cx="12192000" cy="2136099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" y="419725"/>
            <a:ext cx="3342808" cy="8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7407" y="1292903"/>
            <a:ext cx="4524533" cy="8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7402" y="1915435"/>
            <a:ext cx="6815488" cy="6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5082" y="2501660"/>
            <a:ext cx="2056578" cy="7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016331"/>
            <a:ext cx="6931394" cy="6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462334"/>
            <a:ext cx="7366957" cy="6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27699" y="698822"/>
            <a:ext cx="4964297" cy="402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/>
          <p:cNvGrpSpPr/>
          <p:nvPr/>
        </p:nvGrpSpPr>
        <p:grpSpPr>
          <a:xfrm>
            <a:off x="1025664" y="94306"/>
            <a:ext cx="10312839" cy="6716062"/>
            <a:chOff x="1214200" y="129147"/>
            <a:chExt cx="9392964" cy="6716062"/>
          </a:xfrm>
        </p:grpSpPr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203" y="1786728"/>
              <a:ext cx="9383434" cy="1495634"/>
            </a:xfrm>
            <a:prstGeom prst="rect">
              <a:avLst/>
            </a:prstGeom>
          </p:spPr>
        </p:pic>
        <p:pic>
          <p:nvPicPr>
            <p:cNvPr id="29" name="Picture 2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201" y="3282362"/>
              <a:ext cx="9392961" cy="2162477"/>
            </a:xfrm>
            <a:prstGeom prst="rect">
              <a:avLst/>
            </a:prstGeom>
          </p:spPr>
        </p:pic>
        <p:pic>
          <p:nvPicPr>
            <p:cNvPr id="30" name="Picture 2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200" y="5444839"/>
              <a:ext cx="9383435" cy="1400370"/>
            </a:xfrm>
            <a:prstGeom prst="rect">
              <a:avLst/>
            </a:prstGeom>
          </p:spPr>
        </p:pic>
        <p:pic>
          <p:nvPicPr>
            <p:cNvPr id="31" name="Picture 3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203" y="129147"/>
              <a:ext cx="9392961" cy="1705213"/>
            </a:xfrm>
            <a:prstGeom prst="rect">
              <a:avLst/>
            </a:prstGeom>
          </p:spPr>
        </p:pic>
      </p:grpSp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" y="111435"/>
            <a:ext cx="2269627" cy="423403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6" y="556338"/>
            <a:ext cx="9375358" cy="371316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" y="949400"/>
            <a:ext cx="9740102" cy="430825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2" y="1394066"/>
            <a:ext cx="2785653" cy="346355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3" y="1842320"/>
            <a:ext cx="2785653" cy="40054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3" y="2256882"/>
            <a:ext cx="10266293" cy="430825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2" y="2671722"/>
            <a:ext cx="10266294" cy="430825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6" y="3305654"/>
            <a:ext cx="2785653" cy="400548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2" y="3704884"/>
            <a:ext cx="10180049" cy="430825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7" y="4153786"/>
            <a:ext cx="10266294" cy="430825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9" y="4601370"/>
            <a:ext cx="10193297" cy="430825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" y="4997688"/>
            <a:ext cx="4088235" cy="385195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6" y="5461245"/>
            <a:ext cx="4933625" cy="392852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7" y="5862383"/>
            <a:ext cx="10276754" cy="430825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7" y="6293208"/>
            <a:ext cx="9824789" cy="430825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07191" y="-145712"/>
            <a:ext cx="12399183" cy="739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8"/>
          <a:stretch/>
        </p:blipFill>
        <p:spPr>
          <a:xfrm>
            <a:off x="2480743" y="-93167"/>
            <a:ext cx="5401106" cy="7198189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95" y="-85379"/>
            <a:ext cx="5391218" cy="7242947"/>
          </a:xfrm>
          <a:prstGeom prst="rect">
            <a:avLst/>
          </a:prstGeom>
        </p:spPr>
      </p:pic>
      <p:sp>
        <p:nvSpPr>
          <p:cNvPr id="50" name="Snip Diagonal Corner Rectangle 49"/>
          <p:cNvSpPr/>
          <p:nvPr/>
        </p:nvSpPr>
        <p:spPr>
          <a:xfrm>
            <a:off x="7672541" y="256102"/>
            <a:ext cx="4680012" cy="3307614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খুলে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পাঠ্যাংশটুকুর লাইনের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 আঙ্গুল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পড়াটা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70768 0.023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1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0"/>
                            </p:stCondLst>
                            <p:childTnLst>
                              <p:par>
                                <p:cTn id="8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8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9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9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10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500"/>
                            </p:stCondLst>
                            <p:childTnLst>
                              <p:par>
                                <p:cTn id="1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500"/>
                            </p:stCondLst>
                            <p:childTnLst>
                              <p:par>
                                <p:cTn id="1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1500"/>
                            </p:stCondLst>
                            <p:childTnLst>
                              <p:par>
                                <p:cTn id="1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3500"/>
                            </p:stCondLst>
                            <p:childTnLst>
                              <p:par>
                                <p:cTn id="1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4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2479728" y="868652"/>
            <a:ext cx="803590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৪টি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4941541" y="124387"/>
            <a:ext cx="2393283" cy="457504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62500" y="1385125"/>
            <a:ext cx="3346100" cy="1633235"/>
            <a:chOff x="5118355" y="3314953"/>
            <a:chExt cx="6907390" cy="2339574"/>
          </a:xfrm>
        </p:grpSpPr>
        <p:grpSp>
          <p:nvGrpSpPr>
            <p:cNvPr id="16" name="Group 15"/>
            <p:cNvGrpSpPr/>
            <p:nvPr/>
          </p:nvGrpSpPr>
          <p:grpSpPr>
            <a:xfrm>
              <a:off x="5118355" y="3314953"/>
              <a:ext cx="6907390" cy="2339574"/>
              <a:chOff x="110298" y="2193932"/>
              <a:chExt cx="11963031" cy="289514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10298" y="2193932"/>
                <a:ext cx="11963031" cy="1815120"/>
                <a:chOff x="110298" y="2193932"/>
                <a:chExt cx="11963031" cy="181512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18671" y="2193932"/>
                  <a:ext cx="11954658" cy="1815120"/>
                  <a:chOff x="175693" y="4342395"/>
                  <a:chExt cx="11467474" cy="181512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75693" y="4342395"/>
                    <a:ext cx="11467474" cy="1815120"/>
                    <a:chOff x="524657" y="1753850"/>
                    <a:chExt cx="11467474" cy="1646885"/>
                  </a:xfrm>
                </p:grpSpPr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4657" y="1753850"/>
                      <a:ext cx="11467474" cy="148402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 dirty="0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532688" y="2328865"/>
                      <a:ext cx="11459443" cy="1071870"/>
                    </a:xfrm>
                    <a:prstGeom prst="rect">
                      <a:avLst/>
                    </a:prstGeom>
                    <a:blipFill>
                      <a:blip r:embed="rId3"/>
                      <a:tile tx="0" ty="0" sx="100000" sy="100000" flip="none" algn="tl"/>
                    </a:blipFill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26" name="Rectangle 25"/>
                  <p:cNvSpPr/>
                  <p:nvPr/>
                </p:nvSpPr>
                <p:spPr>
                  <a:xfrm>
                    <a:off x="191756" y="5646500"/>
                    <a:ext cx="11451411" cy="511013"/>
                  </a:xfrm>
                  <a:prstGeom prst="rect">
                    <a:avLst/>
                  </a:prstGeom>
                  <a:noFill/>
                  <a:ln w="57150">
                    <a:solidFill>
                      <a:srgbClr val="F9339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4565"/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110298" y="2229831"/>
                  <a:ext cx="3083888" cy="240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bn-BD" sz="2000" b="1" dirty="0" smtClean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</a:t>
                  </a:r>
                  <a:endParaRPr lang="bn-BD" sz="2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118672" y="4044354"/>
                <a:ext cx="11954657" cy="104472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5418" y="4580675"/>
                <a:ext cx="11937911" cy="493657"/>
              </a:xfrm>
              <a:prstGeom prst="rect">
                <a:avLst/>
              </a:prstGeom>
              <a:noFill/>
              <a:ln w="57150">
                <a:solidFill>
                  <a:srgbClr val="F933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565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310940" y="3344156"/>
              <a:ext cx="4784832" cy="484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err="1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বায়ুবাহিত</a:t>
              </a:r>
              <a:r>
                <a:rPr lang="en-US" sz="16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রোগের</a:t>
              </a:r>
              <a:r>
                <a:rPr lang="en-US" sz="16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নাম</a:t>
              </a:r>
              <a:r>
                <a:rPr lang="en-US" sz="16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 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Snip and Round Single Corner Rectangle 28"/>
          <p:cNvSpPr/>
          <p:nvPr/>
        </p:nvSpPr>
        <p:spPr>
          <a:xfrm>
            <a:off x="4941541" y="3311593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79728" y="4018797"/>
            <a:ext cx="8035909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802576" y="4679361"/>
            <a:ext cx="6902556" cy="1163242"/>
          </a:xfrm>
          <a:prstGeom prst="snip2DiagRect">
            <a:avLst/>
          </a:prstGeom>
          <a:solidFill>
            <a:srgbClr val="0000CC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সংক্রামক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 কত ধরণের ও কী কী</a:t>
            </a:r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দুইটি পানি বাহিত রোগের নাম লিখ।  </a:t>
            </a: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ডেঙ্গু জ্বর কিসের মাধ্যমে ছড়ায়?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ছোঁয়াচে রোগ কাকে বলে?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226964" y="241792"/>
            <a:ext cx="2285999" cy="524991"/>
          </a:xfrm>
          <a:prstGeom prst="plaque">
            <a:avLst/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4" y="5289452"/>
            <a:ext cx="8323999" cy="1466611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300" y="5676932"/>
            <a:ext cx="2057400" cy="68148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173167" y="3676779"/>
            <a:ext cx="2656955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4155000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পূর্বে কারো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এরকম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 সংক্রামক রোগ হয়েছিল কিনা? যদি হয়ে থাকে, 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 জেনে রোগ গুলোর একটি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54" name="Snip Diagonal Corner Rectangle 53"/>
          <p:cNvSpPr/>
          <p:nvPr/>
        </p:nvSpPr>
        <p:spPr>
          <a:xfrm>
            <a:off x="173166" y="1217969"/>
            <a:ext cx="8589833" cy="1614131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সংক্রামক রোগ কত ধরনে এবং কী কী?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 বাহিত রোগ কী? ৪ টি বায়ু বাহিত রোগের নাম লিখ। 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পানি বাহিত রোগগুলোর নাম লিখ? 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ছোঁয়াচে রোগ কাকে বলে? এইচআইভি কিসের মাধ্যমে ছড়ায়?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জলতঙ্ক রোগ কোন প্রাণীর মাধ্যমে ছড়ায়?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7"/>
            <a:ext cx="5985164" cy="674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06085">
            <a:off x="4084926" y="1977207"/>
            <a:ext cx="9427416" cy="753103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3292892"/>
                <a:gd name="adj2" fmla="val 62268"/>
              </a:avLst>
            </a:prstTxWarp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C52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C52B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6540769" y="3481381"/>
            <a:ext cx="4515730" cy="3305908"/>
          </a:xfrm>
          <a:prstGeom prst="star12">
            <a:avLst>
              <a:gd name="adj" fmla="val 2422"/>
            </a:avLst>
          </a:prstGeom>
          <a:solidFill>
            <a:srgbClr val="FF0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4-Point Star 7"/>
          <p:cNvSpPr/>
          <p:nvPr/>
        </p:nvSpPr>
        <p:spPr>
          <a:xfrm>
            <a:off x="8672025" y="5052731"/>
            <a:ext cx="253218" cy="163207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30" y="1242733"/>
            <a:ext cx="1386956" cy="165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9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4245</TotalTime>
  <Words>411</Words>
  <Application>Microsoft Office PowerPoint</Application>
  <PresentationFormat>Widescreen</PresentationFormat>
  <Paragraphs>83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1474</cp:revision>
  <dcterms:created xsi:type="dcterms:W3CDTF">2018-07-19T12:13:56Z</dcterms:created>
  <dcterms:modified xsi:type="dcterms:W3CDTF">2020-04-15T05:54:05Z</dcterms:modified>
</cp:coreProperties>
</file>