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6" r:id="rId3"/>
    <p:sldId id="274" r:id="rId4"/>
    <p:sldId id="280" r:id="rId5"/>
    <p:sldId id="281" r:id="rId6"/>
    <p:sldId id="282" r:id="rId7"/>
    <p:sldId id="260" r:id="rId8"/>
    <p:sldId id="277" r:id="rId9"/>
    <p:sldId id="278" r:id="rId10"/>
    <p:sldId id="279" r:id="rId11"/>
    <p:sldId id="261" r:id="rId12"/>
    <p:sldId id="267" r:id="rId13"/>
    <p:sldId id="275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5" autoAdjust="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5EC0E-3417-47D7-A416-EF334F4ED33E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9006B-BC42-4D44-8559-C945B8F05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87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1F818-9A35-4590-B724-43891C6D39F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35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0" y="5715000"/>
            <a:ext cx="3048000" cy="1143000"/>
          </a:xfr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584744" cy="56387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9600"/>
            <a:ext cx="3429000" cy="3238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167" y="274494"/>
            <a:ext cx="4597978" cy="45087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28600"/>
            <a:ext cx="4190999" cy="4554682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68036" y="5126182"/>
            <a:ext cx="8229600" cy="1219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4800" b="1" dirty="0">
                <a:latin typeface="NikoshBAN" pitchFamily="2" charset="0"/>
                <a:cs typeface="NikoshBAN" pitchFamily="2" charset="0"/>
              </a:rPr>
              <a:t>হিংসা ও মারামারি কভু নাহি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পিতা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মাতা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গুরু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জনে </a:t>
            </a:r>
            <a:r>
              <a:rPr lang="bn-BD" sz="4800" b="1" dirty="0">
                <a:latin typeface="NikoshBAN" pitchFamily="2" charset="0"/>
                <a:cs typeface="NikoshBAN" pitchFamily="2" charset="0"/>
              </a:rPr>
              <a:t>সদা মোরা ডরি।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48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257800"/>
            <a:ext cx="8229600" cy="685800"/>
          </a:xfr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আমাদের ছোটো গাঁয়ে ছোটো ছোটো ঘর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990600"/>
            <a:ext cx="4343400" cy="30813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শব্দের অর্থগুলো জেনে নিই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2066044"/>
            <a:ext cx="106680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গাঁ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6a0115723dfc13970b016762dce5fd970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6382" y="3362284"/>
            <a:ext cx="3200400" cy="1371600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6934200" y="2209800"/>
            <a:ext cx="779381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গ্রাম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3733800"/>
            <a:ext cx="18288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পাঠশালা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34200" y="3962399"/>
            <a:ext cx="1478290" cy="584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bn-BD" sz="3200" dirty="0" smtClean="0"/>
              <a:t> 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699655" y="5410200"/>
            <a:ext cx="15240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গুরুজন</a:t>
            </a:r>
            <a:r>
              <a:rPr lang="bn-BD" sz="3200" dirty="0" smtClean="0"/>
              <a:t> 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6390282" y="5410200"/>
            <a:ext cx="2819400" cy="584775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সম্মানীয় ব্যক্তি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16" descr="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6382" y="1726658"/>
            <a:ext cx="3200400" cy="155105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5099500"/>
            <a:ext cx="1780309" cy="137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010400" cy="1143000"/>
          </a:xfr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শিক্ষকের পাঠ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kids-suff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25113" y="1600200"/>
            <a:ext cx="6493773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52600" y="228600"/>
            <a:ext cx="4876800" cy="12954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শিক্ষার্থীদের সরব পাঠ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e-classroom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2133600"/>
            <a:ext cx="57912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2514600"/>
            <a:ext cx="6858000" cy="1905000"/>
          </a:xfr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১।তোমার গ্রামে কী কী আছে?                </a:t>
            </a:r>
            <a:br>
              <a:rPr lang="bn-BD" sz="2800" b="1" dirty="0" smtClean="0">
                <a:latin typeface="NikoshBAN" pitchFamily="2" charset="0"/>
                <a:cs typeface="NikoshBAN" pitchFamily="2" charset="0"/>
              </a:rPr>
            </a:b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২।গুরুজনের সাথে কীরুপ আচরণ করা উচিত?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2800" b="1" dirty="0" smtClean="0">
                <a:latin typeface="NikoshBAN" pitchFamily="2" charset="0"/>
                <a:cs typeface="NikoshBAN" pitchFamily="2" charset="0"/>
              </a:rPr>
            </a:b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গ্রামকে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তুলনা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?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457200"/>
            <a:ext cx="5334000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5715000"/>
            <a:ext cx="2362200" cy="1143000"/>
          </a:xfr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54" y="353291"/>
            <a:ext cx="8368146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815" y="2381250"/>
            <a:ext cx="4268787" cy="298608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মোছাঃ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রেজিনা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আক্তার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>
              <a:defRPr/>
            </a:pP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দেওগাঁ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সরকারি প্রাঃ বিদ্যালয়</a:t>
            </a:r>
          </a:p>
          <a:p>
            <a:pPr>
              <a:defRPr/>
            </a:pP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নবাবগঞ্জ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দিনাজপুর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defRPr/>
            </a:pPr>
            <a:r>
              <a:rPr lang="en-US" sz="3200" dirty="0">
                <a:ea typeface="MingLiU_HKSCS" pitchFamily="18" charset="-120"/>
                <a:cs typeface="NikoshBAN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33600" y="6"/>
            <a:ext cx="5410200" cy="1323439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8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419600" y="2393953"/>
            <a:ext cx="4724400" cy="3046988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শ্রেনিঃ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endParaRPr lang="bn-BD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আমার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বাংলা বই</a:t>
            </a:r>
          </a:p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আমাদের গ্রাম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আমাদের ছোটো.....ডরি। </a:t>
            </a:r>
          </a:p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৪০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</a:p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GB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09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971800" y="34636"/>
            <a:ext cx="3962400" cy="1470025"/>
          </a:xfr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bn-BD" sz="8000" b="1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8991600" cy="4267200"/>
          </a:xfr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l"/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শোনাঃ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-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কবিতা শুনে বুঝতে পারবে। </a:t>
            </a:r>
            <a:b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কবিতার মূলভাব বুঝতে পারবে। </a:t>
            </a:r>
            <a:b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বলাঃ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পাঠ্যবইয়ের কবিতা শ্রবণযোগ্য স্বরে আবৃতি করতে পারবে। </a:t>
            </a:r>
            <a:b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পড়াঃ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প্রমিত উচ্চারণে কবিতা আবৃতি করতে পারবে। </a:t>
            </a:r>
            <a:b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লিখাঃ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কবিতা সংশ্লিষ্ট প্রশ্নের উত্তর লিখতে পারবে। 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"/>
            <a:ext cx="8300356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169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"/>
            <a:ext cx="85344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293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8382000" cy="624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895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09" y="228600"/>
            <a:ext cx="8534400" cy="640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33400"/>
            <a:ext cx="8980714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718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722" y="360218"/>
            <a:ext cx="7560678" cy="4364182"/>
          </a:xfrm>
          <a:prstGeom prst="rect">
            <a:avLst/>
          </a:prstGeom>
        </p:spPr>
      </p:pic>
      <p:sp>
        <p:nvSpPr>
          <p:cNvPr id="3" name="Title 3"/>
          <p:cNvSpPr txBox="1">
            <a:spLocks/>
          </p:cNvSpPr>
          <p:nvPr/>
        </p:nvSpPr>
        <p:spPr>
          <a:xfrm>
            <a:off x="381000" y="5056909"/>
            <a:ext cx="8229600" cy="76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পাড়ার সকল ছেলে মোরা ভাই ভাই</a:t>
            </a:r>
            <a:endParaRPr lang="bn-IN" sz="2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একসাথে খেলি আর পাঠশালে যাই।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869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115</Words>
  <Application>Microsoft Office PowerPoint</Application>
  <PresentationFormat>On-screen Show (4:3)</PresentationFormat>
  <Paragraphs>33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শুভেচ্ছা</vt:lpstr>
      <vt:lpstr>PowerPoint Presentation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আমাদের ছোটো গাঁয়ে ছোটো ছোটো ঘর </vt:lpstr>
      <vt:lpstr>শব্দের অর্থগুলো জেনে নিই </vt:lpstr>
      <vt:lpstr>শিক্ষকের পাঠ </vt:lpstr>
      <vt:lpstr>শিক্ষার্থীদের সরব পাঠ </vt:lpstr>
      <vt:lpstr> ১।তোমার গ্রামে কী কী আছে?                 ২।গুরুজনের সাথে কীরুপ আচরণ করা উচিত?  ৩। আমাদের গ্রামকে কিসের  সাথে  তুলনা করা হয়েছে ? </vt:lpstr>
      <vt:lpstr>ধন্যবাদ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PTI_DNJ</dc:creator>
  <cp:lastModifiedBy>a</cp:lastModifiedBy>
  <cp:revision>89</cp:revision>
  <dcterms:created xsi:type="dcterms:W3CDTF">2006-08-16T00:00:00Z</dcterms:created>
  <dcterms:modified xsi:type="dcterms:W3CDTF">2020-04-17T05:10:25Z</dcterms:modified>
</cp:coreProperties>
</file>