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9" r:id="rId2"/>
    <p:sldId id="361" r:id="rId3"/>
    <p:sldId id="362" r:id="rId4"/>
    <p:sldId id="363" r:id="rId5"/>
    <p:sldId id="306" r:id="rId6"/>
    <p:sldId id="321" r:id="rId7"/>
    <p:sldId id="316" r:id="rId8"/>
    <p:sldId id="333" r:id="rId9"/>
    <p:sldId id="318" r:id="rId10"/>
    <p:sldId id="343" r:id="rId11"/>
    <p:sldId id="356" r:id="rId12"/>
    <p:sldId id="354" r:id="rId13"/>
    <p:sldId id="353" r:id="rId14"/>
    <p:sldId id="360" r:id="rId15"/>
    <p:sldId id="345" r:id="rId16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FA56"/>
    <a:srgbClr val="8CF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212E0-B359-4CA9-9CBB-AF09DC77AB1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E529FF-2945-4FF7-ADFB-7CBB08D63159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We clean our hands with regular soap.</a:t>
          </a:r>
          <a:endParaRPr lang="en-US" dirty="0"/>
        </a:p>
      </dgm:t>
    </dgm:pt>
    <dgm:pt modelId="{4A0C93FF-7217-4495-ABD4-CA58A9447D74}" type="parTrans" cxnId="{18FA628D-FAF8-49C1-BC74-392B3CD0A637}">
      <dgm:prSet/>
      <dgm:spPr/>
      <dgm:t>
        <a:bodyPr/>
        <a:lstStyle/>
        <a:p>
          <a:endParaRPr lang="en-US"/>
        </a:p>
      </dgm:t>
    </dgm:pt>
    <dgm:pt modelId="{AB000461-4DC6-40C0-A5D8-7D3881C16065}" type="sibTrans" cxnId="{18FA628D-FAF8-49C1-BC74-392B3CD0A637}">
      <dgm:prSet/>
      <dgm:spPr/>
      <dgm:t>
        <a:bodyPr/>
        <a:lstStyle/>
        <a:p>
          <a:endParaRPr lang="en-US"/>
        </a:p>
      </dgm:t>
    </dgm:pt>
    <dgm:pt modelId="{85653DDE-8203-4925-971D-A6680ED0B9E4}" type="pres">
      <dgm:prSet presAssocID="{23C212E0-B359-4CA9-9CBB-AF09DC77AB1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0B56AA5-68F3-4E75-B676-FC9975CCF2B9}" type="pres">
      <dgm:prSet presAssocID="{23C212E0-B359-4CA9-9CBB-AF09DC77AB1C}" presName="pyramid" presStyleLbl="node1" presStyleIdx="0" presStyleCnt="1" custLinFactNeighborX="9747"/>
      <dgm:spPr/>
    </dgm:pt>
    <dgm:pt modelId="{3D0A5B26-4035-4284-978F-37E20A875636}" type="pres">
      <dgm:prSet presAssocID="{23C212E0-B359-4CA9-9CBB-AF09DC77AB1C}" presName="theList" presStyleCnt="0"/>
      <dgm:spPr/>
    </dgm:pt>
    <dgm:pt modelId="{AE258C7E-A117-4D0F-AF62-F05E56DE3A28}" type="pres">
      <dgm:prSet presAssocID="{90E529FF-2945-4FF7-ADFB-7CBB08D63159}" presName="aNode" presStyleLbl="fgAcc1" presStyleIdx="0" presStyleCnt="1" custScaleX="182579" custScaleY="59613" custLinFactY="6619" custLinFactNeighborX="-2675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074E6-741E-4ED9-98C5-E96C68AD16F9}" type="pres">
      <dgm:prSet presAssocID="{90E529FF-2945-4FF7-ADFB-7CBB08D63159}" presName="aSpace" presStyleCnt="0"/>
      <dgm:spPr/>
    </dgm:pt>
  </dgm:ptLst>
  <dgm:cxnLst>
    <dgm:cxn modelId="{18FA628D-FAF8-49C1-BC74-392B3CD0A637}" srcId="{23C212E0-B359-4CA9-9CBB-AF09DC77AB1C}" destId="{90E529FF-2945-4FF7-ADFB-7CBB08D63159}" srcOrd="0" destOrd="0" parTransId="{4A0C93FF-7217-4495-ABD4-CA58A9447D74}" sibTransId="{AB000461-4DC6-40C0-A5D8-7D3881C16065}"/>
    <dgm:cxn modelId="{B96D389F-5DB4-44A6-8471-EF39B6C8491B}" type="presOf" srcId="{23C212E0-B359-4CA9-9CBB-AF09DC77AB1C}" destId="{85653DDE-8203-4925-971D-A6680ED0B9E4}" srcOrd="0" destOrd="0" presId="urn:microsoft.com/office/officeart/2005/8/layout/pyramid2"/>
    <dgm:cxn modelId="{62E6DB31-E5D8-43DC-9A3C-52AEE85D587C}" type="presOf" srcId="{90E529FF-2945-4FF7-ADFB-7CBB08D63159}" destId="{AE258C7E-A117-4D0F-AF62-F05E56DE3A28}" srcOrd="0" destOrd="0" presId="urn:microsoft.com/office/officeart/2005/8/layout/pyramid2"/>
    <dgm:cxn modelId="{C026C8BF-776C-4AF0-BAA4-2E3DA4493057}" type="presParOf" srcId="{85653DDE-8203-4925-971D-A6680ED0B9E4}" destId="{D0B56AA5-68F3-4E75-B676-FC9975CCF2B9}" srcOrd="0" destOrd="0" presId="urn:microsoft.com/office/officeart/2005/8/layout/pyramid2"/>
    <dgm:cxn modelId="{A4E5084B-99F4-475E-8961-8CE50FD62D1E}" type="presParOf" srcId="{85653DDE-8203-4925-971D-A6680ED0B9E4}" destId="{3D0A5B26-4035-4284-978F-37E20A875636}" srcOrd="1" destOrd="0" presId="urn:microsoft.com/office/officeart/2005/8/layout/pyramid2"/>
    <dgm:cxn modelId="{DCA8A984-F191-495E-AA5E-BE0BBE81484D}" type="presParOf" srcId="{3D0A5B26-4035-4284-978F-37E20A875636}" destId="{AE258C7E-A117-4D0F-AF62-F05E56DE3A28}" srcOrd="0" destOrd="0" presId="urn:microsoft.com/office/officeart/2005/8/layout/pyramid2"/>
    <dgm:cxn modelId="{01C4A5AB-A873-44CE-944C-7F1D460EC275}" type="presParOf" srcId="{3D0A5B26-4035-4284-978F-37E20A875636}" destId="{864074E6-741E-4ED9-98C5-E96C68AD16F9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56AA5-68F3-4E75-B676-FC9975CCF2B9}">
      <dsp:nvSpPr>
        <dsp:cNvPr id="0" name=""/>
        <dsp:cNvSpPr/>
      </dsp:nvSpPr>
      <dsp:spPr>
        <a:xfrm>
          <a:off x="221223" y="0"/>
          <a:ext cx="3169692" cy="316969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58C7E-A117-4D0F-AF62-F05E56DE3A28}">
      <dsp:nvSpPr>
        <dsp:cNvPr id="0" name=""/>
        <dsp:cNvSpPr/>
      </dsp:nvSpPr>
      <dsp:spPr>
        <a:xfrm>
          <a:off x="95260" y="1155352"/>
          <a:ext cx="3761674" cy="1511638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We clean our hands with regular soap.</a:t>
          </a:r>
          <a:endParaRPr lang="en-US" sz="3200" kern="1200" dirty="0"/>
        </a:p>
      </dsp:txBody>
      <dsp:txXfrm>
        <a:off x="169052" y="1229144"/>
        <a:ext cx="3614090" cy="1364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0D0C-D108-4017-8438-734720396E67}" type="datetimeFigureOut">
              <a:rPr lang="en-US" smtClean="0"/>
              <a:t>17-Apr-20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6809-A3B9-4C09-A6D5-65F8E3635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06809-A3B9-4C09-A6D5-65F8E36359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6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942" y="2130426"/>
            <a:ext cx="987067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885" y="3886200"/>
            <a:ext cx="81287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19108" y="274639"/>
            <a:ext cx="261282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628" y="274639"/>
            <a:ext cx="76449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2" y="4406901"/>
            <a:ext cx="98706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2" y="2906713"/>
            <a:ext cx="987067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628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053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535113"/>
            <a:ext cx="51308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28" y="2174875"/>
            <a:ext cx="51308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9021" y="1535113"/>
            <a:ext cx="5132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9021" y="2174875"/>
            <a:ext cx="51329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9" y="273050"/>
            <a:ext cx="382045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90" y="273051"/>
            <a:ext cx="64917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629" y="1435101"/>
            <a:ext cx="38204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144" y="4800600"/>
            <a:ext cx="69675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6144" y="612775"/>
            <a:ext cx="69675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6144" y="5367338"/>
            <a:ext cx="69675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628" y="274638"/>
            <a:ext cx="104513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600201"/>
            <a:ext cx="104513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628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626" y="6356351"/>
            <a:ext cx="367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2337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05" y="1670458"/>
            <a:ext cx="3193455" cy="3374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60" y="2009605"/>
            <a:ext cx="3595806" cy="2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0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763" y="801469"/>
            <a:ext cx="43755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 and say.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655057" y="3445346"/>
            <a:ext cx="2492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 cows.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7346340" y="3424988"/>
            <a:ext cx="226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 crows.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5027179" y="3412899"/>
            <a:ext cx="224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 trees.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922828" y="3424988"/>
            <a:ext cx="23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 huts.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9370731" y="3424988"/>
            <a:ext cx="226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hens.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66954" y="1698268"/>
            <a:ext cx="520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 are 5 flowers.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982322" y="2615151"/>
            <a:ext cx="4740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 are 4 balls.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666954" y="2568714"/>
            <a:ext cx="4680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There are 6 cats.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4968081" y="1676400"/>
            <a:ext cx="489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There are 7 birds.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699802" y="4441512"/>
            <a:ext cx="489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There are 7 birds.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5036135" y="4398798"/>
            <a:ext cx="520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 are 5 flowers.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3345601" y="152400"/>
            <a:ext cx="4504572" cy="2414289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109" y="1058047"/>
            <a:ext cx="556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128141" y="2693044"/>
            <a:ext cx="5356280" cy="347915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82481" y="3954959"/>
            <a:ext cx="3135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1281" y="4016514"/>
            <a:ext cx="153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dinner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89494" y="4419600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318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6281" y="1459468"/>
            <a:ext cx="90015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smtClean="0">
                <a:ln w="11430"/>
                <a:latin typeface="Times New Roman" pitchFamily="18" charset="0"/>
                <a:cs typeface="Times New Roman" pitchFamily="18" charset="0"/>
              </a:rPr>
              <a:t>w </a:t>
            </a:r>
            <a:endParaRPr lang="en-US" sz="48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6081" y="1434405"/>
            <a:ext cx="6238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6281" y="145946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3681" y="1526738"/>
            <a:ext cx="6070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481" y="1459468"/>
            <a:ext cx="5946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smtClean="0">
                <a:ln w="11430"/>
                <a:latin typeface="Times New Roman" pitchFamily="18" charset="0"/>
                <a:cs typeface="Times New Roman" pitchFamily="18" charset="0"/>
              </a:rPr>
              <a:t>d</a:t>
            </a:r>
            <a:endParaRPr lang="en-US" sz="48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081" y="1498937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0481" y="145946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smtClean="0">
                <a:ln w="11430"/>
                <a:latin typeface="Times New Roman" pitchFamily="18" charset="0"/>
                <a:cs typeface="Times New Roman" pitchFamily="18" charset="0"/>
              </a:rPr>
              <a:t>n</a:t>
            </a:r>
            <a:endParaRPr lang="en-US" sz="48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822" y="584832"/>
            <a:ext cx="1031085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solidFill>
                  <a:srgbClr val="241581"/>
                </a:solidFill>
                <a:latin typeface="Times New Roman" pitchFamily="18" charset="0"/>
                <a:cs typeface="Times New Roman" pitchFamily="18" charset="0"/>
              </a:rPr>
              <a:t>Find out the letters that are made by the word--------.</a:t>
            </a:r>
            <a:endParaRPr lang="en-US" sz="3600" spc="50" dirty="0">
              <a:ln w="11430"/>
              <a:solidFill>
                <a:srgbClr val="241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7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00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3223" y="4191000"/>
            <a:ext cx="7110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Find out the correct word--------.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25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95320" y="153926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489" y="5105400"/>
            <a:ext cx="203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dinner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3689" y="5105400"/>
            <a:ext cx="211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diner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34008" y="5129663"/>
            <a:ext cx="295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denner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47850" y="5139336"/>
            <a:ext cx="1963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dinnar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5081" y="2819400"/>
            <a:ext cx="3657600" cy="1320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3725" y="5029200"/>
            <a:ext cx="1521156" cy="990600"/>
          </a:xfrm>
          <a:prstGeom prst="ellipse">
            <a:avLst/>
          </a:prstGeom>
          <a:noFill/>
          <a:ln w="28575">
            <a:solidFill>
              <a:srgbClr val="E22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28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131E-6 3.7037E-7 L 0.30909 0.2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8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271E-6 3.33333E-6 L 0.14764 0.24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2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093E-6 3.7037E-7 L -0.01558 0.24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915E-6 -3.7037E-6 L -0.16678 0.243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9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2E-6 4.44444E-6 L -0.29761 0.241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7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5311E-6 -3.7037E-6 L -0.37704 0.243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2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  <p:bldP spid="28" grpId="0"/>
      <p:bldP spid="22" grpId="0"/>
      <p:bldP spid="27" grpId="0"/>
      <p:bldP spid="29" grpId="0"/>
      <p:bldP spid="30" grpId="0"/>
      <p:bldP spid="31" grpId="0"/>
      <p:bldP spid="32" grpId="0"/>
      <p:bldP spid="12" grpId="0" animBg="1"/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281" y="74887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Say the missing letter.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9312" y="4756266"/>
            <a:ext cx="210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dinner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081" y="3533985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word to your notebook.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2864" y="4832466"/>
            <a:ext cx="232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ডিনার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882481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68481" y="483851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787481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71162" y="1563589"/>
            <a:ext cx="2183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dinn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-r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4465" y="1585468"/>
            <a:ext cx="21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di-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4465" y="1598537"/>
            <a:ext cx="2645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nner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1162" y="1585468"/>
            <a:ext cx="231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din-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42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6" grpId="0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482" y="2286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will be well read and written.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6081" y="1295400"/>
            <a:ext cx="3225950" cy="6786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6" name="Flowchart: Merge 5"/>
          <p:cNvSpPr/>
          <p:nvPr/>
        </p:nvSpPr>
        <p:spPr>
          <a:xfrm>
            <a:off x="5577681" y="4648200"/>
            <a:ext cx="1447800" cy="2209800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/>
          <p:cNvSpPr/>
          <p:nvPr/>
        </p:nvSpPr>
        <p:spPr>
          <a:xfrm>
            <a:off x="5577682" y="3657600"/>
            <a:ext cx="1524000" cy="914400"/>
          </a:xfrm>
          <a:prstGeom prst="flowChartPreparat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5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95" y="2016750"/>
            <a:ext cx="5162147" cy="2909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1239" y="1401136"/>
            <a:ext cx="9870678" cy="62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That’s all for today. Goodbye. See you tomorrow.</a:t>
            </a:r>
          </a:p>
        </p:txBody>
      </p:sp>
    </p:spTree>
    <p:extLst>
      <p:ext uri="{BB962C8B-B14F-4D97-AF65-F5344CB8AC3E}">
        <p14:creationId xmlns:p14="http://schemas.microsoft.com/office/powerpoint/2010/main" val="1974163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081" y="2961382"/>
            <a:ext cx="6324600" cy="2448818"/>
            <a:chOff x="5349081" y="3223381"/>
            <a:chExt cx="6324600" cy="2448818"/>
          </a:xfrm>
        </p:grpSpPr>
        <p:sp>
          <p:nvSpPr>
            <p:cNvPr id="15" name="TextBox 8"/>
            <p:cNvSpPr txBox="1"/>
            <p:nvPr/>
          </p:nvSpPr>
          <p:spPr>
            <a:xfrm>
              <a:off x="5998371" y="3223381"/>
              <a:ext cx="35814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Sub: English </a:t>
              </a: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Class: Two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8"/>
            <p:cNvSpPr txBox="1"/>
            <p:nvPr/>
          </p:nvSpPr>
          <p:spPr>
            <a:xfrm>
              <a:off x="5349081" y="4287204"/>
              <a:ext cx="632460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 Lesson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 How many -----------?</a:t>
              </a:r>
            </a:p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Parts of the lesson: (Activity-C)</a:t>
              </a:r>
            </a:p>
            <a:p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     Page No-17</a:t>
              </a:r>
              <a:endPara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5562599" y="1600200"/>
            <a:ext cx="0" cy="3124200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38799" y="1752600"/>
            <a:ext cx="0" cy="3048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4999" y="1981200"/>
            <a:ext cx="0" cy="2895600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541" y="4165152"/>
            <a:ext cx="5425281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Mushfikur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Rahman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ASISSTANT TEACHER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PARGOBINDOPUR GOVT. PRIMARY SCHOOL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BIRAMPUR,DINAJPUR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50363" y="67101"/>
            <a:ext cx="2362200" cy="2057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Health is wealth</a:t>
            </a:r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86" y="1095801"/>
            <a:ext cx="3104748" cy="2713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229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1 2"/>
          <p:cNvSpPr/>
          <p:nvPr/>
        </p:nvSpPr>
        <p:spPr>
          <a:xfrm>
            <a:off x="2072481" y="1524000"/>
            <a:ext cx="5295900" cy="4724400"/>
          </a:xfrm>
          <a:prstGeom prst="borderCallout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accent2"/>
              </a:solidFill>
            </a:endParaRPr>
          </a:p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6331" y="4191000"/>
            <a:ext cx="464820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OH, DEEP IN MY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 BELIVE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SHALL OVERCOME, SOME DAYS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9681" y="1981200"/>
            <a:ext cx="441604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SHALL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OVERCOME</a:t>
            </a:r>
          </a:p>
          <a:p>
            <a:pPr algn="ctr"/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SHALL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OVERCOME</a:t>
            </a:r>
          </a:p>
          <a:p>
            <a:pPr algn="ctr"/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SHALL OVERCOME, SOME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DAYS.</a:t>
            </a:r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520781" y="3581400"/>
          <a:ext cx="4320381" cy="316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val 10"/>
          <p:cNvSpPr/>
          <p:nvPr/>
        </p:nvSpPr>
        <p:spPr>
          <a:xfrm>
            <a:off x="8092281" y="1004248"/>
            <a:ext cx="2362200" cy="2057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Health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wealth</a:t>
            </a:r>
            <a:endParaRPr lang="en-US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2881" y="152400"/>
            <a:ext cx="8710272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Safety </a:t>
            </a:r>
            <a:r>
              <a:rPr lang="en-US" sz="3629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environment by </a:t>
            </a:r>
            <a:r>
              <a:rPr lang="en-US" sz="3629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greetings </a:t>
            </a:r>
            <a:r>
              <a:rPr lang="en-US" sz="3629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song. </a:t>
            </a:r>
          </a:p>
        </p:txBody>
      </p:sp>
      <p:sp>
        <p:nvSpPr>
          <p:cNvPr id="2" name="Diagonal Stripe 1"/>
          <p:cNvSpPr/>
          <p:nvPr/>
        </p:nvSpPr>
        <p:spPr>
          <a:xfrm rot="4169726">
            <a:off x="8537470" y="2116595"/>
            <a:ext cx="1256313" cy="3036285"/>
          </a:xfrm>
          <a:prstGeom prst="diagStri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0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4358481" y="838200"/>
            <a:ext cx="2514600" cy="1524000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29981" y="5094027"/>
            <a:ext cx="609600" cy="1763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18006830">
            <a:off x="3237612" y="2901287"/>
            <a:ext cx="2019300" cy="685800"/>
          </a:xfrm>
          <a:prstGeom prst="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91981" y="5094027"/>
            <a:ext cx="609600" cy="1763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87482" y="4114800"/>
            <a:ext cx="609599" cy="533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92281" y="4648200"/>
            <a:ext cx="762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25581" y="5833281"/>
            <a:ext cx="6096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2" idx="2"/>
          </p:cNvCxnSpPr>
          <p:nvPr/>
        </p:nvCxnSpPr>
        <p:spPr>
          <a:xfrm>
            <a:off x="8130381" y="6019800"/>
            <a:ext cx="304800" cy="838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2"/>
          </p:cNvCxnSpPr>
          <p:nvPr/>
        </p:nvCxnSpPr>
        <p:spPr>
          <a:xfrm flipH="1">
            <a:off x="7825581" y="6061881"/>
            <a:ext cx="304800" cy="7961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168481" y="4381500"/>
            <a:ext cx="685800" cy="4611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2" idx="3"/>
          </p:cNvCxnSpPr>
          <p:nvPr/>
        </p:nvCxnSpPr>
        <p:spPr>
          <a:xfrm flipH="1">
            <a:off x="8168481" y="5010150"/>
            <a:ext cx="304799" cy="3238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Dodecagon 25"/>
          <p:cNvSpPr/>
          <p:nvPr/>
        </p:nvSpPr>
        <p:spPr>
          <a:xfrm>
            <a:off x="8175032" y="4237317"/>
            <a:ext cx="190499" cy="322485"/>
          </a:xfrm>
          <a:prstGeom prst="dodec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8" idx="3"/>
          </p:cNvCxnSpPr>
          <p:nvPr/>
        </p:nvCxnSpPr>
        <p:spPr>
          <a:xfrm flipH="1" flipV="1">
            <a:off x="2682081" y="2743200"/>
            <a:ext cx="848021" cy="10540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2650174" y="1173707"/>
            <a:ext cx="447977" cy="1610436"/>
          </a:xfrm>
          <a:custGeom>
            <a:avLst/>
            <a:gdLst>
              <a:gd name="connsiteX0" fmla="*/ 52083 w 447977"/>
              <a:gd name="connsiteY0" fmla="*/ 1610436 h 1610436"/>
              <a:gd name="connsiteX1" fmla="*/ 79378 w 447977"/>
              <a:gd name="connsiteY1" fmla="*/ 0 h 1610436"/>
              <a:gd name="connsiteX2" fmla="*/ 79378 w 447977"/>
              <a:gd name="connsiteY2" fmla="*/ 0 h 1610436"/>
              <a:gd name="connsiteX3" fmla="*/ 447868 w 447977"/>
              <a:gd name="connsiteY3" fmla="*/ 382138 h 1610436"/>
              <a:gd name="connsiteX4" fmla="*/ 38435 w 447977"/>
              <a:gd name="connsiteY4" fmla="*/ 1364777 h 1610436"/>
              <a:gd name="connsiteX5" fmla="*/ 52083 w 447977"/>
              <a:gd name="connsiteY5" fmla="*/ 1610436 h 161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977" h="1610436">
                <a:moveTo>
                  <a:pt x="52083" y="1610436"/>
                </a:moveTo>
                <a:lnTo>
                  <a:pt x="79378" y="0"/>
                </a:lnTo>
                <a:lnTo>
                  <a:pt x="79378" y="0"/>
                </a:lnTo>
                <a:cubicBezTo>
                  <a:pt x="140793" y="63690"/>
                  <a:pt x="454692" y="154675"/>
                  <a:pt x="447868" y="382138"/>
                </a:cubicBezTo>
                <a:cubicBezTo>
                  <a:pt x="441044" y="609601"/>
                  <a:pt x="106674" y="1166885"/>
                  <a:pt x="38435" y="1364777"/>
                </a:cubicBezTo>
                <a:cubicBezTo>
                  <a:pt x="-29804" y="1562669"/>
                  <a:pt x="4315" y="1566081"/>
                  <a:pt x="52083" y="1610436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230937" y="2251872"/>
            <a:ext cx="1411804" cy="531922"/>
          </a:xfrm>
          <a:custGeom>
            <a:avLst/>
            <a:gdLst>
              <a:gd name="connsiteX0" fmla="*/ 1403081 w 1411804"/>
              <a:gd name="connsiteY0" fmla="*/ 464032 h 531922"/>
              <a:gd name="connsiteX1" fmla="*/ 24657 w 1411804"/>
              <a:gd name="connsiteY1" fmla="*/ 9 h 531922"/>
              <a:gd name="connsiteX2" fmla="*/ 584215 w 1411804"/>
              <a:gd name="connsiteY2" fmla="*/ 477680 h 531922"/>
              <a:gd name="connsiteX3" fmla="*/ 1403081 w 1411804"/>
              <a:gd name="connsiteY3" fmla="*/ 464032 h 53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804" h="531922">
                <a:moveTo>
                  <a:pt x="1403081" y="464032"/>
                </a:moveTo>
                <a:cubicBezTo>
                  <a:pt x="1309821" y="384420"/>
                  <a:pt x="161135" y="-2266"/>
                  <a:pt x="24657" y="9"/>
                </a:cubicBezTo>
                <a:cubicBezTo>
                  <a:pt x="-111821" y="2284"/>
                  <a:pt x="352203" y="395794"/>
                  <a:pt x="584215" y="477680"/>
                </a:cubicBezTo>
                <a:cubicBezTo>
                  <a:pt x="816227" y="559566"/>
                  <a:pt x="1496341" y="543644"/>
                  <a:pt x="1403081" y="46403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endCxn id="30" idx="0"/>
          </p:cNvCxnSpPr>
          <p:nvPr/>
        </p:nvCxnSpPr>
        <p:spPr>
          <a:xfrm>
            <a:off x="2102706" y="1828800"/>
            <a:ext cx="531312" cy="887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xplosion 1 32"/>
          <p:cNvSpPr/>
          <p:nvPr/>
        </p:nvSpPr>
        <p:spPr>
          <a:xfrm>
            <a:off x="1038856" y="928048"/>
            <a:ext cx="1643225" cy="1344304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Health is Wealth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5" name="L-Shape 34"/>
          <p:cNvSpPr/>
          <p:nvPr/>
        </p:nvSpPr>
        <p:spPr>
          <a:xfrm rot="17841836">
            <a:off x="6026451" y="3881917"/>
            <a:ext cx="1783415" cy="444416"/>
          </a:xfrm>
          <a:prstGeom prst="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/>
          <p:cNvSpPr/>
          <p:nvPr/>
        </p:nvSpPr>
        <p:spPr>
          <a:xfrm rot="11644534">
            <a:off x="6220579" y="2547582"/>
            <a:ext cx="1485900" cy="849573"/>
          </a:xfrm>
          <a:prstGeom prst="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77580" y="2377156"/>
            <a:ext cx="1676400" cy="2743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082778" y="3380740"/>
            <a:ext cx="497538" cy="522520"/>
          </a:xfrm>
          <a:custGeom>
            <a:avLst/>
            <a:gdLst>
              <a:gd name="connsiteX0" fmla="*/ 438344 w 497538"/>
              <a:gd name="connsiteY0" fmla="*/ 413338 h 522520"/>
              <a:gd name="connsiteX1" fmla="*/ 329162 w 497538"/>
              <a:gd name="connsiteY1" fmla="*/ 31200 h 522520"/>
              <a:gd name="connsiteX2" fmla="*/ 492935 w 497538"/>
              <a:gd name="connsiteY2" fmla="*/ 290508 h 522520"/>
              <a:gd name="connsiteX3" fmla="*/ 110798 w 497538"/>
              <a:gd name="connsiteY3" fmla="*/ 276860 h 522520"/>
              <a:gd name="connsiteX4" fmla="*/ 342810 w 497538"/>
              <a:gd name="connsiteY4" fmla="*/ 386042 h 522520"/>
              <a:gd name="connsiteX5" fmla="*/ 1616 w 497538"/>
              <a:gd name="connsiteY5" fmla="*/ 481576 h 522520"/>
              <a:gd name="connsiteX6" fmla="*/ 219980 w 497538"/>
              <a:gd name="connsiteY6" fmla="*/ 522520 h 522520"/>
              <a:gd name="connsiteX7" fmla="*/ 356458 w 497538"/>
              <a:gd name="connsiteY7" fmla="*/ 481576 h 522520"/>
              <a:gd name="connsiteX8" fmla="*/ 465640 w 497538"/>
              <a:gd name="connsiteY8" fmla="*/ 508872 h 522520"/>
              <a:gd name="connsiteX9" fmla="*/ 479288 w 497538"/>
              <a:gd name="connsiteY9" fmla="*/ 331451 h 522520"/>
              <a:gd name="connsiteX10" fmla="*/ 465640 w 497538"/>
              <a:gd name="connsiteY10" fmla="*/ 263212 h 522520"/>
              <a:gd name="connsiteX11" fmla="*/ 383753 w 497538"/>
              <a:gd name="connsiteY11" fmla="*/ 290508 h 522520"/>
              <a:gd name="connsiteX12" fmla="*/ 383753 w 497538"/>
              <a:gd name="connsiteY12" fmla="*/ 140382 h 522520"/>
              <a:gd name="connsiteX13" fmla="*/ 411049 w 497538"/>
              <a:gd name="connsiteY13" fmla="*/ 276860 h 522520"/>
              <a:gd name="connsiteX14" fmla="*/ 219980 w 497538"/>
              <a:gd name="connsiteY14" fmla="*/ 304156 h 522520"/>
              <a:gd name="connsiteX15" fmla="*/ 397401 w 497538"/>
              <a:gd name="connsiteY15" fmla="*/ 113087 h 522520"/>
              <a:gd name="connsiteX16" fmla="*/ 492935 w 497538"/>
              <a:gd name="connsiteY16" fmla="*/ 3905 h 522520"/>
              <a:gd name="connsiteX17" fmla="*/ 451992 w 497538"/>
              <a:gd name="connsiteY17" fmla="*/ 249564 h 522520"/>
              <a:gd name="connsiteX18" fmla="*/ 260923 w 497538"/>
              <a:gd name="connsiteY18" fmla="*/ 399690 h 522520"/>
              <a:gd name="connsiteX19" fmla="*/ 315515 w 497538"/>
              <a:gd name="connsiteY19" fmla="*/ 454281 h 522520"/>
              <a:gd name="connsiteX20" fmla="*/ 438344 w 497538"/>
              <a:gd name="connsiteY20" fmla="*/ 413338 h 52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7538" h="522520">
                <a:moveTo>
                  <a:pt x="438344" y="413338"/>
                </a:moveTo>
                <a:cubicBezTo>
                  <a:pt x="440618" y="342825"/>
                  <a:pt x="320064" y="51672"/>
                  <a:pt x="329162" y="31200"/>
                </a:cubicBezTo>
                <a:cubicBezTo>
                  <a:pt x="338260" y="10728"/>
                  <a:pt x="529329" y="249565"/>
                  <a:pt x="492935" y="290508"/>
                </a:cubicBezTo>
                <a:cubicBezTo>
                  <a:pt x="456541" y="331451"/>
                  <a:pt x="135819" y="260938"/>
                  <a:pt x="110798" y="276860"/>
                </a:cubicBezTo>
                <a:cubicBezTo>
                  <a:pt x="85777" y="292782"/>
                  <a:pt x="361007" y="351923"/>
                  <a:pt x="342810" y="386042"/>
                </a:cubicBezTo>
                <a:cubicBezTo>
                  <a:pt x="324613" y="420161"/>
                  <a:pt x="22088" y="458830"/>
                  <a:pt x="1616" y="481576"/>
                </a:cubicBezTo>
                <a:cubicBezTo>
                  <a:pt x="-18856" y="504322"/>
                  <a:pt x="160840" y="522520"/>
                  <a:pt x="219980" y="522520"/>
                </a:cubicBezTo>
                <a:cubicBezTo>
                  <a:pt x="279120" y="522520"/>
                  <a:pt x="315515" y="483851"/>
                  <a:pt x="356458" y="481576"/>
                </a:cubicBezTo>
                <a:cubicBezTo>
                  <a:pt x="397401" y="479301"/>
                  <a:pt x="445168" y="533893"/>
                  <a:pt x="465640" y="508872"/>
                </a:cubicBezTo>
                <a:cubicBezTo>
                  <a:pt x="486112" y="483851"/>
                  <a:pt x="479288" y="372394"/>
                  <a:pt x="479288" y="331451"/>
                </a:cubicBezTo>
                <a:cubicBezTo>
                  <a:pt x="479288" y="290508"/>
                  <a:pt x="481562" y="270036"/>
                  <a:pt x="465640" y="263212"/>
                </a:cubicBezTo>
                <a:cubicBezTo>
                  <a:pt x="449718" y="256388"/>
                  <a:pt x="397401" y="310980"/>
                  <a:pt x="383753" y="290508"/>
                </a:cubicBezTo>
                <a:cubicBezTo>
                  <a:pt x="370105" y="270036"/>
                  <a:pt x="379204" y="142657"/>
                  <a:pt x="383753" y="140382"/>
                </a:cubicBezTo>
                <a:cubicBezTo>
                  <a:pt x="388302" y="138107"/>
                  <a:pt x="438344" y="249564"/>
                  <a:pt x="411049" y="276860"/>
                </a:cubicBezTo>
                <a:cubicBezTo>
                  <a:pt x="383754" y="304156"/>
                  <a:pt x="222255" y="331451"/>
                  <a:pt x="219980" y="304156"/>
                </a:cubicBezTo>
                <a:cubicBezTo>
                  <a:pt x="217705" y="276860"/>
                  <a:pt x="351909" y="163129"/>
                  <a:pt x="397401" y="113087"/>
                </a:cubicBezTo>
                <a:cubicBezTo>
                  <a:pt x="442893" y="63045"/>
                  <a:pt x="483837" y="-18841"/>
                  <a:pt x="492935" y="3905"/>
                </a:cubicBezTo>
                <a:cubicBezTo>
                  <a:pt x="502033" y="26651"/>
                  <a:pt x="490661" y="183600"/>
                  <a:pt x="451992" y="249564"/>
                </a:cubicBezTo>
                <a:cubicBezTo>
                  <a:pt x="413323" y="315528"/>
                  <a:pt x="283669" y="365570"/>
                  <a:pt x="260923" y="399690"/>
                </a:cubicBezTo>
                <a:cubicBezTo>
                  <a:pt x="238177" y="433810"/>
                  <a:pt x="281396" y="452006"/>
                  <a:pt x="315515" y="454281"/>
                </a:cubicBezTo>
                <a:cubicBezTo>
                  <a:pt x="349634" y="456556"/>
                  <a:pt x="436070" y="483851"/>
                  <a:pt x="438344" y="41333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965120" y="33437"/>
            <a:ext cx="7644724" cy="408478"/>
          </a:xfrm>
          <a:custGeom>
            <a:avLst/>
            <a:gdLst>
              <a:gd name="connsiteX0" fmla="*/ 0 w 11546006"/>
              <a:gd name="connsiteY0" fmla="*/ 929368 h 943021"/>
              <a:gd name="connsiteX1" fmla="*/ 1132764 w 11546006"/>
              <a:gd name="connsiteY1" fmla="*/ 383458 h 943021"/>
              <a:gd name="connsiteX2" fmla="*/ 900752 w 11546006"/>
              <a:gd name="connsiteY2" fmla="*/ 69559 h 943021"/>
              <a:gd name="connsiteX3" fmla="*/ 1787857 w 11546006"/>
              <a:gd name="connsiteY3" fmla="*/ 69559 h 943021"/>
              <a:gd name="connsiteX4" fmla="*/ 2388358 w 11546006"/>
              <a:gd name="connsiteY4" fmla="*/ 533583 h 943021"/>
              <a:gd name="connsiteX5" fmla="*/ 2988860 w 11546006"/>
              <a:gd name="connsiteY5" fmla="*/ 697356 h 943021"/>
              <a:gd name="connsiteX6" fmla="*/ 3234519 w 11546006"/>
              <a:gd name="connsiteY6" fmla="*/ 206037 h 943021"/>
              <a:gd name="connsiteX7" fmla="*/ 3480179 w 11546006"/>
              <a:gd name="connsiteY7" fmla="*/ 178741 h 943021"/>
              <a:gd name="connsiteX8" fmla="*/ 4244454 w 11546006"/>
              <a:gd name="connsiteY8" fmla="*/ 656413 h 943021"/>
              <a:gd name="connsiteX9" fmla="*/ 4967785 w 11546006"/>
              <a:gd name="connsiteY9" fmla="*/ 206037 h 943021"/>
              <a:gd name="connsiteX10" fmla="*/ 6155140 w 11546006"/>
              <a:gd name="connsiteY10" fmla="*/ 574526 h 943021"/>
              <a:gd name="connsiteX11" fmla="*/ 6250675 w 11546006"/>
              <a:gd name="connsiteY11" fmla="*/ 110502 h 943021"/>
              <a:gd name="connsiteX12" fmla="*/ 6264322 w 11546006"/>
              <a:gd name="connsiteY12" fmla="*/ 465344 h 943021"/>
              <a:gd name="connsiteX13" fmla="*/ 8093122 w 11546006"/>
              <a:gd name="connsiteY13" fmla="*/ 642765 h 943021"/>
              <a:gd name="connsiteX14" fmla="*/ 7902054 w 11546006"/>
              <a:gd name="connsiteY14" fmla="*/ 96855 h 943021"/>
              <a:gd name="connsiteX15" fmla="*/ 8939284 w 11546006"/>
              <a:gd name="connsiteY15" fmla="*/ 83207 h 943021"/>
              <a:gd name="connsiteX16" fmla="*/ 10126639 w 11546006"/>
              <a:gd name="connsiteY16" fmla="*/ 943016 h 943021"/>
              <a:gd name="connsiteX17" fmla="*/ 11546006 w 11546006"/>
              <a:gd name="connsiteY17" fmla="*/ 69559 h 94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6006" h="943021">
                <a:moveTo>
                  <a:pt x="0" y="929368"/>
                </a:moveTo>
                <a:cubicBezTo>
                  <a:pt x="491319" y="728063"/>
                  <a:pt x="982639" y="526759"/>
                  <a:pt x="1132764" y="383458"/>
                </a:cubicBezTo>
                <a:cubicBezTo>
                  <a:pt x="1282889" y="240157"/>
                  <a:pt x="791570" y="121875"/>
                  <a:pt x="900752" y="69559"/>
                </a:cubicBezTo>
                <a:cubicBezTo>
                  <a:pt x="1009934" y="17243"/>
                  <a:pt x="1539923" y="-7778"/>
                  <a:pt x="1787857" y="69559"/>
                </a:cubicBezTo>
                <a:cubicBezTo>
                  <a:pt x="2035791" y="146896"/>
                  <a:pt x="2188191" y="428950"/>
                  <a:pt x="2388358" y="533583"/>
                </a:cubicBezTo>
                <a:cubicBezTo>
                  <a:pt x="2588525" y="638216"/>
                  <a:pt x="2847833" y="751947"/>
                  <a:pt x="2988860" y="697356"/>
                </a:cubicBezTo>
                <a:cubicBezTo>
                  <a:pt x="3129887" y="642765"/>
                  <a:pt x="3152633" y="292473"/>
                  <a:pt x="3234519" y="206037"/>
                </a:cubicBezTo>
                <a:cubicBezTo>
                  <a:pt x="3316406" y="119601"/>
                  <a:pt x="3311857" y="103678"/>
                  <a:pt x="3480179" y="178741"/>
                </a:cubicBezTo>
                <a:cubicBezTo>
                  <a:pt x="3648501" y="253804"/>
                  <a:pt x="3996520" y="651864"/>
                  <a:pt x="4244454" y="656413"/>
                </a:cubicBezTo>
                <a:cubicBezTo>
                  <a:pt x="4492388" y="660962"/>
                  <a:pt x="4649337" y="219685"/>
                  <a:pt x="4967785" y="206037"/>
                </a:cubicBezTo>
                <a:cubicBezTo>
                  <a:pt x="5286233" y="192389"/>
                  <a:pt x="5941325" y="590448"/>
                  <a:pt x="6155140" y="574526"/>
                </a:cubicBezTo>
                <a:cubicBezTo>
                  <a:pt x="6368955" y="558604"/>
                  <a:pt x="6232478" y="128699"/>
                  <a:pt x="6250675" y="110502"/>
                </a:cubicBezTo>
                <a:cubicBezTo>
                  <a:pt x="6268872" y="92305"/>
                  <a:pt x="5957247" y="376633"/>
                  <a:pt x="6264322" y="465344"/>
                </a:cubicBezTo>
                <a:cubicBezTo>
                  <a:pt x="6571397" y="554055"/>
                  <a:pt x="7820167" y="704180"/>
                  <a:pt x="8093122" y="642765"/>
                </a:cubicBezTo>
                <a:cubicBezTo>
                  <a:pt x="8366077" y="581350"/>
                  <a:pt x="7761027" y="190115"/>
                  <a:pt x="7902054" y="96855"/>
                </a:cubicBezTo>
                <a:cubicBezTo>
                  <a:pt x="8043081" y="3595"/>
                  <a:pt x="8568520" y="-57820"/>
                  <a:pt x="8939284" y="83207"/>
                </a:cubicBezTo>
                <a:cubicBezTo>
                  <a:pt x="9310048" y="224234"/>
                  <a:pt x="9692185" y="945291"/>
                  <a:pt x="10126639" y="943016"/>
                </a:cubicBezTo>
                <a:cubicBezTo>
                  <a:pt x="10561093" y="940741"/>
                  <a:pt x="11053549" y="505150"/>
                  <a:pt x="11546006" y="69559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un 38"/>
          <p:cNvSpPr/>
          <p:nvPr/>
        </p:nvSpPr>
        <p:spPr>
          <a:xfrm>
            <a:off x="0" y="33437"/>
            <a:ext cx="1247337" cy="894611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626" y="4648200"/>
            <a:ext cx="1443175" cy="2199049"/>
          </a:xfrm>
          <a:custGeom>
            <a:avLst/>
            <a:gdLst>
              <a:gd name="connsiteX0" fmla="*/ 185015 w 1443175"/>
              <a:gd name="connsiteY0" fmla="*/ 1897877 h 2199049"/>
              <a:gd name="connsiteX1" fmla="*/ 1113063 w 1443175"/>
              <a:gd name="connsiteY1" fmla="*/ 1160898 h 2199049"/>
              <a:gd name="connsiteX2" fmla="*/ 1304131 w 1443175"/>
              <a:gd name="connsiteY2" fmla="*/ 410271 h 2199049"/>
              <a:gd name="connsiteX3" fmla="*/ 1167654 w 1443175"/>
              <a:gd name="connsiteY3" fmla="*/ 164611 h 2199049"/>
              <a:gd name="connsiteX4" fmla="*/ 1386018 w 1443175"/>
              <a:gd name="connsiteY4" fmla="*/ 838 h 2199049"/>
              <a:gd name="connsiteX5" fmla="*/ 1413314 w 1443175"/>
              <a:gd name="connsiteY5" fmla="*/ 232850 h 2199049"/>
              <a:gd name="connsiteX6" fmla="*/ 1440609 w 1443175"/>
              <a:gd name="connsiteY6" fmla="*/ 724169 h 2199049"/>
              <a:gd name="connsiteX7" fmla="*/ 1345075 w 1443175"/>
              <a:gd name="connsiteY7" fmla="*/ 1079011 h 2199049"/>
              <a:gd name="connsiteX8" fmla="*/ 1235893 w 1443175"/>
              <a:gd name="connsiteY8" fmla="*/ 1283727 h 2199049"/>
              <a:gd name="connsiteX9" fmla="*/ 1058472 w 1443175"/>
              <a:gd name="connsiteY9" fmla="*/ 1488444 h 2199049"/>
              <a:gd name="connsiteX10" fmla="*/ 799164 w 1443175"/>
              <a:gd name="connsiteY10" fmla="*/ 1761399 h 2199049"/>
              <a:gd name="connsiteX11" fmla="*/ 744573 w 1443175"/>
              <a:gd name="connsiteY11" fmla="*/ 2116241 h 2199049"/>
              <a:gd name="connsiteX12" fmla="*/ 758221 w 1443175"/>
              <a:gd name="connsiteY12" fmla="*/ 2198127 h 2199049"/>
              <a:gd name="connsiteX13" fmla="*/ 48537 w 1443175"/>
              <a:gd name="connsiteY13" fmla="*/ 2143536 h 2199049"/>
              <a:gd name="connsiteX14" fmla="*/ 185015 w 1443175"/>
              <a:gd name="connsiteY14" fmla="*/ 1897877 h 219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3175" h="2199049">
                <a:moveTo>
                  <a:pt x="185015" y="1897877"/>
                </a:moveTo>
                <a:cubicBezTo>
                  <a:pt x="362436" y="1734104"/>
                  <a:pt x="926544" y="1408832"/>
                  <a:pt x="1113063" y="1160898"/>
                </a:cubicBezTo>
                <a:cubicBezTo>
                  <a:pt x="1299582" y="912964"/>
                  <a:pt x="1295033" y="576319"/>
                  <a:pt x="1304131" y="410271"/>
                </a:cubicBezTo>
                <a:cubicBezTo>
                  <a:pt x="1313229" y="244223"/>
                  <a:pt x="1154006" y="232850"/>
                  <a:pt x="1167654" y="164611"/>
                </a:cubicBezTo>
                <a:cubicBezTo>
                  <a:pt x="1181302" y="96372"/>
                  <a:pt x="1345075" y="-10535"/>
                  <a:pt x="1386018" y="838"/>
                </a:cubicBezTo>
                <a:cubicBezTo>
                  <a:pt x="1426961" y="12211"/>
                  <a:pt x="1404216" y="112295"/>
                  <a:pt x="1413314" y="232850"/>
                </a:cubicBezTo>
                <a:cubicBezTo>
                  <a:pt x="1422413" y="353405"/>
                  <a:pt x="1451982" y="583142"/>
                  <a:pt x="1440609" y="724169"/>
                </a:cubicBezTo>
                <a:cubicBezTo>
                  <a:pt x="1429236" y="865196"/>
                  <a:pt x="1379194" y="985751"/>
                  <a:pt x="1345075" y="1079011"/>
                </a:cubicBezTo>
                <a:cubicBezTo>
                  <a:pt x="1310956" y="1172271"/>
                  <a:pt x="1283660" y="1215488"/>
                  <a:pt x="1235893" y="1283727"/>
                </a:cubicBezTo>
                <a:cubicBezTo>
                  <a:pt x="1188126" y="1351966"/>
                  <a:pt x="1131260" y="1408832"/>
                  <a:pt x="1058472" y="1488444"/>
                </a:cubicBezTo>
                <a:cubicBezTo>
                  <a:pt x="985684" y="1568056"/>
                  <a:pt x="851480" y="1656766"/>
                  <a:pt x="799164" y="1761399"/>
                </a:cubicBezTo>
                <a:cubicBezTo>
                  <a:pt x="746848" y="1866032"/>
                  <a:pt x="751397" y="2043453"/>
                  <a:pt x="744573" y="2116241"/>
                </a:cubicBezTo>
                <a:cubicBezTo>
                  <a:pt x="737749" y="2189029"/>
                  <a:pt x="874227" y="2193578"/>
                  <a:pt x="758221" y="2198127"/>
                </a:cubicBezTo>
                <a:cubicBezTo>
                  <a:pt x="642215" y="2202676"/>
                  <a:pt x="148621" y="2191303"/>
                  <a:pt x="48537" y="2143536"/>
                </a:cubicBezTo>
                <a:cubicBezTo>
                  <a:pt x="-51547" y="2095769"/>
                  <a:pt x="7594" y="2061650"/>
                  <a:pt x="185015" y="1897877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230973" y="3885245"/>
            <a:ext cx="1237013" cy="1034178"/>
          </a:xfrm>
          <a:custGeom>
            <a:avLst/>
            <a:gdLst>
              <a:gd name="connsiteX0" fmla="*/ 24621 w 1237013"/>
              <a:gd name="connsiteY0" fmla="*/ 891471 h 1034178"/>
              <a:gd name="connsiteX1" fmla="*/ 106508 w 1237013"/>
              <a:gd name="connsiteY1" fmla="*/ 72606 h 1034178"/>
              <a:gd name="connsiteX2" fmla="*/ 870782 w 1237013"/>
              <a:gd name="connsiteY2" fmla="*/ 140845 h 1034178"/>
              <a:gd name="connsiteX3" fmla="*/ 1211976 w 1237013"/>
              <a:gd name="connsiteY3" fmla="*/ 959710 h 1034178"/>
              <a:gd name="connsiteX4" fmla="*/ 1184681 w 1237013"/>
              <a:gd name="connsiteY4" fmla="*/ 946062 h 103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013" h="1034178">
                <a:moveTo>
                  <a:pt x="24621" y="891471"/>
                </a:moveTo>
                <a:cubicBezTo>
                  <a:pt x="-4949" y="544590"/>
                  <a:pt x="-34519" y="197710"/>
                  <a:pt x="106508" y="72606"/>
                </a:cubicBezTo>
                <a:cubicBezTo>
                  <a:pt x="247535" y="-52498"/>
                  <a:pt x="686537" y="-7006"/>
                  <a:pt x="870782" y="140845"/>
                </a:cubicBezTo>
                <a:cubicBezTo>
                  <a:pt x="1055027" y="288696"/>
                  <a:pt x="1159660" y="825507"/>
                  <a:pt x="1211976" y="959710"/>
                </a:cubicBezTo>
                <a:cubicBezTo>
                  <a:pt x="1264293" y="1093913"/>
                  <a:pt x="1224487" y="1019987"/>
                  <a:pt x="1184681" y="946062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614542">
            <a:off x="213151" y="3641440"/>
            <a:ext cx="1164181" cy="1105907"/>
          </a:xfrm>
          <a:custGeom>
            <a:avLst/>
            <a:gdLst>
              <a:gd name="connsiteX0" fmla="*/ 24621 w 1237013"/>
              <a:gd name="connsiteY0" fmla="*/ 891471 h 1034178"/>
              <a:gd name="connsiteX1" fmla="*/ 106508 w 1237013"/>
              <a:gd name="connsiteY1" fmla="*/ 72606 h 1034178"/>
              <a:gd name="connsiteX2" fmla="*/ 870782 w 1237013"/>
              <a:gd name="connsiteY2" fmla="*/ 140845 h 1034178"/>
              <a:gd name="connsiteX3" fmla="*/ 1211976 w 1237013"/>
              <a:gd name="connsiteY3" fmla="*/ 959710 h 1034178"/>
              <a:gd name="connsiteX4" fmla="*/ 1184681 w 1237013"/>
              <a:gd name="connsiteY4" fmla="*/ 946062 h 103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013" h="1034178">
                <a:moveTo>
                  <a:pt x="24621" y="891471"/>
                </a:moveTo>
                <a:cubicBezTo>
                  <a:pt x="-4949" y="544590"/>
                  <a:pt x="-34519" y="197710"/>
                  <a:pt x="106508" y="72606"/>
                </a:cubicBezTo>
                <a:cubicBezTo>
                  <a:pt x="247535" y="-52498"/>
                  <a:pt x="686537" y="-7006"/>
                  <a:pt x="870782" y="140845"/>
                </a:cubicBezTo>
                <a:cubicBezTo>
                  <a:pt x="1055027" y="288696"/>
                  <a:pt x="1159660" y="825507"/>
                  <a:pt x="1211976" y="959710"/>
                </a:cubicBezTo>
                <a:cubicBezTo>
                  <a:pt x="1264293" y="1093913"/>
                  <a:pt x="1224487" y="1019987"/>
                  <a:pt x="1184681" y="946062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181247" y="3102210"/>
            <a:ext cx="975099" cy="1715450"/>
          </a:xfrm>
          <a:custGeom>
            <a:avLst/>
            <a:gdLst>
              <a:gd name="connsiteX0" fmla="*/ 142586 w 975099"/>
              <a:gd name="connsiteY0" fmla="*/ 1715450 h 1715450"/>
              <a:gd name="connsiteX1" fmla="*/ 6108 w 975099"/>
              <a:gd name="connsiteY1" fmla="*/ 1101300 h 1715450"/>
              <a:gd name="connsiteX2" fmla="*/ 320007 w 975099"/>
              <a:gd name="connsiteY2" fmla="*/ 9480 h 1715450"/>
              <a:gd name="connsiteX3" fmla="*/ 934156 w 975099"/>
              <a:gd name="connsiteY3" fmla="*/ 541742 h 1715450"/>
              <a:gd name="connsiteX4" fmla="*/ 934156 w 975099"/>
              <a:gd name="connsiteY4" fmla="*/ 541742 h 1715450"/>
              <a:gd name="connsiteX5" fmla="*/ 934156 w 975099"/>
              <a:gd name="connsiteY5" fmla="*/ 541742 h 1715450"/>
              <a:gd name="connsiteX6" fmla="*/ 975099 w 975099"/>
              <a:gd name="connsiteY6" fmla="*/ 582686 h 171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099" h="1715450">
                <a:moveTo>
                  <a:pt x="142586" y="1715450"/>
                </a:moveTo>
                <a:cubicBezTo>
                  <a:pt x="59562" y="1550539"/>
                  <a:pt x="-23462" y="1385628"/>
                  <a:pt x="6108" y="1101300"/>
                </a:cubicBezTo>
                <a:cubicBezTo>
                  <a:pt x="35678" y="816972"/>
                  <a:pt x="165332" y="102740"/>
                  <a:pt x="320007" y="9480"/>
                </a:cubicBezTo>
                <a:cubicBezTo>
                  <a:pt x="474682" y="-83780"/>
                  <a:pt x="934156" y="541742"/>
                  <a:pt x="934156" y="541742"/>
                </a:cubicBezTo>
                <a:lnTo>
                  <a:pt x="934156" y="541742"/>
                </a:lnTo>
                <a:lnTo>
                  <a:pt x="934156" y="541742"/>
                </a:lnTo>
                <a:lnTo>
                  <a:pt x="975099" y="582686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04716" y="3069930"/>
            <a:ext cx="1037230" cy="1065342"/>
          </a:xfrm>
          <a:custGeom>
            <a:avLst/>
            <a:gdLst>
              <a:gd name="connsiteX0" fmla="*/ 1037230 w 1037230"/>
              <a:gd name="connsiteY0" fmla="*/ 1065342 h 1065342"/>
              <a:gd name="connsiteX1" fmla="*/ 696036 w 1037230"/>
              <a:gd name="connsiteY1" fmla="*/ 28112 h 1065342"/>
              <a:gd name="connsiteX2" fmla="*/ 0 w 1037230"/>
              <a:gd name="connsiteY2" fmla="*/ 396601 h 106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230" h="1065342">
                <a:moveTo>
                  <a:pt x="1037230" y="1065342"/>
                </a:moveTo>
                <a:cubicBezTo>
                  <a:pt x="953069" y="602455"/>
                  <a:pt x="868908" y="139569"/>
                  <a:pt x="696036" y="28112"/>
                </a:cubicBezTo>
                <a:cubicBezTo>
                  <a:pt x="523164" y="-83345"/>
                  <a:pt x="261582" y="156628"/>
                  <a:pt x="0" y="39660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190497" y="2731329"/>
            <a:ext cx="119688" cy="1362999"/>
          </a:xfrm>
          <a:custGeom>
            <a:avLst/>
            <a:gdLst>
              <a:gd name="connsiteX0" fmla="*/ 10506 w 119688"/>
              <a:gd name="connsiteY0" fmla="*/ 1362999 h 1362999"/>
              <a:gd name="connsiteX1" fmla="*/ 10506 w 119688"/>
              <a:gd name="connsiteY1" fmla="*/ 66462 h 1362999"/>
              <a:gd name="connsiteX2" fmla="*/ 119688 w 119688"/>
              <a:gd name="connsiteY2" fmla="*/ 175644 h 1362999"/>
              <a:gd name="connsiteX3" fmla="*/ 119688 w 119688"/>
              <a:gd name="connsiteY3" fmla="*/ 175644 h 1362999"/>
              <a:gd name="connsiteX4" fmla="*/ 119688 w 119688"/>
              <a:gd name="connsiteY4" fmla="*/ 175644 h 136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88" h="1362999">
                <a:moveTo>
                  <a:pt x="10506" y="1362999"/>
                </a:moveTo>
                <a:cubicBezTo>
                  <a:pt x="1407" y="813676"/>
                  <a:pt x="-7691" y="264354"/>
                  <a:pt x="10506" y="66462"/>
                </a:cubicBezTo>
                <a:cubicBezTo>
                  <a:pt x="28703" y="-131430"/>
                  <a:pt x="119688" y="175644"/>
                  <a:pt x="119688" y="175644"/>
                </a:cubicBezTo>
                <a:lnTo>
                  <a:pt x="119688" y="175644"/>
                </a:lnTo>
                <a:lnTo>
                  <a:pt x="119688" y="175644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934146" y="295764"/>
            <a:ext cx="5363269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latin typeface="Times New Roman" pitchFamily="18" charset="0"/>
                <a:cs typeface="Times New Roman" pitchFamily="18" charset="0"/>
              </a:rPr>
              <a:t>Our today’s lesson </a:t>
            </a:r>
            <a:r>
              <a:rPr lang="en-US" sz="3810" dirty="0" smtClean="0">
                <a:latin typeface="Times New Roman" pitchFamily="18" charset="0"/>
                <a:cs typeface="Times New Roman" pitchFamily="18" charset="0"/>
              </a:rPr>
              <a:t>is too-- </a:t>
            </a:r>
            <a:endParaRPr lang="en-US" sz="381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4392040" y="3531432"/>
            <a:ext cx="217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many-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4879335" y="3386484"/>
            <a:ext cx="2328623" cy="73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Activity-</a:t>
            </a:r>
            <a:r>
              <a:rPr lang="en-US" sz="381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19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15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1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91481" y="838200"/>
            <a:ext cx="7033260" cy="76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LEARNING OUTCOMES 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681" y="1701225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end of the lesson students will be able to-------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681" y="2438400"/>
            <a:ext cx="10759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Listening: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3.1.2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simple questions and statements about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familiar  objects.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681" y="3515380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Speaking: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3.1.2 ask and answer questions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familiar  objects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9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3681" y="1042987"/>
            <a:ext cx="3124200" cy="1471613"/>
            <a:chOff x="91281" y="1066800"/>
            <a:chExt cx="3124200" cy="14716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688383" y="1676400"/>
              <a:ext cx="774498" cy="86201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1526583" y="1676400"/>
              <a:ext cx="774498" cy="86201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1281" y="1066800"/>
              <a:ext cx="31242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How many apples?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01481" y="2809497"/>
            <a:ext cx="5943600" cy="1457703"/>
            <a:chOff x="2529681" y="2667000"/>
            <a:chExt cx="5943600" cy="14577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3291681" y="3276600"/>
              <a:ext cx="762000" cy="84810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3977481" y="3276600"/>
              <a:ext cx="762000" cy="84810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4739481" y="3276600"/>
              <a:ext cx="762000" cy="8481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5501481" y="3276600"/>
              <a:ext cx="762000" cy="84810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6263481" y="3276600"/>
              <a:ext cx="762000" cy="84810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825081" y="2667000"/>
              <a:ext cx="3505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How many apples?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7025481" y="3276600"/>
              <a:ext cx="762000" cy="84810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7711281" y="3276600"/>
              <a:ext cx="762000" cy="84810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2529681" y="3276600"/>
              <a:ext cx="762000" cy="84810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19881" y="2743200"/>
            <a:ext cx="4368398" cy="1471613"/>
            <a:chOff x="6403382" y="4724400"/>
            <a:chExt cx="4368398" cy="14716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7787481" y="5334000"/>
              <a:ext cx="774499" cy="8620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8473281" y="5334000"/>
              <a:ext cx="774499" cy="8620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9235281" y="5334000"/>
              <a:ext cx="774499" cy="86201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9997281" y="5334000"/>
              <a:ext cx="774499" cy="8620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7101681" y="5334000"/>
              <a:ext cx="774499" cy="8620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6403382" y="5334000"/>
              <a:ext cx="774499" cy="86201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025481" y="4724400"/>
              <a:ext cx="3505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How many apples?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58419" y="1119187"/>
            <a:ext cx="3886200" cy="1471613"/>
            <a:chOff x="243681" y="1066800"/>
            <a:chExt cx="3886200" cy="147161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243681" y="1676400"/>
              <a:ext cx="774498" cy="86201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1081881" y="1676400"/>
              <a:ext cx="774498" cy="86201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1920081" y="1676400"/>
              <a:ext cx="774498" cy="86201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2758281" y="1676400"/>
              <a:ext cx="774498" cy="862013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48481" y="1066800"/>
              <a:ext cx="35814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How many apples?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681" y="1119187"/>
            <a:ext cx="3200400" cy="1471613"/>
            <a:chOff x="-61119" y="1066800"/>
            <a:chExt cx="3200400" cy="147161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243681" y="1676400"/>
              <a:ext cx="774498" cy="86201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1081881" y="1676400"/>
              <a:ext cx="774498" cy="86201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1920081" y="1676400"/>
              <a:ext cx="774498" cy="86201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-61119" y="1066800"/>
              <a:ext cx="32004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How many apples?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68281" y="4572000"/>
            <a:ext cx="4127299" cy="1471613"/>
            <a:chOff x="6403382" y="4724400"/>
            <a:chExt cx="4127299" cy="147161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7787481" y="5334000"/>
              <a:ext cx="774499" cy="86201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8473281" y="5334000"/>
              <a:ext cx="774499" cy="86201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9235281" y="5334000"/>
              <a:ext cx="774499" cy="86201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7101681" y="5334000"/>
              <a:ext cx="774499" cy="86201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6403382" y="5334000"/>
              <a:ext cx="774499" cy="86201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025481" y="4724400"/>
              <a:ext cx="3505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How many apples?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96081" y="4572000"/>
            <a:ext cx="4355899" cy="1471613"/>
            <a:chOff x="6403382" y="4724400"/>
            <a:chExt cx="4355899" cy="147161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7787481" y="5334000"/>
              <a:ext cx="774499" cy="86201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8473281" y="5334000"/>
              <a:ext cx="774499" cy="86201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9235281" y="5334000"/>
              <a:ext cx="774499" cy="86201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7101681" y="5334000"/>
              <a:ext cx="774499" cy="86201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6403382" y="5334000"/>
              <a:ext cx="774499" cy="862013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025481" y="4724400"/>
              <a:ext cx="3505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How many apples?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7" r="14537" b="9915"/>
            <a:stretch/>
          </p:blipFill>
          <p:spPr>
            <a:xfrm>
              <a:off x="9984782" y="5334000"/>
              <a:ext cx="774499" cy="862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7316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2581" y="178735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your English book at page-17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/>
          <a:stretch/>
        </p:blipFill>
        <p:spPr>
          <a:xfrm>
            <a:off x="1875543" y="1805485"/>
            <a:ext cx="7435938" cy="358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5681" y="571500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many---------? cows/huts/trees/flowers/mans/crows/hens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443" y="1091625"/>
            <a:ext cx="846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Ask and answer with how many----------?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68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9081" y="678359"/>
            <a:ext cx="2590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Pair work.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8481" y="739913"/>
            <a:ext cx="5105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How many -----------?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4844919" y="4128242"/>
            <a:ext cx="224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more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81" y="1641489"/>
            <a:ext cx="3138066" cy="244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86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1023248" y="4609069"/>
            <a:ext cx="5334000" cy="724931"/>
            <a:chOff x="700881" y="3048000"/>
            <a:chExt cx="5463027" cy="724931"/>
          </a:xfrm>
        </p:grpSpPr>
        <p:pic>
          <p:nvPicPr>
            <p:cNvPr id="3" name="Picture 2" descr="imagesf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881" y="3048000"/>
              <a:ext cx="662427" cy="724931"/>
            </a:xfrm>
            <a:prstGeom prst="rect">
              <a:avLst/>
            </a:prstGeom>
          </p:spPr>
        </p:pic>
        <p:pic>
          <p:nvPicPr>
            <p:cNvPr id="4" name="Picture 3" descr="imagesf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6111" y="3048000"/>
              <a:ext cx="662427" cy="724931"/>
            </a:xfrm>
            <a:prstGeom prst="rect">
              <a:avLst/>
            </a:prstGeom>
          </p:spPr>
        </p:pic>
        <p:pic>
          <p:nvPicPr>
            <p:cNvPr id="5" name="Picture 4" descr="imagesf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4144" y="3048000"/>
              <a:ext cx="662427" cy="724931"/>
            </a:xfrm>
            <a:prstGeom prst="rect">
              <a:avLst/>
            </a:prstGeom>
          </p:spPr>
        </p:pic>
        <p:pic>
          <p:nvPicPr>
            <p:cNvPr id="6" name="Picture 5" descr="imagesf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2177" y="3048000"/>
              <a:ext cx="662427" cy="724931"/>
            </a:xfrm>
            <a:prstGeom prst="rect">
              <a:avLst/>
            </a:prstGeom>
          </p:spPr>
        </p:pic>
        <p:pic>
          <p:nvPicPr>
            <p:cNvPr id="7" name="Picture 6" descr="imagesf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0210" y="3048000"/>
              <a:ext cx="662427" cy="724931"/>
            </a:xfrm>
            <a:prstGeom prst="rect">
              <a:avLst/>
            </a:prstGeom>
          </p:spPr>
        </p:pic>
        <p:pic>
          <p:nvPicPr>
            <p:cNvPr id="11" name="Picture 10" descr="imagesf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1481" y="3048000"/>
              <a:ext cx="662427" cy="724931"/>
            </a:xfrm>
            <a:prstGeom prst="rect">
              <a:avLst/>
            </a:prstGeom>
          </p:spPr>
        </p:pic>
        <p:pic>
          <p:nvPicPr>
            <p:cNvPr id="12" name="Picture 11" descr="imagesf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9481" y="3048000"/>
              <a:ext cx="662427" cy="724931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642934" y="3394793"/>
            <a:ext cx="5726982" cy="1202746"/>
            <a:chOff x="5882481" y="3657600"/>
            <a:chExt cx="5436482" cy="97414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481" y="3886200"/>
              <a:ext cx="952500" cy="74554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7785" y="3657600"/>
              <a:ext cx="952500" cy="74554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6772" y="3657600"/>
              <a:ext cx="952500" cy="74554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740" y="3824110"/>
              <a:ext cx="952500" cy="74554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733" y="3810000"/>
              <a:ext cx="952500" cy="74554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4746" y="3764827"/>
              <a:ext cx="952500" cy="74554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759" y="3688627"/>
              <a:ext cx="952500" cy="74554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463" y="3701049"/>
              <a:ext cx="952500" cy="745546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777081" y="2333155"/>
            <a:ext cx="5562600" cy="994523"/>
            <a:chOff x="5248335" y="5562600"/>
            <a:chExt cx="5233430" cy="842123"/>
          </a:xfrm>
        </p:grpSpPr>
        <p:pic>
          <p:nvPicPr>
            <p:cNvPr id="49" name="Picture 48" descr="clipart-singles-7.jpg"/>
            <p:cNvPicPr>
              <a:picLocks noChangeAspect="1"/>
            </p:cNvPicPr>
            <p:nvPr/>
          </p:nvPicPr>
          <p:blipFill>
            <a:blip r:embed="rId5" cstate="print"/>
            <a:srcRect t="7000" b="6000"/>
            <a:stretch>
              <a:fillRect/>
            </a:stretch>
          </p:blipFill>
          <p:spPr>
            <a:xfrm flipH="1">
              <a:off x="5248335" y="5562600"/>
              <a:ext cx="894993" cy="834277"/>
            </a:xfrm>
            <a:prstGeom prst="rect">
              <a:avLst/>
            </a:prstGeom>
          </p:spPr>
        </p:pic>
        <p:pic>
          <p:nvPicPr>
            <p:cNvPr id="51" name="Picture 50" descr="clipart-singles-7.jpg"/>
            <p:cNvPicPr>
              <a:picLocks noChangeAspect="1"/>
            </p:cNvPicPr>
            <p:nvPr/>
          </p:nvPicPr>
          <p:blipFill>
            <a:blip r:embed="rId5" cstate="print"/>
            <a:srcRect t="7000" b="6000"/>
            <a:stretch>
              <a:fillRect/>
            </a:stretch>
          </p:blipFill>
          <p:spPr>
            <a:xfrm flipH="1">
              <a:off x="6432376" y="5570446"/>
              <a:ext cx="894993" cy="834277"/>
            </a:xfrm>
            <a:prstGeom prst="rect">
              <a:avLst/>
            </a:prstGeom>
          </p:spPr>
        </p:pic>
        <p:pic>
          <p:nvPicPr>
            <p:cNvPr id="52" name="Picture 51" descr="clipart-singles-7.jpg"/>
            <p:cNvPicPr>
              <a:picLocks noChangeAspect="1"/>
            </p:cNvPicPr>
            <p:nvPr/>
          </p:nvPicPr>
          <p:blipFill>
            <a:blip r:embed="rId5" cstate="print"/>
            <a:srcRect t="7000" b="6000"/>
            <a:stretch>
              <a:fillRect/>
            </a:stretch>
          </p:blipFill>
          <p:spPr>
            <a:xfrm flipH="1">
              <a:off x="7579429" y="5562600"/>
              <a:ext cx="894993" cy="834277"/>
            </a:xfrm>
            <a:prstGeom prst="rect">
              <a:avLst/>
            </a:prstGeom>
          </p:spPr>
        </p:pic>
        <p:pic>
          <p:nvPicPr>
            <p:cNvPr id="53" name="Picture 52" descr="clipart-singles-7.jpg"/>
            <p:cNvPicPr>
              <a:picLocks noChangeAspect="1"/>
            </p:cNvPicPr>
            <p:nvPr/>
          </p:nvPicPr>
          <p:blipFill>
            <a:blip r:embed="rId5" cstate="print"/>
            <a:srcRect t="7000" b="6000"/>
            <a:stretch>
              <a:fillRect/>
            </a:stretch>
          </p:blipFill>
          <p:spPr>
            <a:xfrm flipH="1">
              <a:off x="8583100" y="5562600"/>
              <a:ext cx="894993" cy="834277"/>
            </a:xfrm>
            <a:prstGeom prst="rect">
              <a:avLst/>
            </a:prstGeom>
          </p:spPr>
        </p:pic>
        <p:pic>
          <p:nvPicPr>
            <p:cNvPr id="54" name="Picture 53" descr="clipart-singles-7.jpg"/>
            <p:cNvPicPr>
              <a:picLocks noChangeAspect="1"/>
            </p:cNvPicPr>
            <p:nvPr/>
          </p:nvPicPr>
          <p:blipFill>
            <a:blip r:embed="rId5" cstate="print"/>
            <a:srcRect t="7000" b="6000"/>
            <a:stretch>
              <a:fillRect/>
            </a:stretch>
          </p:blipFill>
          <p:spPr>
            <a:xfrm flipH="1">
              <a:off x="9586772" y="5562600"/>
              <a:ext cx="894993" cy="834277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1005682" y="5646404"/>
            <a:ext cx="5181600" cy="501567"/>
            <a:chOff x="777081" y="5790754"/>
            <a:chExt cx="5626460" cy="530282"/>
          </a:xfrm>
        </p:grpSpPr>
        <p:pic>
          <p:nvPicPr>
            <p:cNvPr id="58" name="Picture 57" descr="10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081" y="5790754"/>
              <a:ext cx="533400" cy="530282"/>
            </a:xfrm>
            <a:prstGeom prst="rect">
              <a:avLst/>
            </a:prstGeom>
          </p:spPr>
        </p:pic>
        <p:pic>
          <p:nvPicPr>
            <p:cNvPr id="59" name="Picture 58" descr="10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4391" y="5790754"/>
              <a:ext cx="533400" cy="530282"/>
            </a:xfrm>
            <a:prstGeom prst="rect">
              <a:avLst/>
            </a:prstGeom>
          </p:spPr>
        </p:pic>
        <p:pic>
          <p:nvPicPr>
            <p:cNvPr id="60" name="Picture 59" descr="10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9771" y="5790754"/>
              <a:ext cx="533400" cy="530282"/>
            </a:xfrm>
            <a:prstGeom prst="rect">
              <a:avLst/>
            </a:prstGeom>
          </p:spPr>
        </p:pic>
        <p:pic>
          <p:nvPicPr>
            <p:cNvPr id="61" name="Picture 60" descr="10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7266" y="5790754"/>
              <a:ext cx="533400" cy="530282"/>
            </a:xfrm>
            <a:prstGeom prst="rect">
              <a:avLst/>
            </a:prstGeom>
          </p:spPr>
        </p:pic>
        <p:pic>
          <p:nvPicPr>
            <p:cNvPr id="36" name="Picture 35" descr="10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2646" y="5790754"/>
              <a:ext cx="533400" cy="530282"/>
            </a:xfrm>
            <a:prstGeom prst="rect">
              <a:avLst/>
            </a:prstGeom>
          </p:spPr>
        </p:pic>
        <p:pic>
          <p:nvPicPr>
            <p:cNvPr id="37" name="Picture 36" descr="10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70141" y="5790754"/>
              <a:ext cx="533400" cy="53028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929481" y="1182858"/>
            <a:ext cx="4765808" cy="914400"/>
            <a:chOff x="782930" y="1219200"/>
            <a:chExt cx="4765808" cy="914400"/>
          </a:xfrm>
        </p:grpSpPr>
        <p:pic>
          <p:nvPicPr>
            <p:cNvPr id="38" name="Picture 37" descr="imagesop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2930" y="1219200"/>
              <a:ext cx="990600" cy="890286"/>
            </a:xfrm>
            <a:prstGeom prst="rect">
              <a:avLst/>
            </a:prstGeom>
          </p:spPr>
        </p:pic>
        <p:pic>
          <p:nvPicPr>
            <p:cNvPr id="39" name="Picture 38" descr="imagesop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87930" y="1243314"/>
              <a:ext cx="990600" cy="890286"/>
            </a:xfrm>
            <a:prstGeom prst="rect">
              <a:avLst/>
            </a:prstGeom>
          </p:spPr>
        </p:pic>
        <p:pic>
          <p:nvPicPr>
            <p:cNvPr id="40" name="Picture 39" descr="imagesop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8138" y="1219200"/>
              <a:ext cx="990600" cy="890286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6411174" y="1295400"/>
            <a:ext cx="471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 are 3 umbrellas.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3242" y="2459979"/>
            <a:ext cx="436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 are 5 flowers.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26243" y="3505200"/>
            <a:ext cx="373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 are 8 birds.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27176" y="4611469"/>
            <a:ext cx="373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 are 7 cats.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3281" y="482025"/>
            <a:ext cx="517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many----------?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68281" y="5562600"/>
            <a:ext cx="373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 are 6 balls.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4310" y="6248400"/>
            <a:ext cx="317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See again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2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7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358</Words>
  <Application>Microsoft Office PowerPoint</Application>
  <PresentationFormat>Custom</PresentationFormat>
  <Paragraphs>100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 Antiqua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IT-PARK</cp:lastModifiedBy>
  <cp:revision>158</cp:revision>
  <dcterms:created xsi:type="dcterms:W3CDTF">2006-08-16T00:00:00Z</dcterms:created>
  <dcterms:modified xsi:type="dcterms:W3CDTF">2020-04-17T13:41:36Z</dcterms:modified>
</cp:coreProperties>
</file>