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6"/>
  </p:notesMasterIdLst>
  <p:sldIdLst>
    <p:sldId id="458" r:id="rId2"/>
    <p:sldId id="463" r:id="rId3"/>
    <p:sldId id="347" r:id="rId4"/>
    <p:sldId id="429" r:id="rId5"/>
    <p:sldId id="349" r:id="rId6"/>
    <p:sldId id="461" r:id="rId7"/>
    <p:sldId id="402" r:id="rId8"/>
    <p:sldId id="440" r:id="rId9"/>
    <p:sldId id="441" r:id="rId10"/>
    <p:sldId id="452" r:id="rId11"/>
    <p:sldId id="443" r:id="rId12"/>
    <p:sldId id="444" r:id="rId13"/>
    <p:sldId id="445" r:id="rId14"/>
    <p:sldId id="446" r:id="rId15"/>
    <p:sldId id="448" r:id="rId16"/>
    <p:sldId id="449" r:id="rId17"/>
    <p:sldId id="450" r:id="rId18"/>
    <p:sldId id="460" r:id="rId19"/>
    <p:sldId id="453" r:id="rId20"/>
    <p:sldId id="423" r:id="rId21"/>
    <p:sldId id="425" r:id="rId22"/>
    <p:sldId id="454" r:id="rId23"/>
    <p:sldId id="426" r:id="rId24"/>
    <p:sldId id="42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0"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FFCC"/>
    <a:srgbClr val="006699"/>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88256" autoAdjust="0"/>
  </p:normalViewPr>
  <p:slideViewPr>
    <p:cSldViewPr>
      <p:cViewPr varScale="1">
        <p:scale>
          <a:sx n="51" d="100"/>
          <a:sy n="51" d="100"/>
        </p:scale>
        <p:origin x="1872" y="78"/>
      </p:cViewPr>
      <p:guideLst>
        <p:guide orient="horz" pos="2160"/>
        <p:guide pos="2880"/>
      </p:guideLst>
    </p:cSldViewPr>
  </p:slideViewPr>
  <p:notesTextViewPr>
    <p:cViewPr>
      <p:scale>
        <a:sx n="100" d="100"/>
        <a:sy n="100" d="100"/>
      </p:scale>
      <p:origin x="0" y="0"/>
    </p:cViewPr>
  </p:notesTextViewPr>
  <p:sorterViewPr>
    <p:cViewPr>
      <p:scale>
        <a:sx n="180" d="100"/>
        <a:sy n="180" d="100"/>
      </p:scale>
      <p:origin x="0" y="4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325ABF-2D81-497E-8C19-BAA52ED45490}" type="doc">
      <dgm:prSet loTypeId="urn:microsoft.com/office/officeart/2005/8/layout/radial5" loCatId="relationship" qsTypeId="urn:microsoft.com/office/officeart/2005/8/quickstyle/3d2" qsCatId="3D" csTypeId="urn:microsoft.com/office/officeart/2005/8/colors/colorful5" csCatId="colorful" phldr="1"/>
      <dgm:spPr/>
      <dgm:t>
        <a:bodyPr/>
        <a:lstStyle/>
        <a:p>
          <a:endParaRPr lang="en-US"/>
        </a:p>
      </dgm:t>
    </dgm:pt>
    <dgm:pt modelId="{104CB3DF-9DD4-4EDA-865E-E084997A9DC3}">
      <dgm:prSet phldrT="[Text]"/>
      <dgm:spPr/>
      <dgm:t>
        <a:bodyPr/>
        <a:lstStyle/>
        <a:p>
          <a:r>
            <a:rPr lang="bn-BD" dirty="0" smtClean="0">
              <a:latin typeface="NikoshBAN" pitchFamily="2" charset="0"/>
              <a:cs typeface="NikoshBAN" pitchFamily="2" charset="0"/>
            </a:rPr>
            <a:t>লোকশিল্প সংরক্ষণের উপায়</a:t>
          </a:r>
          <a:endParaRPr lang="en-US" dirty="0"/>
        </a:p>
      </dgm:t>
    </dgm:pt>
    <dgm:pt modelId="{B1865A0F-39AF-46D4-AE4A-123E6C965D76}" type="parTrans" cxnId="{5697EEF5-A636-4E7F-B50E-02E11E0AFDC3}">
      <dgm:prSet/>
      <dgm:spPr/>
      <dgm:t>
        <a:bodyPr/>
        <a:lstStyle/>
        <a:p>
          <a:endParaRPr lang="en-US"/>
        </a:p>
      </dgm:t>
    </dgm:pt>
    <dgm:pt modelId="{45BF0E4F-0704-4A2D-9FE9-52F1AE44B6DB}" type="sibTrans" cxnId="{5697EEF5-A636-4E7F-B50E-02E11E0AFDC3}">
      <dgm:prSet/>
      <dgm:spPr/>
      <dgm:t>
        <a:bodyPr/>
        <a:lstStyle/>
        <a:p>
          <a:endParaRPr lang="en-US"/>
        </a:p>
      </dgm:t>
    </dgm:pt>
    <dgm:pt modelId="{90B62AF6-3B6A-419B-B568-D85902292ED3}">
      <dgm:prSet phldrT="[Text]" custT="1"/>
      <dgm:spPr/>
      <dgm:t>
        <a:bodyPr/>
        <a:lstStyle/>
        <a:p>
          <a:r>
            <a:rPr lang="bn-BD" sz="2400" dirty="0" smtClean="0">
              <a:solidFill>
                <a:schemeClr val="tx1"/>
              </a:solidFill>
              <a:latin typeface="NikoshBAN" pitchFamily="2" charset="0"/>
              <a:cs typeface="NikoshBAN" pitchFamily="2" charset="0"/>
            </a:rPr>
            <a:t>কুটির শিল্প গড়ে তোলা</a:t>
          </a:r>
          <a:endParaRPr lang="en-US" sz="2400" dirty="0">
            <a:solidFill>
              <a:schemeClr val="tx1"/>
            </a:solidFill>
          </a:endParaRPr>
        </a:p>
      </dgm:t>
    </dgm:pt>
    <dgm:pt modelId="{E03DF021-DB79-4E52-92E1-1CF1F617C908}" type="parTrans" cxnId="{BB61005B-51FA-469B-AFCE-3416AB975A11}">
      <dgm:prSet/>
      <dgm:spPr/>
      <dgm:t>
        <a:bodyPr/>
        <a:lstStyle/>
        <a:p>
          <a:endParaRPr lang="en-US"/>
        </a:p>
      </dgm:t>
    </dgm:pt>
    <dgm:pt modelId="{91F7FCB6-325B-4C1D-94D8-9006DC0974DE}" type="sibTrans" cxnId="{BB61005B-51FA-469B-AFCE-3416AB975A11}">
      <dgm:prSet/>
      <dgm:spPr/>
      <dgm:t>
        <a:bodyPr/>
        <a:lstStyle/>
        <a:p>
          <a:endParaRPr lang="en-US"/>
        </a:p>
      </dgm:t>
    </dgm:pt>
    <dgm:pt modelId="{31D69E10-926B-447A-AB1F-F58EDC5E8505}">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bn-BD" sz="2400" dirty="0" smtClean="0">
              <a:solidFill>
                <a:schemeClr val="tx1"/>
              </a:solidFill>
              <a:latin typeface="NikoshBAN" pitchFamily="2" charset="0"/>
              <a:cs typeface="NikoshBAN" pitchFamily="2" charset="0"/>
            </a:rPr>
            <a:t>লোকশিল্প প্রস্তুতে মনোযোগ দেওয়া</a:t>
          </a:r>
          <a:endParaRPr lang="en-US" sz="2400" dirty="0">
            <a:solidFill>
              <a:schemeClr val="tx1"/>
            </a:solidFill>
          </a:endParaRPr>
        </a:p>
      </dgm:t>
    </dgm:pt>
    <dgm:pt modelId="{5C11D8EF-4E36-438A-89C7-48981F86ECF6}" type="parTrans" cxnId="{F170BE06-0856-4C4D-8B35-D6F57EF09751}">
      <dgm:prSet/>
      <dgm:spPr/>
      <dgm:t>
        <a:bodyPr/>
        <a:lstStyle/>
        <a:p>
          <a:endParaRPr lang="en-US"/>
        </a:p>
      </dgm:t>
    </dgm:pt>
    <dgm:pt modelId="{7D5A24C9-4721-4B86-95EE-5E55706459B3}" type="sibTrans" cxnId="{F170BE06-0856-4C4D-8B35-D6F57EF09751}">
      <dgm:prSet/>
      <dgm:spPr/>
      <dgm:t>
        <a:bodyPr/>
        <a:lstStyle/>
        <a:p>
          <a:endParaRPr lang="en-US"/>
        </a:p>
      </dgm:t>
    </dgm:pt>
    <dgm:pt modelId="{B08E6E42-0B33-4FE3-88C3-801D78796EF9}">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bn-BD" sz="2400" smtClean="0">
              <a:solidFill>
                <a:schemeClr val="tx1"/>
              </a:solidFill>
              <a:latin typeface="NikoshBAN" pitchFamily="2" charset="0"/>
              <a:cs typeface="NikoshBAN" pitchFamily="2" charset="0"/>
            </a:rPr>
            <a:t>সচেনতা সৃষ্টি করা </a:t>
          </a:r>
          <a:endParaRPr lang="en-US" sz="2400" dirty="0">
            <a:solidFill>
              <a:schemeClr val="tx1"/>
            </a:solidFill>
          </a:endParaRPr>
        </a:p>
      </dgm:t>
    </dgm:pt>
    <dgm:pt modelId="{AAAFF050-02C7-4357-A482-AE8F05679E48}" type="parTrans" cxnId="{DB18B872-6118-4D9B-818C-AE968DD2F0F5}">
      <dgm:prSet/>
      <dgm:spPr/>
      <dgm:t>
        <a:bodyPr/>
        <a:lstStyle/>
        <a:p>
          <a:endParaRPr lang="en-US"/>
        </a:p>
      </dgm:t>
    </dgm:pt>
    <dgm:pt modelId="{3BFF33D7-19B2-4DBA-A2E4-89926D7C337B}" type="sibTrans" cxnId="{DB18B872-6118-4D9B-818C-AE968DD2F0F5}">
      <dgm:prSet/>
      <dgm:spPr/>
      <dgm:t>
        <a:bodyPr/>
        <a:lstStyle/>
        <a:p>
          <a:endParaRPr lang="en-US"/>
        </a:p>
      </dgm:t>
    </dgm:pt>
    <dgm:pt modelId="{0B773A19-77DE-486A-8E2C-ED6FF4FCFDD4}">
      <dgm:prSet phldrT="[Text]" custT="1"/>
      <dgm:spPr/>
      <dgm:t>
        <a:bodyPr/>
        <a:lstStyle/>
        <a:p>
          <a:r>
            <a:rPr lang="bn-BD" sz="2400" smtClean="0">
              <a:solidFill>
                <a:schemeClr val="tx1"/>
              </a:solidFill>
              <a:latin typeface="NikoshBAN" pitchFamily="2" charset="0"/>
              <a:cs typeface="NikoshBAN" pitchFamily="2" charset="0"/>
            </a:rPr>
            <a:t>লোকশিল্পের  ব্যবহারে উৎসাহিত করা</a:t>
          </a:r>
          <a:endParaRPr lang="en-US" sz="2400" dirty="0">
            <a:solidFill>
              <a:schemeClr val="tx1"/>
            </a:solidFill>
          </a:endParaRPr>
        </a:p>
      </dgm:t>
    </dgm:pt>
    <dgm:pt modelId="{EAF7BF13-8785-4BF2-BC5B-DFA564E59247}" type="parTrans" cxnId="{C333BB04-6826-46A7-B1C8-17E667C3F817}">
      <dgm:prSet/>
      <dgm:spPr/>
      <dgm:t>
        <a:bodyPr/>
        <a:lstStyle/>
        <a:p>
          <a:endParaRPr lang="en-US"/>
        </a:p>
      </dgm:t>
    </dgm:pt>
    <dgm:pt modelId="{4847CDF7-9665-460D-A440-4320621516AB}" type="sibTrans" cxnId="{C333BB04-6826-46A7-B1C8-17E667C3F817}">
      <dgm:prSet/>
      <dgm:spPr/>
      <dgm:t>
        <a:bodyPr/>
        <a:lstStyle/>
        <a:p>
          <a:endParaRPr lang="en-US"/>
        </a:p>
      </dgm:t>
    </dgm:pt>
    <dgm:pt modelId="{5235DF31-90F9-43F3-AAD9-F18A02D31D12}">
      <dgm:prSet custT="1">
        <dgm:style>
          <a:lnRef idx="0">
            <a:schemeClr val="accent5"/>
          </a:lnRef>
          <a:fillRef idx="3">
            <a:schemeClr val="accent5"/>
          </a:fillRef>
          <a:effectRef idx="3">
            <a:schemeClr val="accent5"/>
          </a:effectRef>
          <a:fontRef idx="minor">
            <a:schemeClr val="lt1"/>
          </a:fontRef>
        </dgm:style>
      </dgm:prSet>
      <dgm:spPr/>
      <dgm:t>
        <a:bodyPr/>
        <a:lstStyle/>
        <a:p>
          <a:r>
            <a:rPr lang="bn-BD" sz="2400" dirty="0" smtClean="0">
              <a:solidFill>
                <a:schemeClr val="tx1"/>
              </a:solidFill>
              <a:latin typeface="NikoshBAN" pitchFamily="2" charset="0"/>
              <a:cs typeface="NikoshBAN" pitchFamily="2" charset="0"/>
            </a:rPr>
            <a:t>সরকারি ও বেসরকারি উদ্যোগ গ্রহণ করা</a:t>
          </a:r>
          <a:endParaRPr lang="en-US" sz="2400" dirty="0">
            <a:solidFill>
              <a:schemeClr val="tx1"/>
            </a:solidFill>
            <a:latin typeface="NikoshBAN" pitchFamily="2" charset="0"/>
            <a:cs typeface="NikoshBAN" pitchFamily="2" charset="0"/>
          </a:endParaRPr>
        </a:p>
      </dgm:t>
    </dgm:pt>
    <dgm:pt modelId="{CBFFA34E-7D7F-4A53-96B1-AB9ED9E05985}" type="parTrans" cxnId="{838ED241-86F5-4B80-BFA4-C9FA11063E25}">
      <dgm:prSet/>
      <dgm:spPr/>
      <dgm:t>
        <a:bodyPr/>
        <a:lstStyle/>
        <a:p>
          <a:endParaRPr lang="en-US"/>
        </a:p>
      </dgm:t>
    </dgm:pt>
    <dgm:pt modelId="{2583B4EB-5389-40AC-BDCD-06FAAB55568A}" type="sibTrans" cxnId="{838ED241-86F5-4B80-BFA4-C9FA11063E25}">
      <dgm:prSet/>
      <dgm:spPr/>
      <dgm:t>
        <a:bodyPr/>
        <a:lstStyle/>
        <a:p>
          <a:endParaRPr lang="en-US"/>
        </a:p>
      </dgm:t>
    </dgm:pt>
    <dgm:pt modelId="{28DCAD9F-0B8B-4B6E-BD72-79EEB8A8A62C}">
      <dgm:prSet custT="1"/>
      <dgm:spPr/>
      <dgm:t>
        <a:bodyPr/>
        <a:lstStyle/>
        <a:p>
          <a:r>
            <a:rPr lang="bn-BD" sz="2400" dirty="0" smtClean="0">
              <a:solidFill>
                <a:schemeClr val="tx1"/>
              </a:solidFill>
              <a:latin typeface="NikoshBAN" pitchFamily="2" charset="0"/>
              <a:cs typeface="NikoshBAN" pitchFamily="2" charset="0"/>
            </a:rPr>
            <a:t>বিদেশি অতিথিদের আকৃষ্ট করা ও উপহার দেওয়া </a:t>
          </a:r>
          <a:endParaRPr lang="en-US" sz="2400" dirty="0">
            <a:solidFill>
              <a:schemeClr val="tx1"/>
            </a:solidFill>
            <a:latin typeface="NikoshBAN" pitchFamily="2" charset="0"/>
            <a:cs typeface="NikoshBAN" pitchFamily="2" charset="0"/>
          </a:endParaRPr>
        </a:p>
      </dgm:t>
    </dgm:pt>
    <dgm:pt modelId="{EE143936-6A0C-4F70-9A34-FB20F9986ECE}" type="parTrans" cxnId="{92B4799A-A857-4883-9AB6-190DEDD17542}">
      <dgm:prSet/>
      <dgm:spPr/>
      <dgm:t>
        <a:bodyPr/>
        <a:lstStyle/>
        <a:p>
          <a:endParaRPr lang="en-US"/>
        </a:p>
      </dgm:t>
    </dgm:pt>
    <dgm:pt modelId="{EDB94B61-A3C6-4903-B320-C40992B5BAA9}" type="sibTrans" cxnId="{92B4799A-A857-4883-9AB6-190DEDD17542}">
      <dgm:prSet/>
      <dgm:spPr/>
      <dgm:t>
        <a:bodyPr/>
        <a:lstStyle/>
        <a:p>
          <a:endParaRPr lang="en-US"/>
        </a:p>
      </dgm:t>
    </dgm:pt>
    <dgm:pt modelId="{DF77E69B-429C-41E4-BC4B-8C4FE0C5BD0F}" type="pres">
      <dgm:prSet presAssocID="{44325ABF-2D81-497E-8C19-BAA52ED45490}" presName="Name0" presStyleCnt="0">
        <dgm:presLayoutVars>
          <dgm:chMax val="1"/>
          <dgm:dir/>
          <dgm:animLvl val="ctr"/>
          <dgm:resizeHandles val="exact"/>
        </dgm:presLayoutVars>
      </dgm:prSet>
      <dgm:spPr/>
      <dgm:t>
        <a:bodyPr/>
        <a:lstStyle/>
        <a:p>
          <a:endParaRPr lang="en-US"/>
        </a:p>
      </dgm:t>
    </dgm:pt>
    <dgm:pt modelId="{C82E61C4-58CE-479F-935D-47C3A075E08A}" type="pres">
      <dgm:prSet presAssocID="{104CB3DF-9DD4-4EDA-865E-E084997A9DC3}" presName="centerShape" presStyleLbl="node0" presStyleIdx="0" presStyleCnt="1"/>
      <dgm:spPr/>
      <dgm:t>
        <a:bodyPr/>
        <a:lstStyle/>
        <a:p>
          <a:endParaRPr lang="en-US"/>
        </a:p>
      </dgm:t>
    </dgm:pt>
    <dgm:pt modelId="{057DA59C-F92F-40FE-8DA5-ECEE458759EF}" type="pres">
      <dgm:prSet presAssocID="{E03DF021-DB79-4E52-92E1-1CF1F617C908}" presName="parTrans" presStyleLbl="sibTrans2D1" presStyleIdx="0" presStyleCnt="6"/>
      <dgm:spPr/>
      <dgm:t>
        <a:bodyPr/>
        <a:lstStyle/>
        <a:p>
          <a:endParaRPr lang="en-US"/>
        </a:p>
      </dgm:t>
    </dgm:pt>
    <dgm:pt modelId="{B5DABCC4-F76B-423A-B353-E86FE6CA6F20}" type="pres">
      <dgm:prSet presAssocID="{E03DF021-DB79-4E52-92E1-1CF1F617C908}" presName="connectorText" presStyleLbl="sibTrans2D1" presStyleIdx="0" presStyleCnt="6"/>
      <dgm:spPr/>
      <dgm:t>
        <a:bodyPr/>
        <a:lstStyle/>
        <a:p>
          <a:endParaRPr lang="en-US"/>
        </a:p>
      </dgm:t>
    </dgm:pt>
    <dgm:pt modelId="{59E16689-DA61-48FE-8E96-6BCCE9388BEC}" type="pres">
      <dgm:prSet presAssocID="{90B62AF6-3B6A-419B-B568-D85902292ED3}" presName="node" presStyleLbl="node1" presStyleIdx="0" presStyleCnt="6">
        <dgm:presLayoutVars>
          <dgm:bulletEnabled val="1"/>
        </dgm:presLayoutVars>
      </dgm:prSet>
      <dgm:spPr/>
      <dgm:t>
        <a:bodyPr/>
        <a:lstStyle/>
        <a:p>
          <a:endParaRPr lang="en-US"/>
        </a:p>
      </dgm:t>
    </dgm:pt>
    <dgm:pt modelId="{7401A7CA-7D63-4B31-A1B8-A5D103CB68AA}" type="pres">
      <dgm:prSet presAssocID="{5C11D8EF-4E36-438A-89C7-48981F86ECF6}" presName="parTrans" presStyleLbl="sibTrans2D1" presStyleIdx="1" presStyleCnt="6"/>
      <dgm:spPr/>
      <dgm:t>
        <a:bodyPr/>
        <a:lstStyle/>
        <a:p>
          <a:endParaRPr lang="en-US"/>
        </a:p>
      </dgm:t>
    </dgm:pt>
    <dgm:pt modelId="{53F12588-F3E0-4B29-AD10-B63AD50D199B}" type="pres">
      <dgm:prSet presAssocID="{5C11D8EF-4E36-438A-89C7-48981F86ECF6}" presName="connectorText" presStyleLbl="sibTrans2D1" presStyleIdx="1" presStyleCnt="6"/>
      <dgm:spPr/>
      <dgm:t>
        <a:bodyPr/>
        <a:lstStyle/>
        <a:p>
          <a:endParaRPr lang="en-US"/>
        </a:p>
      </dgm:t>
    </dgm:pt>
    <dgm:pt modelId="{F2C30884-5948-4AAE-B189-43C144C3A839}" type="pres">
      <dgm:prSet presAssocID="{31D69E10-926B-447A-AB1F-F58EDC5E8505}" presName="node" presStyleLbl="node1" presStyleIdx="1" presStyleCnt="6">
        <dgm:presLayoutVars>
          <dgm:bulletEnabled val="1"/>
        </dgm:presLayoutVars>
      </dgm:prSet>
      <dgm:spPr/>
      <dgm:t>
        <a:bodyPr/>
        <a:lstStyle/>
        <a:p>
          <a:endParaRPr lang="en-US"/>
        </a:p>
      </dgm:t>
    </dgm:pt>
    <dgm:pt modelId="{BD3A616D-7CE4-4354-92D8-52ADF9940333}" type="pres">
      <dgm:prSet presAssocID="{AAAFF050-02C7-4357-A482-AE8F05679E48}" presName="parTrans" presStyleLbl="sibTrans2D1" presStyleIdx="2" presStyleCnt="6"/>
      <dgm:spPr/>
      <dgm:t>
        <a:bodyPr/>
        <a:lstStyle/>
        <a:p>
          <a:endParaRPr lang="en-US"/>
        </a:p>
      </dgm:t>
    </dgm:pt>
    <dgm:pt modelId="{06AFDEF0-3F75-403D-A4D8-66A80417035E}" type="pres">
      <dgm:prSet presAssocID="{AAAFF050-02C7-4357-A482-AE8F05679E48}" presName="connectorText" presStyleLbl="sibTrans2D1" presStyleIdx="2" presStyleCnt="6"/>
      <dgm:spPr/>
      <dgm:t>
        <a:bodyPr/>
        <a:lstStyle/>
        <a:p>
          <a:endParaRPr lang="en-US"/>
        </a:p>
      </dgm:t>
    </dgm:pt>
    <dgm:pt modelId="{F6184EDD-FCDD-4F94-840E-AE6F0202B19A}" type="pres">
      <dgm:prSet presAssocID="{B08E6E42-0B33-4FE3-88C3-801D78796EF9}" presName="node" presStyleLbl="node1" presStyleIdx="2" presStyleCnt="6">
        <dgm:presLayoutVars>
          <dgm:bulletEnabled val="1"/>
        </dgm:presLayoutVars>
      </dgm:prSet>
      <dgm:spPr/>
      <dgm:t>
        <a:bodyPr/>
        <a:lstStyle/>
        <a:p>
          <a:endParaRPr lang="en-US"/>
        </a:p>
      </dgm:t>
    </dgm:pt>
    <dgm:pt modelId="{86A1F7E5-836E-4061-A3F4-DBA2016BF075}" type="pres">
      <dgm:prSet presAssocID="{EAF7BF13-8785-4BF2-BC5B-DFA564E59247}" presName="parTrans" presStyleLbl="sibTrans2D1" presStyleIdx="3" presStyleCnt="6"/>
      <dgm:spPr/>
      <dgm:t>
        <a:bodyPr/>
        <a:lstStyle/>
        <a:p>
          <a:endParaRPr lang="en-US"/>
        </a:p>
      </dgm:t>
    </dgm:pt>
    <dgm:pt modelId="{4268C32D-062E-4D16-9975-E40D4FF96182}" type="pres">
      <dgm:prSet presAssocID="{EAF7BF13-8785-4BF2-BC5B-DFA564E59247}" presName="connectorText" presStyleLbl="sibTrans2D1" presStyleIdx="3" presStyleCnt="6"/>
      <dgm:spPr/>
      <dgm:t>
        <a:bodyPr/>
        <a:lstStyle/>
        <a:p>
          <a:endParaRPr lang="en-US"/>
        </a:p>
      </dgm:t>
    </dgm:pt>
    <dgm:pt modelId="{D42C56EA-B366-48EE-877E-A6E507044E7F}" type="pres">
      <dgm:prSet presAssocID="{0B773A19-77DE-486A-8E2C-ED6FF4FCFDD4}" presName="node" presStyleLbl="node1" presStyleIdx="3" presStyleCnt="6">
        <dgm:presLayoutVars>
          <dgm:bulletEnabled val="1"/>
        </dgm:presLayoutVars>
      </dgm:prSet>
      <dgm:spPr/>
      <dgm:t>
        <a:bodyPr/>
        <a:lstStyle/>
        <a:p>
          <a:endParaRPr lang="en-US"/>
        </a:p>
      </dgm:t>
    </dgm:pt>
    <dgm:pt modelId="{FEBD359D-E753-4DD2-80E4-D7606AD2CD36}" type="pres">
      <dgm:prSet presAssocID="{CBFFA34E-7D7F-4A53-96B1-AB9ED9E05985}" presName="parTrans" presStyleLbl="sibTrans2D1" presStyleIdx="4" presStyleCnt="6"/>
      <dgm:spPr/>
      <dgm:t>
        <a:bodyPr/>
        <a:lstStyle/>
        <a:p>
          <a:endParaRPr lang="en-US"/>
        </a:p>
      </dgm:t>
    </dgm:pt>
    <dgm:pt modelId="{33273BCE-5234-433A-8729-897FC82C7605}" type="pres">
      <dgm:prSet presAssocID="{CBFFA34E-7D7F-4A53-96B1-AB9ED9E05985}" presName="connectorText" presStyleLbl="sibTrans2D1" presStyleIdx="4" presStyleCnt="6"/>
      <dgm:spPr/>
      <dgm:t>
        <a:bodyPr/>
        <a:lstStyle/>
        <a:p>
          <a:endParaRPr lang="en-US"/>
        </a:p>
      </dgm:t>
    </dgm:pt>
    <dgm:pt modelId="{03C2CE6A-03CD-4456-9FA8-BBB652F02730}" type="pres">
      <dgm:prSet presAssocID="{5235DF31-90F9-43F3-AAD9-F18A02D31D12}" presName="node" presStyleLbl="node1" presStyleIdx="4" presStyleCnt="6">
        <dgm:presLayoutVars>
          <dgm:bulletEnabled val="1"/>
        </dgm:presLayoutVars>
      </dgm:prSet>
      <dgm:spPr/>
      <dgm:t>
        <a:bodyPr/>
        <a:lstStyle/>
        <a:p>
          <a:endParaRPr lang="en-US"/>
        </a:p>
      </dgm:t>
    </dgm:pt>
    <dgm:pt modelId="{D8D3790B-33DB-4858-B7E5-01A2CBA8986D}" type="pres">
      <dgm:prSet presAssocID="{EE143936-6A0C-4F70-9A34-FB20F9986ECE}" presName="parTrans" presStyleLbl="sibTrans2D1" presStyleIdx="5" presStyleCnt="6"/>
      <dgm:spPr/>
      <dgm:t>
        <a:bodyPr/>
        <a:lstStyle/>
        <a:p>
          <a:endParaRPr lang="en-US"/>
        </a:p>
      </dgm:t>
    </dgm:pt>
    <dgm:pt modelId="{FC1BD10E-496B-4B52-A7F9-27C83096CA3A}" type="pres">
      <dgm:prSet presAssocID="{EE143936-6A0C-4F70-9A34-FB20F9986ECE}" presName="connectorText" presStyleLbl="sibTrans2D1" presStyleIdx="5" presStyleCnt="6"/>
      <dgm:spPr/>
      <dgm:t>
        <a:bodyPr/>
        <a:lstStyle/>
        <a:p>
          <a:endParaRPr lang="en-US"/>
        </a:p>
      </dgm:t>
    </dgm:pt>
    <dgm:pt modelId="{F4F41804-BE46-473F-AD29-B74424009199}" type="pres">
      <dgm:prSet presAssocID="{28DCAD9F-0B8B-4B6E-BD72-79EEB8A8A62C}" presName="node" presStyleLbl="node1" presStyleIdx="5" presStyleCnt="6">
        <dgm:presLayoutVars>
          <dgm:bulletEnabled val="1"/>
        </dgm:presLayoutVars>
      </dgm:prSet>
      <dgm:spPr/>
      <dgm:t>
        <a:bodyPr/>
        <a:lstStyle/>
        <a:p>
          <a:endParaRPr lang="en-US"/>
        </a:p>
      </dgm:t>
    </dgm:pt>
  </dgm:ptLst>
  <dgm:cxnLst>
    <dgm:cxn modelId="{5FABE141-5439-44D7-B25F-6128918A42B7}" type="presOf" srcId="{B08E6E42-0B33-4FE3-88C3-801D78796EF9}" destId="{F6184EDD-FCDD-4F94-840E-AE6F0202B19A}" srcOrd="0" destOrd="0" presId="urn:microsoft.com/office/officeart/2005/8/layout/radial5"/>
    <dgm:cxn modelId="{A0EF09C5-3135-453C-9FDD-86E2EBE8E69F}" type="presOf" srcId="{5235DF31-90F9-43F3-AAD9-F18A02D31D12}" destId="{03C2CE6A-03CD-4456-9FA8-BBB652F02730}" srcOrd="0" destOrd="0" presId="urn:microsoft.com/office/officeart/2005/8/layout/radial5"/>
    <dgm:cxn modelId="{ED7FBFF1-ACDA-4CBB-8D32-C0384B3E6FAB}" type="presOf" srcId="{90B62AF6-3B6A-419B-B568-D85902292ED3}" destId="{59E16689-DA61-48FE-8E96-6BCCE9388BEC}" srcOrd="0" destOrd="0" presId="urn:microsoft.com/office/officeart/2005/8/layout/radial5"/>
    <dgm:cxn modelId="{21BEC60B-9CB2-42D1-BC33-F6A1D387A9ED}" type="presOf" srcId="{104CB3DF-9DD4-4EDA-865E-E084997A9DC3}" destId="{C82E61C4-58CE-479F-935D-47C3A075E08A}" srcOrd="0" destOrd="0" presId="urn:microsoft.com/office/officeart/2005/8/layout/radial5"/>
    <dgm:cxn modelId="{0AD05FFD-BC44-42DA-A39A-68C7DED4205A}" type="presOf" srcId="{CBFFA34E-7D7F-4A53-96B1-AB9ED9E05985}" destId="{FEBD359D-E753-4DD2-80E4-D7606AD2CD36}" srcOrd="0" destOrd="0" presId="urn:microsoft.com/office/officeart/2005/8/layout/radial5"/>
    <dgm:cxn modelId="{9D7C5317-990F-4455-AAD0-61010DD6ECD4}" type="presOf" srcId="{EAF7BF13-8785-4BF2-BC5B-DFA564E59247}" destId="{4268C32D-062E-4D16-9975-E40D4FF96182}" srcOrd="1" destOrd="0" presId="urn:microsoft.com/office/officeart/2005/8/layout/radial5"/>
    <dgm:cxn modelId="{6EEF24EC-0E7D-4C4D-845F-5FF6F9EDD65B}" type="presOf" srcId="{E03DF021-DB79-4E52-92E1-1CF1F617C908}" destId="{057DA59C-F92F-40FE-8DA5-ECEE458759EF}" srcOrd="0" destOrd="0" presId="urn:microsoft.com/office/officeart/2005/8/layout/radial5"/>
    <dgm:cxn modelId="{5E87FBFF-2C95-4F98-A579-27BB3F588876}" type="presOf" srcId="{EAF7BF13-8785-4BF2-BC5B-DFA564E59247}" destId="{86A1F7E5-836E-4061-A3F4-DBA2016BF075}" srcOrd="0" destOrd="0" presId="urn:microsoft.com/office/officeart/2005/8/layout/radial5"/>
    <dgm:cxn modelId="{838ED241-86F5-4B80-BFA4-C9FA11063E25}" srcId="{104CB3DF-9DD4-4EDA-865E-E084997A9DC3}" destId="{5235DF31-90F9-43F3-AAD9-F18A02D31D12}" srcOrd="4" destOrd="0" parTransId="{CBFFA34E-7D7F-4A53-96B1-AB9ED9E05985}" sibTransId="{2583B4EB-5389-40AC-BDCD-06FAAB55568A}"/>
    <dgm:cxn modelId="{967495AF-0D79-4AA6-9401-38DBC0DA7DF2}" type="presOf" srcId="{5C11D8EF-4E36-438A-89C7-48981F86ECF6}" destId="{53F12588-F3E0-4B29-AD10-B63AD50D199B}" srcOrd="1" destOrd="0" presId="urn:microsoft.com/office/officeart/2005/8/layout/radial5"/>
    <dgm:cxn modelId="{EC2C1271-09C4-45D9-B5DB-00E908007D30}" type="presOf" srcId="{EE143936-6A0C-4F70-9A34-FB20F9986ECE}" destId="{FC1BD10E-496B-4B52-A7F9-27C83096CA3A}" srcOrd="1" destOrd="0" presId="urn:microsoft.com/office/officeart/2005/8/layout/radial5"/>
    <dgm:cxn modelId="{BB61005B-51FA-469B-AFCE-3416AB975A11}" srcId="{104CB3DF-9DD4-4EDA-865E-E084997A9DC3}" destId="{90B62AF6-3B6A-419B-B568-D85902292ED3}" srcOrd="0" destOrd="0" parTransId="{E03DF021-DB79-4E52-92E1-1CF1F617C908}" sibTransId="{91F7FCB6-325B-4C1D-94D8-9006DC0974DE}"/>
    <dgm:cxn modelId="{DDE8A897-BF4A-41DD-8D18-81684FC615CC}" type="presOf" srcId="{31D69E10-926B-447A-AB1F-F58EDC5E8505}" destId="{F2C30884-5948-4AAE-B189-43C144C3A839}" srcOrd="0" destOrd="0" presId="urn:microsoft.com/office/officeart/2005/8/layout/radial5"/>
    <dgm:cxn modelId="{5697EEF5-A636-4E7F-B50E-02E11E0AFDC3}" srcId="{44325ABF-2D81-497E-8C19-BAA52ED45490}" destId="{104CB3DF-9DD4-4EDA-865E-E084997A9DC3}" srcOrd="0" destOrd="0" parTransId="{B1865A0F-39AF-46D4-AE4A-123E6C965D76}" sibTransId="{45BF0E4F-0704-4A2D-9FE9-52F1AE44B6DB}"/>
    <dgm:cxn modelId="{A0C5C9B4-C9A3-4C4D-9B67-E1B635A7403F}" type="presOf" srcId="{EE143936-6A0C-4F70-9A34-FB20F9986ECE}" destId="{D8D3790B-33DB-4858-B7E5-01A2CBA8986D}" srcOrd="0" destOrd="0" presId="urn:microsoft.com/office/officeart/2005/8/layout/radial5"/>
    <dgm:cxn modelId="{92B4799A-A857-4883-9AB6-190DEDD17542}" srcId="{104CB3DF-9DD4-4EDA-865E-E084997A9DC3}" destId="{28DCAD9F-0B8B-4B6E-BD72-79EEB8A8A62C}" srcOrd="5" destOrd="0" parTransId="{EE143936-6A0C-4F70-9A34-FB20F9986ECE}" sibTransId="{EDB94B61-A3C6-4903-B320-C40992B5BAA9}"/>
    <dgm:cxn modelId="{540EDF50-9A08-4DDD-9AD4-22B03D727763}" type="presOf" srcId="{5C11D8EF-4E36-438A-89C7-48981F86ECF6}" destId="{7401A7CA-7D63-4B31-A1B8-A5D103CB68AA}" srcOrd="0" destOrd="0" presId="urn:microsoft.com/office/officeart/2005/8/layout/radial5"/>
    <dgm:cxn modelId="{DDF37280-1FC7-4A7B-820B-43FFF1EA863B}" type="presOf" srcId="{AAAFF050-02C7-4357-A482-AE8F05679E48}" destId="{06AFDEF0-3F75-403D-A4D8-66A80417035E}" srcOrd="1" destOrd="0" presId="urn:microsoft.com/office/officeart/2005/8/layout/radial5"/>
    <dgm:cxn modelId="{EB5F4ACB-7C7A-4326-987D-DEF82117609E}" type="presOf" srcId="{44325ABF-2D81-497E-8C19-BAA52ED45490}" destId="{DF77E69B-429C-41E4-BC4B-8C4FE0C5BD0F}" srcOrd="0" destOrd="0" presId="urn:microsoft.com/office/officeart/2005/8/layout/radial5"/>
    <dgm:cxn modelId="{5E46B6C5-CFFE-460F-BE81-C5B79108B156}" type="presOf" srcId="{28DCAD9F-0B8B-4B6E-BD72-79EEB8A8A62C}" destId="{F4F41804-BE46-473F-AD29-B74424009199}" srcOrd="0" destOrd="0" presId="urn:microsoft.com/office/officeart/2005/8/layout/radial5"/>
    <dgm:cxn modelId="{C333BB04-6826-46A7-B1C8-17E667C3F817}" srcId="{104CB3DF-9DD4-4EDA-865E-E084997A9DC3}" destId="{0B773A19-77DE-486A-8E2C-ED6FF4FCFDD4}" srcOrd="3" destOrd="0" parTransId="{EAF7BF13-8785-4BF2-BC5B-DFA564E59247}" sibTransId="{4847CDF7-9665-460D-A440-4320621516AB}"/>
    <dgm:cxn modelId="{F170BE06-0856-4C4D-8B35-D6F57EF09751}" srcId="{104CB3DF-9DD4-4EDA-865E-E084997A9DC3}" destId="{31D69E10-926B-447A-AB1F-F58EDC5E8505}" srcOrd="1" destOrd="0" parTransId="{5C11D8EF-4E36-438A-89C7-48981F86ECF6}" sibTransId="{7D5A24C9-4721-4B86-95EE-5E55706459B3}"/>
    <dgm:cxn modelId="{16B10515-349B-43B1-B1CA-FE7F2C895C17}" type="presOf" srcId="{0B773A19-77DE-486A-8E2C-ED6FF4FCFDD4}" destId="{D42C56EA-B366-48EE-877E-A6E507044E7F}" srcOrd="0" destOrd="0" presId="urn:microsoft.com/office/officeart/2005/8/layout/radial5"/>
    <dgm:cxn modelId="{03B86E45-BA37-450B-AA3A-3C6787C4155E}" type="presOf" srcId="{CBFFA34E-7D7F-4A53-96B1-AB9ED9E05985}" destId="{33273BCE-5234-433A-8729-897FC82C7605}" srcOrd="1" destOrd="0" presId="urn:microsoft.com/office/officeart/2005/8/layout/radial5"/>
    <dgm:cxn modelId="{3C6910BE-D882-4286-A969-5FB4509915ED}" type="presOf" srcId="{AAAFF050-02C7-4357-A482-AE8F05679E48}" destId="{BD3A616D-7CE4-4354-92D8-52ADF9940333}" srcOrd="0" destOrd="0" presId="urn:microsoft.com/office/officeart/2005/8/layout/radial5"/>
    <dgm:cxn modelId="{DBA606EF-2B81-4235-91DF-BD59D76A5D23}" type="presOf" srcId="{E03DF021-DB79-4E52-92E1-1CF1F617C908}" destId="{B5DABCC4-F76B-423A-B353-E86FE6CA6F20}" srcOrd="1" destOrd="0" presId="urn:microsoft.com/office/officeart/2005/8/layout/radial5"/>
    <dgm:cxn modelId="{DB18B872-6118-4D9B-818C-AE968DD2F0F5}" srcId="{104CB3DF-9DD4-4EDA-865E-E084997A9DC3}" destId="{B08E6E42-0B33-4FE3-88C3-801D78796EF9}" srcOrd="2" destOrd="0" parTransId="{AAAFF050-02C7-4357-A482-AE8F05679E48}" sibTransId="{3BFF33D7-19B2-4DBA-A2E4-89926D7C337B}"/>
    <dgm:cxn modelId="{75B98417-7F2A-4896-A3D2-01925C3501C5}" type="presParOf" srcId="{DF77E69B-429C-41E4-BC4B-8C4FE0C5BD0F}" destId="{C82E61C4-58CE-479F-935D-47C3A075E08A}" srcOrd="0" destOrd="0" presId="urn:microsoft.com/office/officeart/2005/8/layout/radial5"/>
    <dgm:cxn modelId="{96F60023-F28F-4A00-81BE-75847F12F0C9}" type="presParOf" srcId="{DF77E69B-429C-41E4-BC4B-8C4FE0C5BD0F}" destId="{057DA59C-F92F-40FE-8DA5-ECEE458759EF}" srcOrd="1" destOrd="0" presId="urn:microsoft.com/office/officeart/2005/8/layout/radial5"/>
    <dgm:cxn modelId="{CF60915D-587E-4BF3-B6D4-67684EDA6940}" type="presParOf" srcId="{057DA59C-F92F-40FE-8DA5-ECEE458759EF}" destId="{B5DABCC4-F76B-423A-B353-E86FE6CA6F20}" srcOrd="0" destOrd="0" presId="urn:microsoft.com/office/officeart/2005/8/layout/radial5"/>
    <dgm:cxn modelId="{24C0766E-D420-4821-BDE6-771CEC1F5E50}" type="presParOf" srcId="{DF77E69B-429C-41E4-BC4B-8C4FE0C5BD0F}" destId="{59E16689-DA61-48FE-8E96-6BCCE9388BEC}" srcOrd="2" destOrd="0" presId="urn:microsoft.com/office/officeart/2005/8/layout/radial5"/>
    <dgm:cxn modelId="{E8C37B9F-CCF5-4439-A632-414BE49578FB}" type="presParOf" srcId="{DF77E69B-429C-41E4-BC4B-8C4FE0C5BD0F}" destId="{7401A7CA-7D63-4B31-A1B8-A5D103CB68AA}" srcOrd="3" destOrd="0" presId="urn:microsoft.com/office/officeart/2005/8/layout/radial5"/>
    <dgm:cxn modelId="{6D3BD972-DAAC-4CB5-BBA4-3F049137974B}" type="presParOf" srcId="{7401A7CA-7D63-4B31-A1B8-A5D103CB68AA}" destId="{53F12588-F3E0-4B29-AD10-B63AD50D199B}" srcOrd="0" destOrd="0" presId="urn:microsoft.com/office/officeart/2005/8/layout/radial5"/>
    <dgm:cxn modelId="{8DEEAC24-4045-4FB4-A750-02DBAFD86A69}" type="presParOf" srcId="{DF77E69B-429C-41E4-BC4B-8C4FE0C5BD0F}" destId="{F2C30884-5948-4AAE-B189-43C144C3A839}" srcOrd="4" destOrd="0" presId="urn:microsoft.com/office/officeart/2005/8/layout/radial5"/>
    <dgm:cxn modelId="{3AF6116D-BC42-486A-9A4F-17772E9EBCEB}" type="presParOf" srcId="{DF77E69B-429C-41E4-BC4B-8C4FE0C5BD0F}" destId="{BD3A616D-7CE4-4354-92D8-52ADF9940333}" srcOrd="5" destOrd="0" presId="urn:microsoft.com/office/officeart/2005/8/layout/radial5"/>
    <dgm:cxn modelId="{4F4162C0-CCF6-4E2F-9933-21BD3ED892F9}" type="presParOf" srcId="{BD3A616D-7CE4-4354-92D8-52ADF9940333}" destId="{06AFDEF0-3F75-403D-A4D8-66A80417035E}" srcOrd="0" destOrd="0" presId="urn:microsoft.com/office/officeart/2005/8/layout/radial5"/>
    <dgm:cxn modelId="{4C4602FD-641C-4095-A3CF-B899554A1DE3}" type="presParOf" srcId="{DF77E69B-429C-41E4-BC4B-8C4FE0C5BD0F}" destId="{F6184EDD-FCDD-4F94-840E-AE6F0202B19A}" srcOrd="6" destOrd="0" presId="urn:microsoft.com/office/officeart/2005/8/layout/radial5"/>
    <dgm:cxn modelId="{8E4E49B6-EFA2-4593-BDD8-9E3A755F1718}" type="presParOf" srcId="{DF77E69B-429C-41E4-BC4B-8C4FE0C5BD0F}" destId="{86A1F7E5-836E-4061-A3F4-DBA2016BF075}" srcOrd="7" destOrd="0" presId="urn:microsoft.com/office/officeart/2005/8/layout/radial5"/>
    <dgm:cxn modelId="{6F181531-8D5D-41FF-AF94-3E5B1D94F9EE}" type="presParOf" srcId="{86A1F7E5-836E-4061-A3F4-DBA2016BF075}" destId="{4268C32D-062E-4D16-9975-E40D4FF96182}" srcOrd="0" destOrd="0" presId="urn:microsoft.com/office/officeart/2005/8/layout/radial5"/>
    <dgm:cxn modelId="{A546FC99-2C23-4163-B25A-B72DEE819B35}" type="presParOf" srcId="{DF77E69B-429C-41E4-BC4B-8C4FE0C5BD0F}" destId="{D42C56EA-B366-48EE-877E-A6E507044E7F}" srcOrd="8" destOrd="0" presId="urn:microsoft.com/office/officeart/2005/8/layout/radial5"/>
    <dgm:cxn modelId="{7769005E-3E20-4F4B-99DC-CDFB32A34AAB}" type="presParOf" srcId="{DF77E69B-429C-41E4-BC4B-8C4FE0C5BD0F}" destId="{FEBD359D-E753-4DD2-80E4-D7606AD2CD36}" srcOrd="9" destOrd="0" presId="urn:microsoft.com/office/officeart/2005/8/layout/radial5"/>
    <dgm:cxn modelId="{9DB57557-4774-42D8-AA64-F80D6453D7F9}" type="presParOf" srcId="{FEBD359D-E753-4DD2-80E4-D7606AD2CD36}" destId="{33273BCE-5234-433A-8729-897FC82C7605}" srcOrd="0" destOrd="0" presId="urn:microsoft.com/office/officeart/2005/8/layout/radial5"/>
    <dgm:cxn modelId="{23FB1D6D-67BC-42B3-974D-0B48EE69F7D6}" type="presParOf" srcId="{DF77E69B-429C-41E4-BC4B-8C4FE0C5BD0F}" destId="{03C2CE6A-03CD-4456-9FA8-BBB652F02730}" srcOrd="10" destOrd="0" presId="urn:microsoft.com/office/officeart/2005/8/layout/radial5"/>
    <dgm:cxn modelId="{9E947769-50A2-43A0-8220-B32CDB64B785}" type="presParOf" srcId="{DF77E69B-429C-41E4-BC4B-8C4FE0C5BD0F}" destId="{D8D3790B-33DB-4858-B7E5-01A2CBA8986D}" srcOrd="11" destOrd="0" presId="urn:microsoft.com/office/officeart/2005/8/layout/radial5"/>
    <dgm:cxn modelId="{C2447007-2902-476C-B6D0-A3086DDE9EF4}" type="presParOf" srcId="{D8D3790B-33DB-4858-B7E5-01A2CBA8986D}" destId="{FC1BD10E-496B-4B52-A7F9-27C83096CA3A}" srcOrd="0" destOrd="0" presId="urn:microsoft.com/office/officeart/2005/8/layout/radial5"/>
    <dgm:cxn modelId="{FEDBA64D-F409-4598-8B2D-D84D27225863}" type="presParOf" srcId="{DF77E69B-429C-41E4-BC4B-8C4FE0C5BD0F}" destId="{F4F41804-BE46-473F-AD29-B74424009199}"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F9D691-3097-4466-8781-D326C9922073}" type="doc">
      <dgm:prSet loTypeId="urn:microsoft.com/office/officeart/2005/8/layout/hList6" loCatId="list" qsTypeId="urn:microsoft.com/office/officeart/2005/8/quickstyle/simple1" qsCatId="simple"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D88A46E0-76B0-4073-AAB4-C34194862AA0}">
      <dgm:prSet phldrT="[Text]" custT="1">
        <dgm:style>
          <a:lnRef idx="1">
            <a:schemeClr val="accent4"/>
          </a:lnRef>
          <a:fillRef idx="2">
            <a:schemeClr val="accent4"/>
          </a:fillRef>
          <a:effectRef idx="1">
            <a:schemeClr val="accent4"/>
          </a:effectRef>
          <a:fontRef idx="minor">
            <a:schemeClr val="dk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bn-BD" sz="2800" b="1" dirty="0" smtClean="0">
              <a:latin typeface="NikoshBAN" pitchFamily="2" charset="0"/>
              <a:cs typeface="NikoshBAN" pitchFamily="2" charset="0"/>
            </a:rPr>
            <a:t>‘ক’-দল</a:t>
          </a:r>
          <a:r>
            <a:rPr lang="en-US" sz="2800" b="1" dirty="0" smtClean="0">
              <a:latin typeface="NikoshBAN" pitchFamily="2" charset="0"/>
              <a:cs typeface="NikoshBAN" pitchFamily="2" charset="0"/>
            </a:rPr>
            <a:t>: </a:t>
          </a:r>
          <a:r>
            <a:rPr lang="bn-BD" sz="2800" b="1" dirty="0" smtClean="0">
              <a:latin typeface="NikoshBAN" pitchFamily="2" charset="0"/>
              <a:cs typeface="NikoshBAN" pitchFamily="2" charset="0"/>
            </a:rPr>
            <a:t>দৈনন্দিন জীবনে কাঠ শিল্পের যেসব জিনিস ব্যবহৃত হয়  সেগুলো</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নিয়ে</a:t>
          </a:r>
          <a:r>
            <a:rPr lang="en-US" sz="2800" b="1" dirty="0" smtClean="0">
              <a:latin typeface="NikoshBAN" pitchFamily="2" charset="0"/>
              <a:cs typeface="NikoshBAN" pitchFamily="2" charset="0"/>
            </a:rPr>
            <a:t> </a:t>
          </a:r>
          <a:r>
            <a:rPr lang="bn-BD" sz="2800" b="1" dirty="0" smtClean="0">
              <a:latin typeface="NikoshBAN" pitchFamily="2" charset="0"/>
              <a:cs typeface="NikoshBAN" pitchFamily="2" charset="0"/>
            </a:rPr>
            <a:t>একটি </a:t>
          </a:r>
          <a:r>
            <a:rPr lang="en-US" sz="2800" b="1" dirty="0" err="1" smtClean="0">
              <a:latin typeface="NikoshBAN" pitchFamily="2" charset="0"/>
              <a:cs typeface="NikoshBAN" pitchFamily="2" charset="0"/>
            </a:rPr>
            <a:t>অনুচ্ছেদ</a:t>
          </a:r>
          <a:r>
            <a:rPr lang="en-US" sz="2800" b="1" dirty="0" smtClean="0">
              <a:latin typeface="NikoshBAN" pitchFamily="2" charset="0"/>
              <a:cs typeface="NikoshBAN" pitchFamily="2" charset="0"/>
            </a:rPr>
            <a:t> </a:t>
          </a:r>
          <a:r>
            <a:rPr lang="bn-BD" sz="2800" b="1" dirty="0" smtClean="0">
              <a:latin typeface="NikoshBAN" pitchFamily="2" charset="0"/>
              <a:cs typeface="NikoshBAN" pitchFamily="2" charset="0"/>
            </a:rPr>
            <a:t>তৈরি কর।</a:t>
          </a:r>
          <a:endParaRPr lang="en-US" sz="2300" dirty="0"/>
        </a:p>
      </dgm:t>
    </dgm:pt>
    <dgm:pt modelId="{554D606A-8E7B-4CE1-9C6A-BE161E23FB19}" type="parTrans" cxnId="{4B5E7DFB-7175-4EB4-9B69-7752C70690BD}">
      <dgm:prSet/>
      <dgm:spPr/>
      <dgm:t>
        <a:bodyPr/>
        <a:lstStyle/>
        <a:p>
          <a:endParaRPr lang="en-US"/>
        </a:p>
      </dgm:t>
    </dgm:pt>
    <dgm:pt modelId="{FD0FCD9B-153F-4CB0-B161-DDC78063F2CF}" type="sibTrans" cxnId="{4B5E7DFB-7175-4EB4-9B69-7752C70690BD}">
      <dgm:prSet/>
      <dgm:spPr/>
      <dgm:t>
        <a:bodyPr/>
        <a:lstStyle/>
        <a:p>
          <a:endParaRPr lang="en-US"/>
        </a:p>
      </dgm:t>
    </dgm:pt>
    <dgm:pt modelId="{A5043393-B08C-436C-A57B-9A408287EE88}">
      <dgm:prSet phldrT="[Text]">
        <dgm:style>
          <a:lnRef idx="1">
            <a:schemeClr val="accent2"/>
          </a:lnRef>
          <a:fillRef idx="2">
            <a:schemeClr val="accent2"/>
          </a:fillRef>
          <a:effectRef idx="1">
            <a:schemeClr val="accent2"/>
          </a:effectRef>
          <a:fontRef idx="minor">
            <a:schemeClr val="dk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bn-BD" b="1" dirty="0" smtClean="0">
              <a:latin typeface="NikoshBAN" pitchFamily="2" charset="0"/>
              <a:cs typeface="NikoshBAN" pitchFamily="2" charset="0"/>
            </a:rPr>
            <a:t>‘খ’ -দল</a:t>
          </a:r>
          <a:r>
            <a:rPr lang="en-US" b="1" dirty="0" smtClean="0">
              <a:latin typeface="NikoshBAN" pitchFamily="2" charset="0"/>
              <a:cs typeface="NikoshBAN" pitchFamily="2" charset="0"/>
            </a:rPr>
            <a:t>: </a:t>
          </a:r>
          <a:r>
            <a:rPr lang="bn-BD" b="1" dirty="0" smtClean="0">
              <a:latin typeface="NikoshBAN" pitchFamily="2" charset="0"/>
              <a:cs typeface="NikoshBAN" pitchFamily="2" charset="0"/>
            </a:rPr>
            <a:t>লোকশিল্প সংরক্ষণের উপায়</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সমূহ</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নিয়ে</a:t>
          </a:r>
          <a:r>
            <a:rPr lang="en-US" b="1" dirty="0" smtClean="0">
              <a:latin typeface="NikoshBAN" pitchFamily="2" charset="0"/>
              <a:cs typeface="NikoshBAN" pitchFamily="2" charset="0"/>
            </a:rPr>
            <a:t> </a:t>
          </a:r>
          <a:r>
            <a:rPr lang="bn-BD" b="1" dirty="0" smtClean="0">
              <a:latin typeface="NikoshBAN" pitchFamily="2" charset="0"/>
              <a:cs typeface="NikoshBAN" pitchFamily="2" charset="0"/>
            </a:rPr>
            <a:t>একটি </a:t>
          </a:r>
          <a:r>
            <a:rPr lang="en-US" b="1" dirty="0" err="1" smtClean="0">
              <a:latin typeface="NikoshBAN" pitchFamily="2" charset="0"/>
              <a:cs typeface="NikoshBAN" pitchFamily="2" charset="0"/>
            </a:rPr>
            <a:t>অনুচ্ছেদ</a:t>
          </a:r>
          <a:r>
            <a:rPr lang="en-US" b="1" dirty="0" smtClean="0">
              <a:latin typeface="NikoshBAN" pitchFamily="2" charset="0"/>
              <a:cs typeface="NikoshBAN" pitchFamily="2" charset="0"/>
            </a:rPr>
            <a:t> </a:t>
          </a:r>
          <a:r>
            <a:rPr lang="bn-BD" b="1" dirty="0" smtClean="0">
              <a:latin typeface="NikoshBAN" pitchFamily="2" charset="0"/>
              <a:cs typeface="NikoshBAN" pitchFamily="2" charset="0"/>
            </a:rPr>
            <a:t>তৈরি কর।</a:t>
          </a:r>
          <a:endParaRPr lang="en-US" dirty="0"/>
        </a:p>
      </dgm:t>
    </dgm:pt>
    <dgm:pt modelId="{0B65DBFC-EBE7-4388-A144-E86D2DD50BD8}" type="parTrans" cxnId="{D2C0E428-CE89-42A6-A0CE-66D74732C17C}">
      <dgm:prSet/>
      <dgm:spPr/>
      <dgm:t>
        <a:bodyPr/>
        <a:lstStyle/>
        <a:p>
          <a:endParaRPr lang="en-US"/>
        </a:p>
      </dgm:t>
    </dgm:pt>
    <dgm:pt modelId="{544EB0F9-6F4F-49B3-BAD1-7DBF1499A31F}" type="sibTrans" cxnId="{D2C0E428-CE89-42A6-A0CE-66D74732C17C}">
      <dgm:prSet/>
      <dgm:spPr/>
      <dgm:t>
        <a:bodyPr/>
        <a:lstStyle/>
        <a:p>
          <a:endParaRPr lang="en-US"/>
        </a:p>
      </dgm:t>
    </dgm:pt>
    <dgm:pt modelId="{FE721979-C1DB-459D-BA71-AE176B01F08E}">
      <dgm:prSet phldrT="[Text]">
        <dgm:style>
          <a:lnRef idx="1">
            <a:schemeClr val="accent1"/>
          </a:lnRef>
          <a:fillRef idx="2">
            <a:schemeClr val="accent1"/>
          </a:fillRef>
          <a:effectRef idx="1">
            <a:schemeClr val="accent1"/>
          </a:effectRef>
          <a:fontRef idx="minor">
            <a:schemeClr val="dk1"/>
          </a:fontRef>
        </dgm:style>
      </dgm:prSet>
      <dgm:spPr>
        <a:ln>
          <a:solidFill>
            <a:schemeClr val="accent3">
              <a:lumMod val="60000"/>
              <a:lumOff val="4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bn-BD" b="1" dirty="0" smtClean="0">
              <a:latin typeface="NikoshBAN" pitchFamily="2" charset="0"/>
              <a:cs typeface="NikoshBAN" pitchFamily="2" charset="0"/>
            </a:rPr>
            <a:t>‘গ’ -দল</a:t>
          </a:r>
          <a:r>
            <a:rPr lang="en-US" b="1" dirty="0" smtClean="0">
              <a:latin typeface="NikoshBAN" pitchFamily="2" charset="0"/>
              <a:cs typeface="NikoshBAN" pitchFamily="2" charset="0"/>
            </a:rPr>
            <a:t>: </a:t>
          </a:r>
          <a:r>
            <a:rPr lang="bn-BD" b="1" dirty="0" smtClean="0">
              <a:latin typeface="NikoshBAN" pitchFamily="2" charset="0"/>
              <a:cs typeface="NikoshBAN" pitchFamily="2" charset="0"/>
            </a:rPr>
            <a:t> তোমাদের এলাকায় দেখা  কয়েকটি  লোকশিল্প</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নিয়ে</a:t>
          </a:r>
          <a:r>
            <a:rPr lang="en-US" b="1" dirty="0" smtClean="0">
              <a:latin typeface="NikoshBAN" pitchFamily="2" charset="0"/>
              <a:cs typeface="NikoshBAN" pitchFamily="2" charset="0"/>
            </a:rPr>
            <a:t> </a:t>
          </a:r>
          <a:r>
            <a:rPr lang="bn-BD" b="1" dirty="0" smtClean="0">
              <a:latin typeface="NikoshBAN" pitchFamily="2" charset="0"/>
              <a:cs typeface="NikoshBAN" pitchFamily="2" charset="0"/>
            </a:rPr>
            <a:t>একটি </a:t>
          </a:r>
          <a:r>
            <a:rPr lang="en-US" b="1" dirty="0" err="1" smtClean="0">
              <a:latin typeface="NikoshBAN" pitchFamily="2" charset="0"/>
              <a:cs typeface="NikoshBAN" pitchFamily="2" charset="0"/>
            </a:rPr>
            <a:t>অনুচ্ছেদ</a:t>
          </a:r>
          <a:r>
            <a:rPr lang="en-US" b="1" dirty="0" smtClean="0">
              <a:latin typeface="NikoshBAN" pitchFamily="2" charset="0"/>
              <a:cs typeface="NikoshBAN" pitchFamily="2" charset="0"/>
            </a:rPr>
            <a:t> </a:t>
          </a:r>
          <a:r>
            <a:rPr lang="bn-BD" b="1" dirty="0" smtClean="0">
              <a:latin typeface="NikoshBAN" pitchFamily="2" charset="0"/>
              <a:cs typeface="NikoshBAN" pitchFamily="2" charset="0"/>
            </a:rPr>
            <a:t>তৈরি কর।</a:t>
          </a:r>
          <a:endParaRPr lang="en-US" dirty="0"/>
        </a:p>
      </dgm:t>
    </dgm:pt>
    <dgm:pt modelId="{D1B91E0E-F892-4743-A42A-BFF76A665730}" type="parTrans" cxnId="{FB4D9C2F-3F1F-4E5F-AF3B-EB707B46C4A3}">
      <dgm:prSet/>
      <dgm:spPr/>
      <dgm:t>
        <a:bodyPr/>
        <a:lstStyle/>
        <a:p>
          <a:endParaRPr lang="en-US"/>
        </a:p>
      </dgm:t>
    </dgm:pt>
    <dgm:pt modelId="{DB853364-195E-4888-8A90-74BDB82E496A}" type="sibTrans" cxnId="{FB4D9C2F-3F1F-4E5F-AF3B-EB707B46C4A3}">
      <dgm:prSet/>
      <dgm:spPr/>
      <dgm:t>
        <a:bodyPr/>
        <a:lstStyle/>
        <a:p>
          <a:endParaRPr lang="en-US"/>
        </a:p>
      </dgm:t>
    </dgm:pt>
    <dgm:pt modelId="{6F662E97-E5E3-4CEB-B637-15B73671BB93}" type="pres">
      <dgm:prSet presAssocID="{E3F9D691-3097-4466-8781-D326C9922073}" presName="Name0" presStyleCnt="0">
        <dgm:presLayoutVars>
          <dgm:dir/>
          <dgm:resizeHandles val="exact"/>
        </dgm:presLayoutVars>
      </dgm:prSet>
      <dgm:spPr/>
      <dgm:t>
        <a:bodyPr/>
        <a:lstStyle/>
        <a:p>
          <a:endParaRPr lang="en-US"/>
        </a:p>
      </dgm:t>
    </dgm:pt>
    <dgm:pt modelId="{7E7160F0-C636-41C0-A6AD-2F179EF0F0E3}" type="pres">
      <dgm:prSet presAssocID="{D88A46E0-76B0-4073-AAB4-C34194862AA0}" presName="node" presStyleLbl="node1" presStyleIdx="0" presStyleCnt="3" custScaleX="111814" custLinFactX="-16169" custLinFactNeighborX="-100000" custLinFactNeighborY="3125">
        <dgm:presLayoutVars>
          <dgm:bulletEnabled val="1"/>
        </dgm:presLayoutVars>
      </dgm:prSet>
      <dgm:spPr/>
      <dgm:t>
        <a:bodyPr/>
        <a:lstStyle/>
        <a:p>
          <a:endParaRPr lang="en-US"/>
        </a:p>
      </dgm:t>
    </dgm:pt>
    <dgm:pt modelId="{6D5B1BDE-591F-4F8F-84DE-5CC6187B4177}" type="pres">
      <dgm:prSet presAssocID="{FD0FCD9B-153F-4CB0-B161-DDC78063F2CF}" presName="sibTran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D382724D-313D-444C-9AB0-1D273F9E3B99}" type="pres">
      <dgm:prSet presAssocID="{A5043393-B08C-436C-A57B-9A408287EE88}" presName="node" presStyleLbl="node1" presStyleIdx="1" presStyleCnt="3">
        <dgm:presLayoutVars>
          <dgm:bulletEnabled val="1"/>
        </dgm:presLayoutVars>
      </dgm:prSet>
      <dgm:spPr/>
      <dgm:t>
        <a:bodyPr/>
        <a:lstStyle/>
        <a:p>
          <a:endParaRPr lang="en-US"/>
        </a:p>
      </dgm:t>
    </dgm:pt>
    <dgm:pt modelId="{7B7A39E2-FA11-4473-9D60-01FAF5EFF2B2}" type="pres">
      <dgm:prSet presAssocID="{544EB0F9-6F4F-49B3-BAD1-7DBF1499A31F}" presName="sibTran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460BBDAA-F635-405E-BE62-FC9B080DC16C}" type="pres">
      <dgm:prSet presAssocID="{FE721979-C1DB-459D-BA71-AE176B01F08E}" presName="node" presStyleLbl="node1" presStyleIdx="2" presStyleCnt="3">
        <dgm:presLayoutVars>
          <dgm:bulletEnabled val="1"/>
        </dgm:presLayoutVars>
      </dgm:prSet>
      <dgm:spPr/>
      <dgm:t>
        <a:bodyPr/>
        <a:lstStyle/>
        <a:p>
          <a:endParaRPr lang="en-US"/>
        </a:p>
      </dgm:t>
    </dgm:pt>
  </dgm:ptLst>
  <dgm:cxnLst>
    <dgm:cxn modelId="{FB4D9C2F-3F1F-4E5F-AF3B-EB707B46C4A3}" srcId="{E3F9D691-3097-4466-8781-D326C9922073}" destId="{FE721979-C1DB-459D-BA71-AE176B01F08E}" srcOrd="2" destOrd="0" parTransId="{D1B91E0E-F892-4743-A42A-BFF76A665730}" sibTransId="{DB853364-195E-4888-8A90-74BDB82E496A}"/>
    <dgm:cxn modelId="{D2C0E428-CE89-42A6-A0CE-66D74732C17C}" srcId="{E3F9D691-3097-4466-8781-D326C9922073}" destId="{A5043393-B08C-436C-A57B-9A408287EE88}" srcOrd="1" destOrd="0" parTransId="{0B65DBFC-EBE7-4388-A144-E86D2DD50BD8}" sibTransId="{544EB0F9-6F4F-49B3-BAD1-7DBF1499A31F}"/>
    <dgm:cxn modelId="{EFAC1605-4263-4E7E-A930-18FF1049F58D}" type="presOf" srcId="{FE721979-C1DB-459D-BA71-AE176B01F08E}" destId="{460BBDAA-F635-405E-BE62-FC9B080DC16C}" srcOrd="0" destOrd="0" presId="urn:microsoft.com/office/officeart/2005/8/layout/hList6"/>
    <dgm:cxn modelId="{84DCD4D9-07B2-4F78-90D4-2443D2295E50}" type="presOf" srcId="{A5043393-B08C-436C-A57B-9A408287EE88}" destId="{D382724D-313D-444C-9AB0-1D273F9E3B99}" srcOrd="0" destOrd="0" presId="urn:microsoft.com/office/officeart/2005/8/layout/hList6"/>
    <dgm:cxn modelId="{A8B5B9FC-67CA-440B-893B-F1E12A3F600F}" type="presOf" srcId="{D88A46E0-76B0-4073-AAB4-C34194862AA0}" destId="{7E7160F0-C636-41C0-A6AD-2F179EF0F0E3}" srcOrd="0" destOrd="0" presId="urn:microsoft.com/office/officeart/2005/8/layout/hList6"/>
    <dgm:cxn modelId="{2EFB1CBE-3624-46DA-99A0-B356A909AC96}" type="presOf" srcId="{E3F9D691-3097-4466-8781-D326C9922073}" destId="{6F662E97-E5E3-4CEB-B637-15B73671BB93}" srcOrd="0" destOrd="0" presId="urn:microsoft.com/office/officeart/2005/8/layout/hList6"/>
    <dgm:cxn modelId="{4B5E7DFB-7175-4EB4-9B69-7752C70690BD}" srcId="{E3F9D691-3097-4466-8781-D326C9922073}" destId="{D88A46E0-76B0-4073-AAB4-C34194862AA0}" srcOrd="0" destOrd="0" parTransId="{554D606A-8E7B-4CE1-9C6A-BE161E23FB19}" sibTransId="{FD0FCD9B-153F-4CB0-B161-DDC78063F2CF}"/>
    <dgm:cxn modelId="{23E69EEB-8163-48B5-A1AF-E5BF07CAFEA3}" type="presParOf" srcId="{6F662E97-E5E3-4CEB-B637-15B73671BB93}" destId="{7E7160F0-C636-41C0-A6AD-2F179EF0F0E3}" srcOrd="0" destOrd="0" presId="urn:microsoft.com/office/officeart/2005/8/layout/hList6"/>
    <dgm:cxn modelId="{D236DF2F-06ED-4D3E-B8A6-720F5B0F6B14}" type="presParOf" srcId="{6F662E97-E5E3-4CEB-B637-15B73671BB93}" destId="{6D5B1BDE-591F-4F8F-84DE-5CC6187B4177}" srcOrd="1" destOrd="0" presId="urn:microsoft.com/office/officeart/2005/8/layout/hList6"/>
    <dgm:cxn modelId="{7FA0B8CB-BC79-4619-9D44-2E7939E823F0}" type="presParOf" srcId="{6F662E97-E5E3-4CEB-B637-15B73671BB93}" destId="{D382724D-313D-444C-9AB0-1D273F9E3B99}" srcOrd="2" destOrd="0" presId="urn:microsoft.com/office/officeart/2005/8/layout/hList6"/>
    <dgm:cxn modelId="{FB5CA513-F373-4341-A3E6-539C2096E904}" type="presParOf" srcId="{6F662E97-E5E3-4CEB-B637-15B73671BB93}" destId="{7B7A39E2-FA11-4473-9D60-01FAF5EFF2B2}" srcOrd="3" destOrd="0" presId="urn:microsoft.com/office/officeart/2005/8/layout/hList6"/>
    <dgm:cxn modelId="{EE6519DB-CB75-4CFD-939B-52B7C56643E5}" type="presParOf" srcId="{6F662E97-E5E3-4CEB-B637-15B73671BB93}" destId="{460BBDAA-F635-405E-BE62-FC9B080DC16C}"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E61C4-58CE-479F-935D-47C3A075E08A}">
      <dsp:nvSpPr>
        <dsp:cNvPr id="0" name=""/>
        <dsp:cNvSpPr/>
      </dsp:nvSpPr>
      <dsp:spPr>
        <a:xfrm>
          <a:off x="3518631" y="2528031"/>
          <a:ext cx="1801936" cy="1801936"/>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bn-BD" sz="2900" kern="1200" dirty="0" smtClean="0">
              <a:latin typeface="NikoshBAN" pitchFamily="2" charset="0"/>
              <a:cs typeface="NikoshBAN" pitchFamily="2" charset="0"/>
            </a:rPr>
            <a:t>লোকশিল্প সংরক্ষণের উপায়</a:t>
          </a:r>
          <a:endParaRPr lang="en-US" sz="2900" kern="1200" dirty="0"/>
        </a:p>
      </dsp:txBody>
      <dsp:txXfrm>
        <a:off x="3782518" y="2791918"/>
        <a:ext cx="1274162" cy="1274162"/>
      </dsp:txXfrm>
    </dsp:sp>
    <dsp:sp modelId="{057DA59C-F92F-40FE-8DA5-ECEE458759EF}">
      <dsp:nvSpPr>
        <dsp:cNvPr id="0" name=""/>
        <dsp:cNvSpPr/>
      </dsp:nvSpPr>
      <dsp:spPr>
        <a:xfrm rot="16200000">
          <a:off x="4228660" y="1872247"/>
          <a:ext cx="381878" cy="612658"/>
        </a:xfrm>
        <a:prstGeom prst="rightArrow">
          <a:avLst>
            <a:gd name="adj1" fmla="val 60000"/>
            <a:gd name="adj2" fmla="val 5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4285942" y="2052061"/>
        <a:ext cx="267315" cy="367594"/>
      </dsp:txXfrm>
    </dsp:sp>
    <dsp:sp modelId="{59E16689-DA61-48FE-8E96-6BCCE9388BEC}">
      <dsp:nvSpPr>
        <dsp:cNvPr id="0" name=""/>
        <dsp:cNvSpPr/>
      </dsp:nvSpPr>
      <dsp:spPr>
        <a:xfrm>
          <a:off x="3518631" y="5569"/>
          <a:ext cx="1801936" cy="1801936"/>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BD" sz="2400" kern="1200" dirty="0" smtClean="0">
              <a:solidFill>
                <a:schemeClr val="tx1"/>
              </a:solidFill>
              <a:latin typeface="NikoshBAN" pitchFamily="2" charset="0"/>
              <a:cs typeface="NikoshBAN" pitchFamily="2" charset="0"/>
            </a:rPr>
            <a:t>কুটির শিল্প গড়ে তোলা</a:t>
          </a:r>
          <a:endParaRPr lang="en-US" sz="2400" kern="1200" dirty="0">
            <a:solidFill>
              <a:schemeClr val="tx1"/>
            </a:solidFill>
          </a:endParaRPr>
        </a:p>
      </dsp:txBody>
      <dsp:txXfrm>
        <a:off x="3782518" y="269456"/>
        <a:ext cx="1274162" cy="1274162"/>
      </dsp:txXfrm>
    </dsp:sp>
    <dsp:sp modelId="{7401A7CA-7D63-4B31-A1B8-A5D103CB68AA}">
      <dsp:nvSpPr>
        <dsp:cNvPr id="0" name=""/>
        <dsp:cNvSpPr/>
      </dsp:nvSpPr>
      <dsp:spPr>
        <a:xfrm rot="19800000">
          <a:off x="5311558" y="2497459"/>
          <a:ext cx="381878" cy="612658"/>
        </a:xfrm>
        <a:prstGeom prst="rightArrow">
          <a:avLst>
            <a:gd name="adj1" fmla="val 60000"/>
            <a:gd name="adj2" fmla="val 50000"/>
          </a:avLst>
        </a:prstGeom>
        <a:solidFill>
          <a:schemeClr val="accent5">
            <a:hueOff val="-1986775"/>
            <a:satOff val="7962"/>
            <a:lumOff val="172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5319232" y="2648632"/>
        <a:ext cx="267315" cy="367594"/>
      </dsp:txXfrm>
    </dsp:sp>
    <dsp:sp modelId="{F2C30884-5948-4AAE-B189-43C144C3A839}">
      <dsp:nvSpPr>
        <dsp:cNvPr id="0" name=""/>
        <dsp:cNvSpPr/>
      </dsp:nvSpPr>
      <dsp:spPr>
        <a:xfrm>
          <a:off x="5703148" y="1266800"/>
          <a:ext cx="1801936" cy="1801936"/>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BD" sz="2400" kern="1200" dirty="0" smtClean="0">
              <a:solidFill>
                <a:schemeClr val="tx1"/>
              </a:solidFill>
              <a:latin typeface="NikoshBAN" pitchFamily="2" charset="0"/>
              <a:cs typeface="NikoshBAN" pitchFamily="2" charset="0"/>
            </a:rPr>
            <a:t>লোকশিল্প প্রস্তুতে মনোযোগ দেওয়া</a:t>
          </a:r>
          <a:endParaRPr lang="en-US" sz="2400" kern="1200" dirty="0">
            <a:solidFill>
              <a:schemeClr val="tx1"/>
            </a:solidFill>
          </a:endParaRPr>
        </a:p>
      </dsp:txBody>
      <dsp:txXfrm>
        <a:off x="5967035" y="1530687"/>
        <a:ext cx="1274162" cy="1274162"/>
      </dsp:txXfrm>
    </dsp:sp>
    <dsp:sp modelId="{BD3A616D-7CE4-4354-92D8-52ADF9940333}">
      <dsp:nvSpPr>
        <dsp:cNvPr id="0" name=""/>
        <dsp:cNvSpPr/>
      </dsp:nvSpPr>
      <dsp:spPr>
        <a:xfrm rot="1800000">
          <a:off x="5311558" y="3747882"/>
          <a:ext cx="381878" cy="612658"/>
        </a:xfrm>
        <a:prstGeom prst="rightArrow">
          <a:avLst>
            <a:gd name="adj1" fmla="val 60000"/>
            <a:gd name="adj2" fmla="val 50000"/>
          </a:avLst>
        </a:prstGeom>
        <a:solidFill>
          <a:schemeClr val="accent5">
            <a:hueOff val="-3973551"/>
            <a:satOff val="15924"/>
            <a:lumOff val="3451"/>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5319232" y="3841773"/>
        <a:ext cx="267315" cy="367594"/>
      </dsp:txXfrm>
    </dsp:sp>
    <dsp:sp modelId="{F6184EDD-FCDD-4F94-840E-AE6F0202B19A}">
      <dsp:nvSpPr>
        <dsp:cNvPr id="0" name=""/>
        <dsp:cNvSpPr/>
      </dsp:nvSpPr>
      <dsp:spPr>
        <a:xfrm>
          <a:off x="5703148" y="3789262"/>
          <a:ext cx="1801936" cy="1801936"/>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BD" sz="2400" kern="1200" smtClean="0">
              <a:solidFill>
                <a:schemeClr val="tx1"/>
              </a:solidFill>
              <a:latin typeface="NikoshBAN" pitchFamily="2" charset="0"/>
              <a:cs typeface="NikoshBAN" pitchFamily="2" charset="0"/>
            </a:rPr>
            <a:t>সচেনতা সৃষ্টি করা </a:t>
          </a:r>
          <a:endParaRPr lang="en-US" sz="2400" kern="1200" dirty="0">
            <a:solidFill>
              <a:schemeClr val="tx1"/>
            </a:solidFill>
          </a:endParaRPr>
        </a:p>
      </dsp:txBody>
      <dsp:txXfrm>
        <a:off x="5967035" y="4053149"/>
        <a:ext cx="1274162" cy="1274162"/>
      </dsp:txXfrm>
    </dsp:sp>
    <dsp:sp modelId="{86A1F7E5-836E-4061-A3F4-DBA2016BF075}">
      <dsp:nvSpPr>
        <dsp:cNvPr id="0" name=""/>
        <dsp:cNvSpPr/>
      </dsp:nvSpPr>
      <dsp:spPr>
        <a:xfrm rot="5400000">
          <a:off x="4228660" y="4373094"/>
          <a:ext cx="381878" cy="612658"/>
        </a:xfrm>
        <a:prstGeom prst="rightArrow">
          <a:avLst>
            <a:gd name="adj1" fmla="val 60000"/>
            <a:gd name="adj2" fmla="val 50000"/>
          </a:avLst>
        </a:prstGeom>
        <a:solidFill>
          <a:schemeClr val="accent5">
            <a:hueOff val="-5960326"/>
            <a:satOff val="23887"/>
            <a:lumOff val="5177"/>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4285942" y="4438345"/>
        <a:ext cx="267315" cy="367594"/>
      </dsp:txXfrm>
    </dsp:sp>
    <dsp:sp modelId="{D42C56EA-B366-48EE-877E-A6E507044E7F}">
      <dsp:nvSpPr>
        <dsp:cNvPr id="0" name=""/>
        <dsp:cNvSpPr/>
      </dsp:nvSpPr>
      <dsp:spPr>
        <a:xfrm>
          <a:off x="3518631" y="5050494"/>
          <a:ext cx="1801936" cy="1801936"/>
        </a:xfrm>
        <a:prstGeom prst="ellipse">
          <a:avLst/>
        </a:prstGeom>
        <a:gradFill rotWithShape="0">
          <a:gsLst>
            <a:gs pos="0">
              <a:schemeClr val="accent5">
                <a:hueOff val="-5960326"/>
                <a:satOff val="23887"/>
                <a:lumOff val="5177"/>
                <a:alphaOff val="0"/>
                <a:shade val="51000"/>
                <a:satMod val="130000"/>
              </a:schemeClr>
            </a:gs>
            <a:gs pos="80000">
              <a:schemeClr val="accent5">
                <a:hueOff val="-5960326"/>
                <a:satOff val="23887"/>
                <a:lumOff val="5177"/>
                <a:alphaOff val="0"/>
                <a:shade val="93000"/>
                <a:satMod val="130000"/>
              </a:schemeClr>
            </a:gs>
            <a:gs pos="100000">
              <a:schemeClr val="accent5">
                <a:hueOff val="-5960326"/>
                <a:satOff val="23887"/>
                <a:lumOff val="5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BD" sz="2400" kern="1200" smtClean="0">
              <a:solidFill>
                <a:schemeClr val="tx1"/>
              </a:solidFill>
              <a:latin typeface="NikoshBAN" pitchFamily="2" charset="0"/>
              <a:cs typeface="NikoshBAN" pitchFamily="2" charset="0"/>
            </a:rPr>
            <a:t>লোকশিল্পের  ব্যবহারে উৎসাহিত করা</a:t>
          </a:r>
          <a:endParaRPr lang="en-US" sz="2400" kern="1200" dirty="0">
            <a:solidFill>
              <a:schemeClr val="tx1"/>
            </a:solidFill>
          </a:endParaRPr>
        </a:p>
      </dsp:txBody>
      <dsp:txXfrm>
        <a:off x="3782518" y="5314381"/>
        <a:ext cx="1274162" cy="1274162"/>
      </dsp:txXfrm>
    </dsp:sp>
    <dsp:sp modelId="{FEBD359D-E753-4DD2-80E4-D7606AD2CD36}">
      <dsp:nvSpPr>
        <dsp:cNvPr id="0" name=""/>
        <dsp:cNvSpPr/>
      </dsp:nvSpPr>
      <dsp:spPr>
        <a:xfrm rot="9000000">
          <a:off x="3145762" y="3747882"/>
          <a:ext cx="381878" cy="612658"/>
        </a:xfrm>
        <a:prstGeom prst="rightArrow">
          <a:avLst>
            <a:gd name="adj1" fmla="val 60000"/>
            <a:gd name="adj2" fmla="val 50000"/>
          </a:avLst>
        </a:prstGeom>
        <a:solidFill>
          <a:schemeClr val="accent5">
            <a:hueOff val="-7947101"/>
            <a:satOff val="31849"/>
            <a:lumOff val="6902"/>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3252651" y="3841773"/>
        <a:ext cx="267315" cy="367594"/>
      </dsp:txXfrm>
    </dsp:sp>
    <dsp:sp modelId="{03C2CE6A-03CD-4456-9FA8-BBB652F02730}">
      <dsp:nvSpPr>
        <dsp:cNvPr id="0" name=""/>
        <dsp:cNvSpPr/>
      </dsp:nvSpPr>
      <dsp:spPr>
        <a:xfrm>
          <a:off x="1334115" y="3789262"/>
          <a:ext cx="1801936" cy="1801936"/>
        </a:xfrm>
        <a:prstGeom prst="ellipse">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BD" sz="2400" kern="1200" dirty="0" smtClean="0">
              <a:solidFill>
                <a:schemeClr val="tx1"/>
              </a:solidFill>
              <a:latin typeface="NikoshBAN" pitchFamily="2" charset="0"/>
              <a:cs typeface="NikoshBAN" pitchFamily="2" charset="0"/>
            </a:rPr>
            <a:t>সরকারি ও বেসরকারি উদ্যোগ গ্রহণ করা</a:t>
          </a:r>
          <a:endParaRPr lang="en-US" sz="2400" kern="1200" dirty="0">
            <a:solidFill>
              <a:schemeClr val="tx1"/>
            </a:solidFill>
            <a:latin typeface="NikoshBAN" pitchFamily="2" charset="0"/>
            <a:cs typeface="NikoshBAN" pitchFamily="2" charset="0"/>
          </a:endParaRPr>
        </a:p>
      </dsp:txBody>
      <dsp:txXfrm>
        <a:off x="1598002" y="4053149"/>
        <a:ext cx="1274162" cy="1274162"/>
      </dsp:txXfrm>
    </dsp:sp>
    <dsp:sp modelId="{D8D3790B-33DB-4858-B7E5-01A2CBA8986D}">
      <dsp:nvSpPr>
        <dsp:cNvPr id="0" name=""/>
        <dsp:cNvSpPr/>
      </dsp:nvSpPr>
      <dsp:spPr>
        <a:xfrm rot="12600000">
          <a:off x="3145762" y="2497459"/>
          <a:ext cx="381878" cy="612658"/>
        </a:xfrm>
        <a:prstGeom prst="rightArrow">
          <a:avLst>
            <a:gd name="adj1" fmla="val 60000"/>
            <a:gd name="adj2" fmla="val 5000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3252651" y="2648632"/>
        <a:ext cx="267315" cy="367594"/>
      </dsp:txXfrm>
    </dsp:sp>
    <dsp:sp modelId="{F4F41804-BE46-473F-AD29-B74424009199}">
      <dsp:nvSpPr>
        <dsp:cNvPr id="0" name=""/>
        <dsp:cNvSpPr/>
      </dsp:nvSpPr>
      <dsp:spPr>
        <a:xfrm>
          <a:off x="1334115" y="1266800"/>
          <a:ext cx="1801936" cy="1801936"/>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bn-BD" sz="2400" kern="1200" dirty="0" smtClean="0">
              <a:solidFill>
                <a:schemeClr val="tx1"/>
              </a:solidFill>
              <a:latin typeface="NikoshBAN" pitchFamily="2" charset="0"/>
              <a:cs typeface="NikoshBAN" pitchFamily="2" charset="0"/>
            </a:rPr>
            <a:t>বিদেশি অতিথিদের আকৃষ্ট করা ও উপহার দেওয়া </a:t>
          </a:r>
          <a:endParaRPr lang="en-US" sz="2400" kern="1200" dirty="0">
            <a:solidFill>
              <a:schemeClr val="tx1"/>
            </a:solidFill>
            <a:latin typeface="NikoshBAN" pitchFamily="2" charset="0"/>
            <a:cs typeface="NikoshBAN" pitchFamily="2" charset="0"/>
          </a:endParaRPr>
        </a:p>
      </dsp:txBody>
      <dsp:txXfrm>
        <a:off x="1598002" y="1530687"/>
        <a:ext cx="1274162" cy="12741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160F0-C636-41C0-A6AD-2F179EF0F0E3}">
      <dsp:nvSpPr>
        <dsp:cNvPr id="0" name=""/>
        <dsp:cNvSpPr/>
      </dsp:nvSpPr>
      <dsp:spPr>
        <a:xfrm rot="16200000">
          <a:off x="-1240904" y="1240904"/>
          <a:ext cx="4617357" cy="2135548"/>
        </a:xfrm>
        <a:prstGeom prst="flowChartManualOperation">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hemeClr val="accent4"/>
        </a:lnRef>
        <a:fillRef idx="2">
          <a:schemeClr val="accent4"/>
        </a:fillRef>
        <a:effectRef idx="1">
          <a:schemeClr val="accent4"/>
        </a:effectRef>
        <a:fontRef idx="minor">
          <a:schemeClr val="dk1"/>
        </a:fontRef>
      </dsp:style>
      <dsp:txBody>
        <a:bodyPr spcFirstLastPara="0" vert="horz" wrap="square" lIns="177800" tIns="0" rIns="177800" bIns="0" numCol="1" spcCol="1270" anchor="ctr" anchorCtr="0">
          <a:noAutofit/>
        </a:bodyPr>
        <a:lstStyle/>
        <a:p>
          <a:pPr lvl="0" algn="l" defTabSz="1244600">
            <a:lnSpc>
              <a:spcPct val="90000"/>
            </a:lnSpc>
            <a:spcBef>
              <a:spcPct val="0"/>
            </a:spcBef>
            <a:spcAft>
              <a:spcPct val="35000"/>
            </a:spcAft>
          </a:pPr>
          <a:r>
            <a:rPr lang="bn-BD" sz="2800" b="1" kern="1200" dirty="0" smtClean="0">
              <a:latin typeface="NikoshBAN" pitchFamily="2" charset="0"/>
              <a:cs typeface="NikoshBAN" pitchFamily="2" charset="0"/>
            </a:rPr>
            <a:t>‘ক’-দল</a:t>
          </a:r>
          <a:r>
            <a:rPr lang="en-US" sz="2800" b="1" kern="1200" dirty="0" smtClean="0">
              <a:latin typeface="NikoshBAN" pitchFamily="2" charset="0"/>
              <a:cs typeface="NikoshBAN" pitchFamily="2" charset="0"/>
            </a:rPr>
            <a:t>: </a:t>
          </a:r>
          <a:r>
            <a:rPr lang="bn-BD" sz="2800" b="1" kern="1200" dirty="0" smtClean="0">
              <a:latin typeface="NikoshBAN" pitchFamily="2" charset="0"/>
              <a:cs typeface="NikoshBAN" pitchFamily="2" charset="0"/>
            </a:rPr>
            <a:t>দৈনন্দিন জীবনে কাঠ শিল্পের যেসব জিনিস ব্যবহৃত হয়  সেগুলো</a:t>
          </a:r>
          <a:r>
            <a:rPr lang="en-US" sz="2800" b="1" kern="1200" dirty="0" smtClean="0">
              <a:latin typeface="NikoshBAN" pitchFamily="2" charset="0"/>
              <a:cs typeface="NikoshBAN" pitchFamily="2" charset="0"/>
            </a:rPr>
            <a:t>  </a:t>
          </a:r>
          <a:r>
            <a:rPr lang="en-US" sz="2800" b="1" kern="1200" dirty="0" err="1" smtClean="0">
              <a:latin typeface="NikoshBAN" pitchFamily="2" charset="0"/>
              <a:cs typeface="NikoshBAN" pitchFamily="2" charset="0"/>
            </a:rPr>
            <a:t>নিয়ে</a:t>
          </a:r>
          <a:r>
            <a:rPr lang="en-US" sz="2800" b="1" kern="1200" dirty="0" smtClean="0">
              <a:latin typeface="NikoshBAN" pitchFamily="2" charset="0"/>
              <a:cs typeface="NikoshBAN" pitchFamily="2" charset="0"/>
            </a:rPr>
            <a:t> </a:t>
          </a:r>
          <a:r>
            <a:rPr lang="bn-BD" sz="2800" b="1" kern="1200" dirty="0" smtClean="0">
              <a:latin typeface="NikoshBAN" pitchFamily="2" charset="0"/>
              <a:cs typeface="NikoshBAN" pitchFamily="2" charset="0"/>
            </a:rPr>
            <a:t>একটি </a:t>
          </a:r>
          <a:r>
            <a:rPr lang="en-US" sz="2800" b="1" kern="1200" dirty="0" err="1" smtClean="0">
              <a:latin typeface="NikoshBAN" pitchFamily="2" charset="0"/>
              <a:cs typeface="NikoshBAN" pitchFamily="2" charset="0"/>
            </a:rPr>
            <a:t>অনুচ্ছেদ</a:t>
          </a:r>
          <a:r>
            <a:rPr lang="en-US" sz="2800" b="1" kern="1200" dirty="0" smtClean="0">
              <a:latin typeface="NikoshBAN" pitchFamily="2" charset="0"/>
              <a:cs typeface="NikoshBAN" pitchFamily="2" charset="0"/>
            </a:rPr>
            <a:t> </a:t>
          </a:r>
          <a:r>
            <a:rPr lang="bn-BD" sz="2800" b="1" kern="1200" dirty="0" smtClean="0">
              <a:latin typeface="NikoshBAN" pitchFamily="2" charset="0"/>
              <a:cs typeface="NikoshBAN" pitchFamily="2" charset="0"/>
            </a:rPr>
            <a:t>তৈরি কর।</a:t>
          </a:r>
          <a:endParaRPr lang="en-US" sz="2300" kern="1200" dirty="0"/>
        </a:p>
      </dsp:txBody>
      <dsp:txXfrm rot="5400000">
        <a:off x="0" y="923471"/>
        <a:ext cx="2135548" cy="2770415"/>
      </dsp:txXfrm>
    </dsp:sp>
    <dsp:sp modelId="{D382724D-313D-444C-9AB0-1D273F9E3B99}">
      <dsp:nvSpPr>
        <dsp:cNvPr id="0" name=""/>
        <dsp:cNvSpPr/>
      </dsp:nvSpPr>
      <dsp:spPr>
        <a:xfrm rot="16200000">
          <a:off x="928339" y="1353722"/>
          <a:ext cx="4617357" cy="1909911"/>
        </a:xfrm>
        <a:prstGeom prst="flowChartManualOperation">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hemeClr val="accent2"/>
        </a:lnRef>
        <a:fillRef idx="2">
          <a:schemeClr val="accent2"/>
        </a:fillRef>
        <a:effectRef idx="1">
          <a:schemeClr val="accent2"/>
        </a:effectRef>
        <a:fontRef idx="minor">
          <a:schemeClr val="dk1"/>
        </a:fontRef>
      </dsp:style>
      <dsp:txBody>
        <a:bodyPr spcFirstLastPara="0" vert="horz" wrap="square" lIns="171450" tIns="0" rIns="169995" bIns="0" numCol="1" spcCol="1270" anchor="ctr" anchorCtr="0">
          <a:noAutofit/>
        </a:bodyPr>
        <a:lstStyle/>
        <a:p>
          <a:pPr lvl="0" algn="l" defTabSz="1200150">
            <a:lnSpc>
              <a:spcPct val="90000"/>
            </a:lnSpc>
            <a:spcBef>
              <a:spcPct val="0"/>
            </a:spcBef>
            <a:spcAft>
              <a:spcPct val="35000"/>
            </a:spcAft>
          </a:pPr>
          <a:r>
            <a:rPr lang="bn-BD" sz="2700" b="1" kern="1200" dirty="0" smtClean="0">
              <a:latin typeface="NikoshBAN" pitchFamily="2" charset="0"/>
              <a:cs typeface="NikoshBAN" pitchFamily="2" charset="0"/>
            </a:rPr>
            <a:t>‘খ’ -দল</a:t>
          </a:r>
          <a:r>
            <a:rPr lang="en-US" sz="2700" b="1" kern="1200" dirty="0" smtClean="0">
              <a:latin typeface="NikoshBAN" pitchFamily="2" charset="0"/>
              <a:cs typeface="NikoshBAN" pitchFamily="2" charset="0"/>
            </a:rPr>
            <a:t>: </a:t>
          </a:r>
          <a:r>
            <a:rPr lang="bn-BD" sz="2700" b="1" kern="1200" dirty="0" smtClean="0">
              <a:latin typeface="NikoshBAN" pitchFamily="2" charset="0"/>
              <a:cs typeface="NikoshBAN" pitchFamily="2" charset="0"/>
            </a:rPr>
            <a:t>লোকশিল্প সংরক্ষণের উপায়</a:t>
          </a:r>
          <a:r>
            <a:rPr lang="en-US" sz="2700" b="1" kern="1200" dirty="0" smtClean="0">
              <a:latin typeface="NikoshBAN" pitchFamily="2" charset="0"/>
              <a:cs typeface="NikoshBAN" pitchFamily="2" charset="0"/>
            </a:rPr>
            <a:t> </a:t>
          </a:r>
          <a:r>
            <a:rPr lang="en-US" sz="2700" b="1" kern="1200" dirty="0" err="1" smtClean="0">
              <a:latin typeface="NikoshBAN" pitchFamily="2" charset="0"/>
              <a:cs typeface="NikoshBAN" pitchFamily="2" charset="0"/>
            </a:rPr>
            <a:t>সমূহ</a:t>
          </a:r>
          <a:r>
            <a:rPr lang="en-US" sz="2700" b="1" kern="1200" dirty="0" smtClean="0">
              <a:latin typeface="NikoshBAN" pitchFamily="2" charset="0"/>
              <a:cs typeface="NikoshBAN" pitchFamily="2" charset="0"/>
            </a:rPr>
            <a:t> </a:t>
          </a:r>
          <a:r>
            <a:rPr lang="en-US" sz="2700" b="1" kern="1200" dirty="0" err="1" smtClean="0">
              <a:latin typeface="NikoshBAN" pitchFamily="2" charset="0"/>
              <a:cs typeface="NikoshBAN" pitchFamily="2" charset="0"/>
            </a:rPr>
            <a:t>নিয়ে</a:t>
          </a:r>
          <a:r>
            <a:rPr lang="en-US" sz="2700" b="1" kern="1200" dirty="0" smtClean="0">
              <a:latin typeface="NikoshBAN" pitchFamily="2" charset="0"/>
              <a:cs typeface="NikoshBAN" pitchFamily="2" charset="0"/>
            </a:rPr>
            <a:t> </a:t>
          </a:r>
          <a:r>
            <a:rPr lang="bn-BD" sz="2700" b="1" kern="1200" dirty="0" smtClean="0">
              <a:latin typeface="NikoshBAN" pitchFamily="2" charset="0"/>
              <a:cs typeface="NikoshBAN" pitchFamily="2" charset="0"/>
            </a:rPr>
            <a:t>একটি </a:t>
          </a:r>
          <a:r>
            <a:rPr lang="en-US" sz="2700" b="1" kern="1200" dirty="0" err="1" smtClean="0">
              <a:latin typeface="NikoshBAN" pitchFamily="2" charset="0"/>
              <a:cs typeface="NikoshBAN" pitchFamily="2" charset="0"/>
            </a:rPr>
            <a:t>অনুচ্ছেদ</a:t>
          </a:r>
          <a:r>
            <a:rPr lang="en-US" sz="2700" b="1" kern="1200" dirty="0" smtClean="0">
              <a:latin typeface="NikoshBAN" pitchFamily="2" charset="0"/>
              <a:cs typeface="NikoshBAN" pitchFamily="2" charset="0"/>
            </a:rPr>
            <a:t> </a:t>
          </a:r>
          <a:r>
            <a:rPr lang="bn-BD" sz="2700" b="1" kern="1200" dirty="0" smtClean="0">
              <a:latin typeface="NikoshBAN" pitchFamily="2" charset="0"/>
              <a:cs typeface="NikoshBAN" pitchFamily="2" charset="0"/>
            </a:rPr>
            <a:t>তৈরি কর।</a:t>
          </a:r>
          <a:endParaRPr lang="en-US" sz="2700" kern="1200" dirty="0"/>
        </a:p>
      </dsp:txBody>
      <dsp:txXfrm rot="5400000">
        <a:off x="2282062" y="923470"/>
        <a:ext cx="1909911" cy="2770415"/>
      </dsp:txXfrm>
    </dsp:sp>
    <dsp:sp modelId="{460BBDAA-F635-405E-BE62-FC9B080DC16C}">
      <dsp:nvSpPr>
        <dsp:cNvPr id="0" name=""/>
        <dsp:cNvSpPr/>
      </dsp:nvSpPr>
      <dsp:spPr>
        <a:xfrm rot="16200000">
          <a:off x="2981494" y="1353722"/>
          <a:ext cx="4617357" cy="1909911"/>
        </a:xfrm>
        <a:prstGeom prst="flowChartManualOperati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3">
              <a:lumMod val="60000"/>
              <a:lumOff val="40000"/>
            </a:schemeClr>
          </a:solid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hemeClr val="accent1"/>
        </a:lnRef>
        <a:fillRef idx="2">
          <a:schemeClr val="accent1"/>
        </a:fillRef>
        <a:effectRef idx="1">
          <a:schemeClr val="accent1"/>
        </a:effectRef>
        <a:fontRef idx="minor">
          <a:schemeClr val="dk1"/>
        </a:fontRef>
      </dsp:style>
      <dsp:txBody>
        <a:bodyPr spcFirstLastPara="0" vert="horz" wrap="square" lIns="171450" tIns="0" rIns="169995" bIns="0" numCol="1" spcCol="1270" anchor="ctr" anchorCtr="0">
          <a:noAutofit/>
        </a:bodyPr>
        <a:lstStyle/>
        <a:p>
          <a:pPr lvl="0" algn="l" defTabSz="1200150">
            <a:lnSpc>
              <a:spcPct val="90000"/>
            </a:lnSpc>
            <a:spcBef>
              <a:spcPct val="0"/>
            </a:spcBef>
            <a:spcAft>
              <a:spcPct val="35000"/>
            </a:spcAft>
          </a:pPr>
          <a:r>
            <a:rPr lang="bn-BD" sz="2700" b="1" kern="1200" dirty="0" smtClean="0">
              <a:latin typeface="NikoshBAN" pitchFamily="2" charset="0"/>
              <a:cs typeface="NikoshBAN" pitchFamily="2" charset="0"/>
            </a:rPr>
            <a:t>‘গ’ -দল</a:t>
          </a:r>
          <a:r>
            <a:rPr lang="en-US" sz="2700" b="1" kern="1200" dirty="0" smtClean="0">
              <a:latin typeface="NikoshBAN" pitchFamily="2" charset="0"/>
              <a:cs typeface="NikoshBAN" pitchFamily="2" charset="0"/>
            </a:rPr>
            <a:t>: </a:t>
          </a:r>
          <a:r>
            <a:rPr lang="bn-BD" sz="2700" b="1" kern="1200" dirty="0" smtClean="0">
              <a:latin typeface="NikoshBAN" pitchFamily="2" charset="0"/>
              <a:cs typeface="NikoshBAN" pitchFamily="2" charset="0"/>
            </a:rPr>
            <a:t> তোমাদের এলাকায় দেখা  কয়েকটি  লোকশিল্প</a:t>
          </a:r>
          <a:r>
            <a:rPr lang="en-US" sz="2700" b="1" kern="1200" dirty="0" smtClean="0">
              <a:latin typeface="NikoshBAN" pitchFamily="2" charset="0"/>
              <a:cs typeface="NikoshBAN" pitchFamily="2" charset="0"/>
            </a:rPr>
            <a:t> </a:t>
          </a:r>
          <a:r>
            <a:rPr lang="en-US" sz="2700" b="1" kern="1200" dirty="0" err="1" smtClean="0">
              <a:latin typeface="NikoshBAN" pitchFamily="2" charset="0"/>
              <a:cs typeface="NikoshBAN" pitchFamily="2" charset="0"/>
            </a:rPr>
            <a:t>নিয়ে</a:t>
          </a:r>
          <a:r>
            <a:rPr lang="en-US" sz="2700" b="1" kern="1200" dirty="0" smtClean="0">
              <a:latin typeface="NikoshBAN" pitchFamily="2" charset="0"/>
              <a:cs typeface="NikoshBAN" pitchFamily="2" charset="0"/>
            </a:rPr>
            <a:t> </a:t>
          </a:r>
          <a:r>
            <a:rPr lang="bn-BD" sz="2700" b="1" kern="1200" dirty="0" smtClean="0">
              <a:latin typeface="NikoshBAN" pitchFamily="2" charset="0"/>
              <a:cs typeface="NikoshBAN" pitchFamily="2" charset="0"/>
            </a:rPr>
            <a:t>একটি </a:t>
          </a:r>
          <a:r>
            <a:rPr lang="en-US" sz="2700" b="1" kern="1200" dirty="0" err="1" smtClean="0">
              <a:latin typeface="NikoshBAN" pitchFamily="2" charset="0"/>
              <a:cs typeface="NikoshBAN" pitchFamily="2" charset="0"/>
            </a:rPr>
            <a:t>অনুচ্ছেদ</a:t>
          </a:r>
          <a:r>
            <a:rPr lang="en-US" sz="2700" b="1" kern="1200" dirty="0" smtClean="0">
              <a:latin typeface="NikoshBAN" pitchFamily="2" charset="0"/>
              <a:cs typeface="NikoshBAN" pitchFamily="2" charset="0"/>
            </a:rPr>
            <a:t> </a:t>
          </a:r>
          <a:r>
            <a:rPr lang="bn-BD" sz="2700" b="1" kern="1200" dirty="0" smtClean="0">
              <a:latin typeface="NikoshBAN" pitchFamily="2" charset="0"/>
              <a:cs typeface="NikoshBAN" pitchFamily="2" charset="0"/>
            </a:rPr>
            <a:t>তৈরি কর।</a:t>
          </a:r>
          <a:endParaRPr lang="en-US" sz="2700" kern="1200" dirty="0"/>
        </a:p>
      </dsp:txBody>
      <dsp:txXfrm rot="5400000">
        <a:off x="4335217" y="923470"/>
        <a:ext cx="1909911" cy="277041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106B96-DADB-4631-8291-711235C40DE4}" type="datetimeFigureOut">
              <a:rPr lang="en-US" smtClean="0"/>
              <a:pPr/>
              <a:t>4/17/2020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F2CC45-6B04-47A7-B4E4-57F4597FD341}" type="slidenum">
              <a:rPr lang="en-US" smtClean="0"/>
              <a:pPr/>
              <a:t>‹#›</a:t>
            </a:fld>
            <a:endParaRPr lang="en-US"/>
          </a:p>
        </p:txBody>
      </p:sp>
    </p:spTree>
    <p:extLst>
      <p:ext uri="{BB962C8B-B14F-4D97-AF65-F5344CB8AC3E}">
        <p14:creationId xmlns:p14="http://schemas.microsoft.com/office/powerpoint/2010/main" val="2957481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স্বাগতম</a:t>
            </a:r>
            <a:r>
              <a:rPr lang="en-US" baseline="0" dirty="0" smtClean="0"/>
              <a:t> </a:t>
            </a:r>
            <a:r>
              <a:rPr lang="en-US" baseline="0" dirty="0" err="1" smtClean="0"/>
              <a:t>স্লাইডটি</a:t>
            </a:r>
            <a:r>
              <a:rPr lang="en-US" baseline="0" dirty="0" smtClean="0"/>
              <a:t> </a:t>
            </a:r>
            <a:r>
              <a:rPr lang="en-US" baseline="0" dirty="0" err="1" smtClean="0"/>
              <a:t>পাঠসংশ্লিষ্ট</a:t>
            </a:r>
            <a:r>
              <a:rPr lang="en-US" baseline="0" dirty="0" smtClean="0"/>
              <a:t> </a:t>
            </a:r>
            <a:r>
              <a:rPr lang="en-US" baseline="0" dirty="0" err="1" smtClean="0"/>
              <a:t>করা</a:t>
            </a:r>
            <a:r>
              <a:rPr lang="en-US" baseline="0" dirty="0" smtClean="0"/>
              <a:t> </a:t>
            </a:r>
            <a:r>
              <a:rPr lang="en-US" baseline="0" dirty="0" err="1" smtClean="0"/>
              <a:t>হয়েছে</a:t>
            </a:r>
            <a:r>
              <a:rPr lang="en-US" baseline="0" dirty="0" smtClean="0"/>
              <a:t>। </a:t>
            </a:r>
            <a:r>
              <a:rPr lang="en-US" baseline="0" dirty="0" err="1" smtClean="0"/>
              <a:t>ছবি</a:t>
            </a:r>
            <a:r>
              <a:rPr lang="en-US" baseline="0" dirty="0" smtClean="0"/>
              <a:t> </a:t>
            </a:r>
            <a:r>
              <a:rPr lang="en-US" baseline="0" dirty="0" err="1" smtClean="0"/>
              <a:t>নিয়ে</a:t>
            </a:r>
            <a:r>
              <a:rPr lang="en-US" baseline="0" dirty="0" smtClean="0"/>
              <a:t>  </a:t>
            </a:r>
            <a:r>
              <a:rPr lang="en-US" baseline="0" dirty="0" err="1" smtClean="0"/>
              <a:t>শিক্ষার্থী</a:t>
            </a:r>
            <a:r>
              <a:rPr lang="en-US" baseline="0" dirty="0" smtClean="0"/>
              <a:t> </a:t>
            </a:r>
            <a:r>
              <a:rPr lang="en-US" baseline="0" dirty="0" err="1" smtClean="0"/>
              <a:t>প্রশ্ন</a:t>
            </a:r>
            <a:r>
              <a:rPr lang="en-US" baseline="0" dirty="0" smtClean="0"/>
              <a:t> </a:t>
            </a:r>
            <a:r>
              <a:rPr lang="en-US" baseline="0" dirty="0" err="1" smtClean="0"/>
              <a:t>করলে</a:t>
            </a:r>
            <a:r>
              <a:rPr lang="en-US" baseline="0" dirty="0" smtClean="0"/>
              <a:t> </a:t>
            </a:r>
            <a:r>
              <a:rPr lang="en-US" baseline="0" dirty="0" err="1" smtClean="0"/>
              <a:t>উত্তর</a:t>
            </a:r>
            <a:r>
              <a:rPr lang="en-US" baseline="0" dirty="0" smtClean="0"/>
              <a:t> </a:t>
            </a:r>
            <a:r>
              <a:rPr lang="en-US" baseline="0" dirty="0" err="1" smtClean="0"/>
              <a:t>দিতে</a:t>
            </a:r>
            <a:r>
              <a:rPr lang="en-US" baseline="0" dirty="0" smtClean="0"/>
              <a:t> </a:t>
            </a:r>
            <a:r>
              <a:rPr lang="en-US" baseline="0" dirty="0" err="1" smtClean="0"/>
              <a:t>হবে</a:t>
            </a:r>
            <a:r>
              <a:rPr lang="en-US" baseline="0" dirty="0" smtClean="0"/>
              <a:t>, </a:t>
            </a:r>
            <a:r>
              <a:rPr lang="en-US" baseline="0" dirty="0" err="1" smtClean="0"/>
              <a:t>না</a:t>
            </a:r>
            <a:r>
              <a:rPr lang="en-US" baseline="0" dirty="0" smtClean="0"/>
              <a:t> </a:t>
            </a:r>
            <a:r>
              <a:rPr lang="en-US" baseline="0" dirty="0" err="1" smtClean="0"/>
              <a:t>করলে</a:t>
            </a:r>
            <a:r>
              <a:rPr lang="en-US" baseline="0" dirty="0" smtClean="0"/>
              <a:t>   </a:t>
            </a:r>
            <a:r>
              <a:rPr lang="en-US" baseline="0" dirty="0" err="1" smtClean="0"/>
              <a:t>এই</a:t>
            </a:r>
            <a:r>
              <a:rPr lang="en-US" baseline="0" dirty="0" smtClean="0"/>
              <a:t> </a:t>
            </a:r>
            <a:r>
              <a:rPr lang="en-US" baseline="0" dirty="0" err="1" smtClean="0"/>
              <a:t>স্লাইড</a:t>
            </a:r>
            <a:r>
              <a:rPr lang="en-US" baseline="0" dirty="0" smtClean="0"/>
              <a:t> </a:t>
            </a:r>
            <a:r>
              <a:rPr lang="en-US" baseline="0" dirty="0" err="1" smtClean="0"/>
              <a:t>নিয়ে</a:t>
            </a:r>
            <a:r>
              <a:rPr lang="en-US" baseline="0" dirty="0" smtClean="0"/>
              <a:t> </a:t>
            </a:r>
            <a:r>
              <a:rPr lang="en-US" baseline="0" dirty="0" err="1" smtClean="0"/>
              <a:t>আলোচনা</a:t>
            </a:r>
            <a:r>
              <a:rPr lang="en-US" baseline="0" dirty="0" smtClean="0"/>
              <a:t> </a:t>
            </a:r>
            <a:r>
              <a:rPr lang="en-US" baseline="0" dirty="0" err="1" smtClean="0"/>
              <a:t>নিষ্প্রয়োজন</a:t>
            </a:r>
            <a:r>
              <a:rPr lang="en-US" baseline="0" dirty="0" smtClean="0"/>
              <a:t>।</a:t>
            </a:r>
            <a:endParaRPr lang="en-US" dirty="0" smtClean="0"/>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a:t>
            </a:fld>
            <a:endParaRPr lang="en-US"/>
          </a:p>
        </p:txBody>
      </p:sp>
    </p:spTree>
    <p:extLst>
      <p:ext uri="{BB962C8B-B14F-4D97-AF65-F5344CB8AC3E}">
        <p14:creationId xmlns:p14="http://schemas.microsoft.com/office/powerpoint/2010/main" val="830102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শিক্ষক প্রয়োজনে  ছবি  পরিবর্তন করে নিতে পারেন। অথবা অন্য উপায়ে জোড়ায় কাজ দিতে পারেন।</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10</a:t>
            </a:fld>
            <a:endParaRPr lang="en-US"/>
          </a:p>
        </p:txBody>
      </p:sp>
    </p:spTree>
    <p:extLst>
      <p:ext uri="{BB962C8B-B14F-4D97-AF65-F5344CB8AC3E}">
        <p14:creationId xmlns:p14="http://schemas.microsoft.com/office/powerpoint/2010/main" val="2598276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একের পর এক  ছবিগুলো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লোকশিল্পের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11</a:t>
            </a:fld>
            <a:endParaRPr lang="en-US"/>
          </a:p>
        </p:txBody>
      </p:sp>
    </p:spTree>
    <p:extLst>
      <p:ext uri="{BB962C8B-B14F-4D97-AF65-F5344CB8AC3E}">
        <p14:creationId xmlns:p14="http://schemas.microsoft.com/office/powerpoint/2010/main" val="2189090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একের পর এক  ছবিগুলো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লোকশিল্পের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12</a:t>
            </a:fld>
            <a:endParaRPr lang="en-US"/>
          </a:p>
        </p:txBody>
      </p:sp>
    </p:spTree>
    <p:extLst>
      <p:ext uri="{BB962C8B-B14F-4D97-AF65-F5344CB8AC3E}">
        <p14:creationId xmlns:p14="http://schemas.microsoft.com/office/powerpoint/2010/main" val="2131663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একের পর এক  ছবিগুলো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লোকশিল্পের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13</a:t>
            </a:fld>
            <a:endParaRPr lang="en-US"/>
          </a:p>
        </p:txBody>
      </p:sp>
    </p:spTree>
    <p:extLst>
      <p:ext uri="{BB962C8B-B14F-4D97-AF65-F5344CB8AC3E}">
        <p14:creationId xmlns:p14="http://schemas.microsoft.com/office/powerpoint/2010/main" val="1441464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একের পর এক  ছবিগুলো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লোকশিল্পের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14</a:t>
            </a:fld>
            <a:endParaRPr lang="en-US"/>
          </a:p>
        </p:txBody>
      </p:sp>
    </p:spTree>
    <p:extLst>
      <p:ext uri="{BB962C8B-B14F-4D97-AF65-F5344CB8AC3E}">
        <p14:creationId xmlns:p14="http://schemas.microsoft.com/office/powerpoint/2010/main" val="1664184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একের পর এক  ছবিগুলো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লোকশিল্পের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15</a:t>
            </a:fld>
            <a:endParaRPr lang="en-US"/>
          </a:p>
        </p:txBody>
      </p:sp>
    </p:spTree>
    <p:extLst>
      <p:ext uri="{BB962C8B-B14F-4D97-AF65-F5344CB8AC3E}">
        <p14:creationId xmlns:p14="http://schemas.microsoft.com/office/powerpoint/2010/main" val="1364895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একের পর এক  ছবিগুলো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লোকশিল্পের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16</a:t>
            </a:fld>
            <a:endParaRPr lang="en-US"/>
          </a:p>
        </p:txBody>
      </p:sp>
    </p:spTree>
    <p:extLst>
      <p:ext uri="{BB962C8B-B14F-4D97-AF65-F5344CB8AC3E}">
        <p14:creationId xmlns:p14="http://schemas.microsoft.com/office/powerpoint/2010/main" val="3582231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একের পর এক  ছবিগুলো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লোকশিল্পের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17</a:t>
            </a:fld>
            <a:endParaRPr lang="en-US"/>
          </a:p>
        </p:txBody>
      </p:sp>
    </p:spTree>
    <p:extLst>
      <p:ext uri="{BB962C8B-B14F-4D97-AF65-F5344CB8AC3E}">
        <p14:creationId xmlns:p14="http://schemas.microsoft.com/office/powerpoint/2010/main" val="4160181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লোকশিল্প</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সংরক্ষণের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উপায়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সম্পর্কে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শিক্ষার্থীদের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প্রথমে</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প্রশ্ন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নিতে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তারপর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উপায়গুলো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দেখিয়ে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18</a:t>
            </a:fld>
            <a:endParaRPr lang="en-US"/>
          </a:p>
        </p:txBody>
      </p:sp>
    </p:spTree>
    <p:extLst>
      <p:ext uri="{BB962C8B-B14F-4D97-AF65-F5344CB8AC3E}">
        <p14:creationId xmlns:p14="http://schemas.microsoft.com/office/powerpoint/2010/main" val="2043883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প্রথমে শিক্ষার্থীদের কয়েকটি দলে ভাগ করে নিবেন। শিক্ষক প্রয়োজনে  ছবি  পরিবর্তন করে নিতে পারেন অথবা অন্য উপায়ে দলগত কাজ( দলগত কাজ অবশ্যই শিক্ষার্থীর চিন্তন শক্তি বিকাশে সহায়ক হতে হবে) দিতে পারেন।</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19</a:t>
            </a:fld>
            <a:endParaRPr lang="en-US"/>
          </a:p>
        </p:txBody>
      </p:sp>
    </p:spTree>
    <p:extLst>
      <p:ext uri="{BB962C8B-B14F-4D97-AF65-F5344CB8AC3E}">
        <p14:creationId xmlns:p14="http://schemas.microsoft.com/office/powerpoint/2010/main" val="724435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শিক্ষক</a:t>
            </a:r>
            <a:r>
              <a:rPr lang="en-US" baseline="0" dirty="0" smtClean="0"/>
              <a:t>  </a:t>
            </a:r>
            <a:r>
              <a:rPr lang="en-US" baseline="0" dirty="0" err="1" smtClean="0"/>
              <a:t>অন্যের</a:t>
            </a:r>
            <a:r>
              <a:rPr lang="en-US" baseline="0" dirty="0" smtClean="0"/>
              <a:t> </a:t>
            </a:r>
            <a:r>
              <a:rPr lang="en-US" baseline="0" dirty="0" err="1" smtClean="0"/>
              <a:t>পরিচিতি</a:t>
            </a:r>
            <a:r>
              <a:rPr lang="en-US" baseline="0" dirty="0" smtClean="0"/>
              <a:t> Hide </a:t>
            </a:r>
            <a:r>
              <a:rPr lang="en-US" baseline="0" dirty="0" err="1" smtClean="0"/>
              <a:t>করে</a:t>
            </a:r>
            <a:r>
              <a:rPr lang="en-US" baseline="0" dirty="0" smtClean="0"/>
              <a:t> </a:t>
            </a:r>
            <a:r>
              <a:rPr lang="en-US" baseline="0" dirty="0" err="1" smtClean="0"/>
              <a:t>নিতে</a:t>
            </a:r>
            <a:r>
              <a:rPr lang="en-US" baseline="0" dirty="0" smtClean="0"/>
              <a:t> </a:t>
            </a:r>
            <a:r>
              <a:rPr lang="en-US" baseline="0" dirty="0" err="1" smtClean="0"/>
              <a:t>পারেন</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2</a:t>
            </a:fld>
            <a:endParaRPr lang="en-US"/>
          </a:p>
        </p:txBody>
      </p:sp>
    </p:spTree>
    <p:extLst>
      <p:ext uri="{BB962C8B-B14F-4D97-AF65-F5344CB8AC3E}">
        <p14:creationId xmlns:p14="http://schemas.microsoft.com/office/powerpoint/2010/main" val="2594015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শিক্ষার্থীরা যে </a:t>
            </a:r>
            <a:r>
              <a:rPr lang="en-US" sz="1200" kern="1200" dirty="0" smtClean="0">
                <a:solidFill>
                  <a:schemeClr val="tx1"/>
                </a:solidFill>
                <a:effectLst/>
                <a:latin typeface="+mn-lt"/>
                <a:ea typeface="+mn-ea"/>
                <a:cs typeface="+mn-cs"/>
              </a:rPr>
              <a:t>Option</a:t>
            </a:r>
            <a:r>
              <a:rPr lang="bn-BD"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নিবে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শিক্ষক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সেই</a:t>
            </a:r>
            <a:r>
              <a:rPr lang="en-US" sz="1200" kern="1200" dirty="0" smtClean="0">
                <a:solidFill>
                  <a:schemeClr val="tx1"/>
                </a:solidFill>
                <a:effectLst/>
                <a:latin typeface="+mn-lt"/>
                <a:ea typeface="+mn-ea"/>
                <a:cs typeface="+mn-cs"/>
              </a:rPr>
              <a:t> Option </a:t>
            </a:r>
            <a:r>
              <a:rPr lang="en-US" sz="1200" kern="1200" dirty="0" err="1" smtClean="0">
                <a:solidFill>
                  <a:schemeClr val="tx1"/>
                </a:solidFill>
                <a:effectLst/>
                <a:latin typeface="+mn-lt"/>
                <a:ea typeface="+mn-ea"/>
                <a:cs typeface="+mn-cs"/>
              </a:rPr>
              <a:t>টিতে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ক্লিক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করবেন</a:t>
            </a:r>
            <a:r>
              <a:rPr lang="en-US" sz="1200" kern="1200" dirty="0" smtClean="0">
                <a:solidFill>
                  <a:schemeClr val="tx1"/>
                </a:solidFill>
                <a:effectLst/>
                <a:latin typeface="+mn-lt"/>
                <a:ea typeface="+mn-ea"/>
                <a:cs typeface="+mn-cs"/>
              </a:rPr>
              <a:t>।</a:t>
            </a:r>
            <a:r>
              <a:rPr lang="bn-BD" sz="1200" kern="1200" dirty="0" smtClean="0">
                <a:solidFill>
                  <a:schemeClr val="tx1"/>
                </a:solidFill>
                <a:effectLst/>
                <a:latin typeface="+mn-lt"/>
                <a:ea typeface="+mn-ea"/>
                <a:cs typeface="+mn-cs"/>
              </a:rPr>
              <a:t>শিক্ষক প্রয়োজনে মূল্যায়নের প্রশ্ন পরিবর্তন করে নিতে পারেন।</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pPr/>
              <a:t>20</a:t>
            </a:fld>
            <a:endParaRPr lang="en-US"/>
          </a:p>
        </p:txBody>
      </p:sp>
    </p:spTree>
    <p:extLst>
      <p:ext uri="{BB962C8B-B14F-4D97-AF65-F5344CB8AC3E}">
        <p14:creationId xmlns:p14="http://schemas.microsoft.com/office/powerpoint/2010/main" val="1258935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1200" kern="1200" dirty="0" smtClean="0">
                <a:solidFill>
                  <a:schemeClr val="tx1"/>
                </a:solidFill>
                <a:effectLst/>
                <a:latin typeface="+mn-lt"/>
                <a:ea typeface="+mn-ea"/>
                <a:cs typeface="+mn-cs"/>
              </a:rPr>
              <a:t> উত্তরের</a:t>
            </a:r>
            <a:r>
              <a:rPr lang="bn-BD" sz="1200" kern="1200" baseline="0" dirty="0" smtClean="0">
                <a:solidFill>
                  <a:schemeClr val="tx1"/>
                </a:solidFill>
                <a:effectLst/>
                <a:latin typeface="+mn-lt"/>
                <a:ea typeface="+mn-ea"/>
                <a:cs typeface="+mn-cs"/>
              </a:rPr>
              <a:t> অপশন এ ক্লিক করতে হবে</a:t>
            </a:r>
            <a:endParaRPr lang="en-AU" dirty="0"/>
          </a:p>
        </p:txBody>
      </p:sp>
      <p:sp>
        <p:nvSpPr>
          <p:cNvPr id="4" name="Slide Number Placeholder 3"/>
          <p:cNvSpPr>
            <a:spLocks noGrp="1"/>
          </p:cNvSpPr>
          <p:nvPr>
            <p:ph type="sldNum" sz="quarter" idx="10"/>
          </p:nvPr>
        </p:nvSpPr>
        <p:spPr/>
        <p:txBody>
          <a:bodyPr/>
          <a:lstStyle/>
          <a:p>
            <a:fld id="{5F490FED-172F-444E-9FE0-9AC8D5724511}" type="slidenum">
              <a:rPr lang="en-US" smtClean="0"/>
              <a:pPr/>
              <a:t>21</a:t>
            </a:fld>
            <a:endParaRPr lang="en-US"/>
          </a:p>
        </p:txBody>
      </p:sp>
    </p:spTree>
    <p:extLst>
      <p:ext uri="{BB962C8B-B14F-4D97-AF65-F5344CB8AC3E}">
        <p14:creationId xmlns:p14="http://schemas.microsoft.com/office/powerpoint/2010/main" val="3406334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1200" kern="1200" dirty="0" smtClean="0">
                <a:solidFill>
                  <a:schemeClr val="tx1"/>
                </a:solidFill>
                <a:effectLst/>
                <a:latin typeface="+mn-lt"/>
                <a:ea typeface="+mn-ea"/>
                <a:cs typeface="+mn-cs"/>
              </a:rPr>
              <a:t> শিক্ষার্থীরা যে </a:t>
            </a:r>
            <a:r>
              <a:rPr lang="en-US" sz="1200" kern="1200" dirty="0" smtClean="0">
                <a:solidFill>
                  <a:schemeClr val="tx1"/>
                </a:solidFill>
                <a:effectLst/>
                <a:latin typeface="+mn-lt"/>
                <a:ea typeface="+mn-ea"/>
                <a:cs typeface="+mn-cs"/>
              </a:rPr>
              <a:t>Option</a:t>
            </a:r>
            <a:r>
              <a:rPr lang="bn-BD"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বেছে</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নিবে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শিক্ষক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সেই</a:t>
            </a:r>
            <a:r>
              <a:rPr lang="en-US" sz="1200" kern="1200" dirty="0" smtClean="0">
                <a:solidFill>
                  <a:schemeClr val="tx1"/>
                </a:solidFill>
                <a:effectLst/>
                <a:latin typeface="+mn-lt"/>
                <a:ea typeface="+mn-ea"/>
                <a:cs typeface="+mn-cs"/>
              </a:rPr>
              <a:t> Option </a:t>
            </a:r>
            <a:r>
              <a:rPr lang="en-US" sz="1200" kern="1200" dirty="0" err="1" smtClean="0">
                <a:solidFill>
                  <a:schemeClr val="tx1"/>
                </a:solidFill>
                <a:effectLst/>
                <a:latin typeface="+mn-lt"/>
                <a:ea typeface="+mn-ea"/>
                <a:cs typeface="+mn-cs"/>
              </a:rPr>
              <a:t>টিতে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ক্লিক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করবেন</a:t>
            </a:r>
            <a:r>
              <a:rPr lang="en-US" sz="1200" kern="1200" dirty="0" smtClean="0">
                <a:solidFill>
                  <a:schemeClr val="tx1"/>
                </a:solidFill>
                <a:effectLst/>
                <a:latin typeface="+mn-lt"/>
                <a:ea typeface="+mn-ea"/>
                <a:cs typeface="+mn-cs"/>
              </a:rPr>
              <a:t>।</a:t>
            </a:r>
            <a:r>
              <a:rPr lang="bn-BD" sz="1200" kern="1200" smtClean="0">
                <a:solidFill>
                  <a:schemeClr val="tx1"/>
                </a:solidFill>
                <a:effectLst/>
                <a:latin typeface="+mn-lt"/>
                <a:ea typeface="+mn-ea"/>
                <a:cs typeface="+mn-cs"/>
              </a:rPr>
              <a:t> শিক্ষক </a:t>
            </a:r>
            <a:r>
              <a:rPr lang="bn-BD" sz="1200" kern="1200" dirty="0" smtClean="0">
                <a:solidFill>
                  <a:schemeClr val="tx1"/>
                </a:solidFill>
                <a:effectLst/>
                <a:latin typeface="+mn-lt"/>
                <a:ea typeface="+mn-ea"/>
                <a:cs typeface="+mn-cs"/>
              </a:rPr>
              <a:t>প্রয়োজনে মূল্যায়নের প্রশ্ন পরিবর্তন করে নিতে পারেন।</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pPr/>
              <a:t>22</a:t>
            </a:fld>
            <a:endParaRPr lang="en-US"/>
          </a:p>
        </p:txBody>
      </p:sp>
    </p:spTree>
    <p:extLst>
      <p:ext uri="{BB962C8B-B14F-4D97-AF65-F5344CB8AC3E}">
        <p14:creationId xmlns:p14="http://schemas.microsoft.com/office/powerpoint/2010/main" val="3406334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1200" kern="1200" dirty="0" smtClean="0">
                <a:solidFill>
                  <a:schemeClr val="tx1"/>
                </a:solidFill>
                <a:effectLst/>
                <a:latin typeface="+mn-lt"/>
                <a:ea typeface="+mn-ea"/>
                <a:cs typeface="+mn-cs"/>
              </a:rPr>
              <a:t>শিক্ষক প্রয়োজনে  প্রশ্ন  পরিবর্তন করে নিতে পারেন অথবা অন্য উপায়ে বাড়ির কাজ(  বাড়ির কাজ অবশ্যই শিক্ষার্থীর চিন্তন শক্তি বিকাশে সহায়ক হতে হবে) দিতে পারেন।</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C28ADE-F171-4304-BBAE-060BF72D7D2E}" type="slidenum">
              <a:rPr lang="en-US" smtClean="0"/>
              <a:pPr/>
              <a:t>23</a:t>
            </a:fld>
            <a:endParaRPr lang="en-US"/>
          </a:p>
        </p:txBody>
      </p:sp>
    </p:spTree>
    <p:extLst>
      <p:ext uri="{BB962C8B-B14F-4D97-AF65-F5344CB8AC3E}">
        <p14:creationId xmlns:p14="http://schemas.microsoft.com/office/powerpoint/2010/main" val="2765525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স্লাইডটি</a:t>
            </a:r>
            <a:r>
              <a:rPr lang="en-US" baseline="0" dirty="0" smtClean="0"/>
              <a:t> </a:t>
            </a:r>
            <a:r>
              <a:rPr lang="en-US" baseline="0" dirty="0" err="1" smtClean="0"/>
              <a:t>পাঠসংশ্লিষ্ট</a:t>
            </a:r>
            <a:r>
              <a:rPr lang="en-US" baseline="0" dirty="0" smtClean="0"/>
              <a:t> </a:t>
            </a:r>
            <a:r>
              <a:rPr lang="en-US" baseline="0" dirty="0" err="1" smtClean="0"/>
              <a:t>করা</a:t>
            </a:r>
            <a:r>
              <a:rPr lang="en-US" baseline="0" dirty="0" smtClean="0"/>
              <a:t> </a:t>
            </a:r>
            <a:r>
              <a:rPr lang="en-US" baseline="0" dirty="0" err="1" smtClean="0"/>
              <a:t>হয়েছে</a:t>
            </a:r>
            <a:r>
              <a:rPr lang="en-US" baseline="0" dirty="0" smtClean="0"/>
              <a:t>। </a:t>
            </a:r>
            <a:r>
              <a:rPr lang="en-US" baseline="0" dirty="0" err="1" smtClean="0"/>
              <a:t>ছবি</a:t>
            </a:r>
            <a:r>
              <a:rPr lang="en-US" baseline="0" dirty="0" smtClean="0"/>
              <a:t> </a:t>
            </a:r>
            <a:r>
              <a:rPr lang="en-US" baseline="0" dirty="0" err="1" smtClean="0"/>
              <a:t>নিয়ে</a:t>
            </a:r>
            <a:r>
              <a:rPr lang="en-US" baseline="0" dirty="0" smtClean="0"/>
              <a:t>  </a:t>
            </a:r>
            <a:r>
              <a:rPr lang="en-US" baseline="0" dirty="0" err="1" smtClean="0"/>
              <a:t>শিক্ষার্থী</a:t>
            </a:r>
            <a:r>
              <a:rPr lang="en-US" baseline="0" dirty="0" smtClean="0"/>
              <a:t> </a:t>
            </a:r>
            <a:r>
              <a:rPr lang="en-US" baseline="0" dirty="0" err="1" smtClean="0"/>
              <a:t>প্রশ্ন</a:t>
            </a:r>
            <a:r>
              <a:rPr lang="en-US" baseline="0" dirty="0" smtClean="0"/>
              <a:t> </a:t>
            </a:r>
            <a:r>
              <a:rPr lang="en-US" baseline="0" dirty="0" err="1" smtClean="0"/>
              <a:t>করলে</a:t>
            </a:r>
            <a:r>
              <a:rPr lang="en-US" baseline="0" dirty="0" smtClean="0"/>
              <a:t> </a:t>
            </a:r>
            <a:r>
              <a:rPr lang="en-US" baseline="0" dirty="0" err="1" smtClean="0"/>
              <a:t>উত্তর</a:t>
            </a:r>
            <a:r>
              <a:rPr lang="en-US" baseline="0" dirty="0" smtClean="0"/>
              <a:t> </a:t>
            </a:r>
            <a:r>
              <a:rPr lang="en-US" baseline="0" dirty="0" err="1" smtClean="0"/>
              <a:t>দিতে</a:t>
            </a:r>
            <a:r>
              <a:rPr lang="en-US" baseline="0" dirty="0" smtClean="0"/>
              <a:t> </a:t>
            </a:r>
            <a:r>
              <a:rPr lang="en-US" baseline="0" dirty="0" err="1" smtClean="0"/>
              <a:t>হবে</a:t>
            </a:r>
            <a:r>
              <a:rPr lang="en-US" baseline="0" dirty="0" smtClean="0"/>
              <a:t>, </a:t>
            </a:r>
            <a:r>
              <a:rPr lang="en-US" baseline="0" dirty="0" err="1" smtClean="0"/>
              <a:t>না</a:t>
            </a:r>
            <a:r>
              <a:rPr lang="en-US" baseline="0" dirty="0" smtClean="0"/>
              <a:t> </a:t>
            </a:r>
            <a:r>
              <a:rPr lang="en-US" baseline="0" dirty="0" err="1" smtClean="0"/>
              <a:t>করলে</a:t>
            </a:r>
            <a:r>
              <a:rPr lang="en-US" baseline="0" dirty="0" smtClean="0"/>
              <a:t>   </a:t>
            </a:r>
            <a:r>
              <a:rPr lang="en-US" baseline="0" dirty="0" err="1" smtClean="0"/>
              <a:t>এই</a:t>
            </a:r>
            <a:r>
              <a:rPr lang="en-US" baseline="0" dirty="0" smtClean="0"/>
              <a:t> </a:t>
            </a:r>
            <a:r>
              <a:rPr lang="en-US" baseline="0" dirty="0" err="1" smtClean="0"/>
              <a:t>স্লাইড</a:t>
            </a:r>
            <a:r>
              <a:rPr lang="en-US" baseline="0" dirty="0" smtClean="0"/>
              <a:t> </a:t>
            </a:r>
            <a:r>
              <a:rPr lang="en-US" baseline="0" dirty="0" err="1" smtClean="0"/>
              <a:t>নিয়ে</a:t>
            </a:r>
            <a:r>
              <a:rPr lang="en-US" baseline="0" dirty="0" smtClean="0"/>
              <a:t> </a:t>
            </a:r>
            <a:r>
              <a:rPr lang="en-US" baseline="0" dirty="0" err="1" smtClean="0"/>
              <a:t>আলোচনা</a:t>
            </a:r>
            <a:r>
              <a:rPr lang="en-US" baseline="0" dirty="0" smtClean="0"/>
              <a:t> </a:t>
            </a:r>
            <a:r>
              <a:rPr lang="en-US" baseline="0" dirty="0" err="1" smtClean="0"/>
              <a:t>নিষ্প্রয়োজন</a:t>
            </a:r>
            <a:r>
              <a:rPr lang="en-US" baseline="0" dirty="0" smtClean="0"/>
              <a: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24</a:t>
            </a:fld>
            <a:endParaRPr lang="en-US"/>
          </a:p>
        </p:txBody>
      </p:sp>
    </p:spTree>
    <p:extLst>
      <p:ext uri="{BB962C8B-B14F-4D97-AF65-F5344CB8AC3E}">
        <p14:creationId xmlns:p14="http://schemas.microsoft.com/office/powerpoint/2010/main" val="357597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পাঠ</a:t>
            </a:r>
            <a:r>
              <a:rPr lang="bn-BD" baseline="0" dirty="0" smtClean="0">
                <a:latin typeface="NikoshBAN" pitchFamily="2" charset="0"/>
                <a:cs typeface="NikoshBAN" pitchFamily="2" charset="0"/>
              </a:rPr>
              <a:t> ঘোষণার পূর্বে ছবিগুলো দেখিয়ে প্রশ্নোত্তর এর মাধ্যমে শিক্ষার্থীদের কাছ থেকে আজকের পাঠের বিষয়টি বের করা হবে। শিক্ষক নিজের পছন্দ অনুযায়ী পাঠসংশ্লিষ্ট অন্য উপায়েও পাঠ ঘোষণা করতে পারবেন।</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3</a:t>
            </a:fld>
            <a:endParaRPr lang="en-US"/>
          </a:p>
        </p:txBody>
      </p:sp>
    </p:spTree>
    <p:extLst>
      <p:ext uri="{BB962C8B-B14F-4D97-AF65-F5344CB8AC3E}">
        <p14:creationId xmlns:p14="http://schemas.microsoft.com/office/powerpoint/2010/main" val="4224063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পাঠ</a:t>
            </a:r>
            <a:r>
              <a:rPr lang="bn-BD" baseline="0" dirty="0" smtClean="0"/>
              <a:t> ঘোষণার পর লেখকের নাম শিক্ষার্থীদের কাছ থেকে জানতে চাওয়া হবে তারপর ক্লিক করা হবে এবং  লেখকের নাম আসবে। </a:t>
            </a:r>
            <a:r>
              <a:rPr lang="bn-BD" sz="1200" b="1"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(বাংলাদেশের গ্রামে গ্রামে কাঁসা ও পিতল থেকে শেষ পর্যন্ত)</a:t>
            </a:r>
            <a:endParaRPr lang="en-US" sz="2800" b="1"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4</a:t>
            </a:fld>
            <a:endParaRPr lang="en-US"/>
          </a:p>
        </p:txBody>
      </p:sp>
    </p:spTree>
    <p:extLst>
      <p:ext uri="{BB962C8B-B14F-4D97-AF65-F5344CB8AC3E}">
        <p14:creationId xmlns:p14="http://schemas.microsoft.com/office/powerpoint/2010/main" val="189365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শিক্ষকের</a:t>
            </a:r>
            <a:r>
              <a:rPr lang="bn-BD" baseline="0" dirty="0" smtClean="0"/>
              <a:t> জন্য শিখনফল , শিক্ষার্থীদের নাও দেখানো যেতে পারে।</a:t>
            </a:r>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5</a:t>
            </a:fld>
            <a:endParaRPr lang="en-US"/>
          </a:p>
        </p:txBody>
      </p:sp>
    </p:spTree>
    <p:extLst>
      <p:ext uri="{BB962C8B-B14F-4D97-AF65-F5344CB8AC3E}">
        <p14:creationId xmlns:p14="http://schemas.microsoft.com/office/powerpoint/2010/main" val="133420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1200" dirty="0" smtClean="0">
                <a:latin typeface="NikoshBAN" pitchFamily="2" charset="0"/>
                <a:cs typeface="NikoshBAN" pitchFamily="2" charset="0"/>
              </a:rPr>
              <a:t>শিক্ষক</a:t>
            </a:r>
            <a:r>
              <a:rPr lang="bn-BD" sz="1200" baseline="0" dirty="0" smtClean="0">
                <a:latin typeface="NikoshBAN" pitchFamily="2" charset="0"/>
                <a:cs typeface="NikoshBAN" pitchFamily="2" charset="0"/>
              </a:rPr>
              <a:t> নিজে  আদর্শ পাঠ দিবেন এবং শিক্ষার্থীদের দ্বারা সরব পাঠ  সম্পন্ন করাবেন</a:t>
            </a:r>
            <a:r>
              <a:rPr lang="bn-BD" baseline="0" dirty="0" smtClean="0"/>
              <a:t>।</a:t>
            </a:r>
            <a:endParaRPr lang="en-AU"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6</a:t>
            </a:fld>
            <a:endParaRPr lang="en-US"/>
          </a:p>
        </p:txBody>
      </p:sp>
    </p:spTree>
    <p:extLst>
      <p:ext uri="{BB962C8B-B14F-4D97-AF65-F5344CB8AC3E}">
        <p14:creationId xmlns:p14="http://schemas.microsoft.com/office/powerpoint/2010/main" val="2954967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প্রথমে</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মূল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শব্দ</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তারপর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ছবি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তারপর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শব্দের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অর্থ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57F7EF5F-721D-46BD-946F-4EA6C45885C0}" type="slidenum">
              <a:rPr lang="en-US" smtClean="0"/>
              <a:pPr/>
              <a:t>7</a:t>
            </a:fld>
            <a:endParaRPr lang="en-US"/>
          </a:p>
        </p:txBody>
      </p:sp>
    </p:spTree>
    <p:extLst>
      <p:ext uri="{BB962C8B-B14F-4D97-AF65-F5344CB8AC3E}">
        <p14:creationId xmlns:p14="http://schemas.microsoft.com/office/powerpoint/2010/main" val="2308020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একের পর এক  ছবিগুলো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লোকশিল্পের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8</a:t>
            </a:fld>
            <a:endParaRPr lang="en-US"/>
          </a:p>
        </p:txBody>
      </p:sp>
    </p:spTree>
    <p:extLst>
      <p:ext uri="{BB962C8B-B14F-4D97-AF65-F5344CB8AC3E}">
        <p14:creationId xmlns:p14="http://schemas.microsoft.com/office/powerpoint/2010/main" val="1205917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একের পর এক  ছবিগুলো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লোকশিল্পের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9</a:t>
            </a:fld>
            <a:endParaRPr lang="en-US"/>
          </a:p>
        </p:txBody>
      </p:sp>
    </p:spTree>
    <p:extLst>
      <p:ext uri="{BB962C8B-B14F-4D97-AF65-F5344CB8AC3E}">
        <p14:creationId xmlns:p14="http://schemas.microsoft.com/office/powerpoint/2010/main" val="4036226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DAFBC9-5E81-4043-8D69-45EB9947B288}" type="datetime1">
              <a:rPr lang="en-US" smtClean="0"/>
              <a:pPr/>
              <a:t>4/17/2020</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C00952-66D0-4581-BD5D-ADBA9A3A5345}" type="datetime1">
              <a:rPr lang="en-US" smtClean="0"/>
              <a:pPr/>
              <a:t>4/17/2020</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F0EFA5-3461-4ECE-B464-48D045D25C91}" type="datetime1">
              <a:rPr lang="en-US" smtClean="0"/>
              <a:pPr/>
              <a:t>4/17/2020</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7D551B-FF9A-4257-A64A-4421988FDFC7}" type="datetime1">
              <a:rPr lang="en-US" smtClean="0"/>
              <a:pPr/>
              <a:t>4/17/2020</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EA98B0-9C74-4EBC-B164-5F40525C9E28}" type="datetime1">
              <a:rPr lang="en-US" smtClean="0"/>
              <a:pPr/>
              <a:t>4/17/2020</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C2D4BD-8333-48B6-9D26-9F7099E1AACB}" type="datetime1">
              <a:rPr lang="en-US" smtClean="0"/>
              <a:pPr/>
              <a:t>4/17/2020</a:t>
            </a:fld>
            <a:endParaRPr lang="en-US"/>
          </a:p>
        </p:txBody>
      </p:sp>
      <p:sp>
        <p:nvSpPr>
          <p:cNvPr id="6" name="Footer Placeholder 5"/>
          <p:cNvSpPr>
            <a:spLocks noGrp="1"/>
          </p:cNvSpPr>
          <p:nvPr>
            <p:ph type="ftr" sz="quarter" idx="11"/>
          </p:nvPr>
        </p:nvSpPr>
        <p:spPr/>
        <p:txBody>
          <a:bodyPr/>
          <a:lstStyle/>
          <a:p>
            <a:r>
              <a:rPr lang="bn-BD" smtClean="0"/>
              <a:t>সাবরিনা জেরিন,বিসিপিএসসি</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B9BFA2-C479-4067-9630-5B45DA5066B4}" type="datetime1">
              <a:rPr lang="en-US" smtClean="0"/>
              <a:pPr/>
              <a:t>4/17/2020</a:t>
            </a:fld>
            <a:endParaRPr lang="en-US"/>
          </a:p>
        </p:txBody>
      </p:sp>
      <p:sp>
        <p:nvSpPr>
          <p:cNvPr id="8" name="Footer Placeholder 7"/>
          <p:cNvSpPr>
            <a:spLocks noGrp="1"/>
          </p:cNvSpPr>
          <p:nvPr>
            <p:ph type="ftr" sz="quarter" idx="11"/>
          </p:nvPr>
        </p:nvSpPr>
        <p:spPr/>
        <p:txBody>
          <a:bodyPr/>
          <a:lstStyle/>
          <a:p>
            <a:r>
              <a:rPr lang="bn-BD" smtClean="0"/>
              <a:t>সাবরিনা জেরিন,বিসিপিএসসি</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B96DEF-2F0E-4468-8330-6B145D8885CB}" type="datetime1">
              <a:rPr lang="en-US" smtClean="0"/>
              <a:pPr/>
              <a:t>4/17/2020</a:t>
            </a:fld>
            <a:endParaRPr lang="en-US"/>
          </a:p>
        </p:txBody>
      </p:sp>
      <p:sp>
        <p:nvSpPr>
          <p:cNvPr id="4" name="Footer Placeholder 3"/>
          <p:cNvSpPr>
            <a:spLocks noGrp="1"/>
          </p:cNvSpPr>
          <p:nvPr>
            <p:ph type="ftr" sz="quarter" idx="11"/>
          </p:nvPr>
        </p:nvSpPr>
        <p:spPr/>
        <p:txBody>
          <a:bodyPr/>
          <a:lstStyle/>
          <a:p>
            <a:r>
              <a:rPr lang="bn-BD" smtClean="0"/>
              <a:t>সাবরিনা জেরিন,বিসিপিএসসি</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4/17/2020</a:t>
            </a:fld>
            <a:endParaRPr lang="en-US"/>
          </a:p>
        </p:txBody>
      </p:sp>
      <p:sp>
        <p:nvSpPr>
          <p:cNvPr id="3" name="Footer Placeholder 2"/>
          <p:cNvSpPr>
            <a:spLocks noGrp="1"/>
          </p:cNvSpPr>
          <p:nvPr>
            <p:ph type="ftr" sz="quarter" idx="11"/>
          </p:nvPr>
        </p:nvSpPr>
        <p:spPr/>
        <p:txBody>
          <a:bodyPr/>
          <a:lstStyle/>
          <a:p>
            <a:r>
              <a:rPr lang="bn-BD" smtClean="0"/>
              <a:t>সাবরিনা জেরিন,বিসিপিএসসি</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Rectangle 4"/>
          <p:cNvSpPr/>
          <p:nvPr userDrawn="1"/>
        </p:nvSpPr>
        <p:spPr>
          <a:xfrm>
            <a:off x="152400" y="228600"/>
            <a:ext cx="8763000" cy="6477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304800" y="381000"/>
            <a:ext cx="8458200" cy="6172200"/>
          </a:xfrm>
          <a:prstGeom prst="rect">
            <a:avLst/>
          </a:prstGeom>
          <a:no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B9ADB-6D35-4DA1-AAA7-5AECE9C0A6E6}" type="datetime1">
              <a:rPr lang="en-US" smtClean="0"/>
              <a:pPr/>
              <a:t>4/17/2020</a:t>
            </a:fld>
            <a:endParaRPr lang="en-US"/>
          </a:p>
        </p:txBody>
      </p:sp>
      <p:sp>
        <p:nvSpPr>
          <p:cNvPr id="6" name="Footer Placeholder 5"/>
          <p:cNvSpPr>
            <a:spLocks noGrp="1"/>
          </p:cNvSpPr>
          <p:nvPr>
            <p:ph type="ftr" sz="quarter" idx="11"/>
          </p:nvPr>
        </p:nvSpPr>
        <p:spPr/>
        <p:txBody>
          <a:bodyPr/>
          <a:lstStyle/>
          <a:p>
            <a:r>
              <a:rPr lang="bn-BD" smtClean="0"/>
              <a:t>সাবরিনা জেরিন,বিসিপিএসসি</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56848-7547-4CE6-95CE-9100D47C8D33}" type="datetime1">
              <a:rPr lang="en-US" smtClean="0"/>
              <a:pPr/>
              <a:t>4/17/2020</a:t>
            </a:fld>
            <a:endParaRPr lang="en-US"/>
          </a:p>
        </p:txBody>
      </p:sp>
      <p:sp>
        <p:nvSpPr>
          <p:cNvPr id="6" name="Footer Placeholder 5"/>
          <p:cNvSpPr>
            <a:spLocks noGrp="1"/>
          </p:cNvSpPr>
          <p:nvPr>
            <p:ph type="ftr" sz="quarter" idx="11"/>
          </p:nvPr>
        </p:nvSpPr>
        <p:spPr/>
        <p:txBody>
          <a:bodyPr/>
          <a:lstStyle/>
          <a:p>
            <a:r>
              <a:rPr lang="bn-BD" smtClean="0"/>
              <a:t>সাবরিনা জেরিন,বিসিপিএসসি</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02DF7D-3C72-4E1E-BD12-9FB58670CD0B}" type="datetime1">
              <a:rPr lang="en-US" smtClean="0"/>
              <a:pPr/>
              <a:t>4/17/2020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bn-BD" smtClean="0"/>
              <a:t>সাবরিনা জেরিন,বিসিপিএসসি</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wipe/>
  </p:transition>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1.jpe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48.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50.jpeg"/><Relationship Id="rId7"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1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6F15528-21DE-4FAA-801E-634DDDAF4B2B}" type="slidenum">
              <a:rPr lang="en-US" smtClean="0"/>
              <a:pPr/>
              <a:t>1</a:t>
            </a:fld>
            <a:endParaRPr lang="en-US"/>
          </a:p>
        </p:txBody>
      </p:sp>
      <p:sp>
        <p:nvSpPr>
          <p:cNvPr id="13" name="TextBox 12"/>
          <p:cNvSpPr txBox="1"/>
          <p:nvPr/>
        </p:nvSpPr>
        <p:spPr>
          <a:xfrm>
            <a:off x="4254500" y="1769224"/>
            <a:ext cx="4648200" cy="1862048"/>
          </a:xfrm>
          <a:prstGeom prst="rect">
            <a:avLst/>
          </a:prstGeom>
          <a:noFill/>
        </p:spPr>
        <p:txBody>
          <a:bodyPr wrap="square" rtlCol="0">
            <a:spAutoFit/>
          </a:bodyPr>
          <a:lstStyle/>
          <a:p>
            <a:r>
              <a:rPr lang="bn-BD" sz="11500" b="1" spc="50" dirty="0" smtClean="0">
                <a:ln w="11430"/>
                <a:blipFill>
                  <a:blip r:embed="rId3"/>
                  <a:stretch>
                    <a:fillRect/>
                  </a:stretch>
                </a:blipFill>
                <a:effectLst>
                  <a:outerShdw blurRad="76200" dist="50800" dir="5400000" algn="tl" rotWithShape="0">
                    <a:srgbClr val="000000">
                      <a:alpha val="65000"/>
                    </a:srgbClr>
                  </a:outerShdw>
                </a:effectLst>
                <a:latin typeface="NikoshBAN" pitchFamily="2" charset="0"/>
                <a:cs typeface="NikoshBAN" pitchFamily="2" charset="0"/>
              </a:rPr>
              <a:t>স্বাগতম</a:t>
            </a:r>
          </a:p>
        </p:txBody>
      </p:sp>
      <p:sp>
        <p:nvSpPr>
          <p:cNvPr id="7" name="Date Placeholder 6"/>
          <p:cNvSpPr>
            <a:spLocks noGrp="1"/>
          </p:cNvSpPr>
          <p:nvPr>
            <p:ph type="dt" sz="half" idx="10"/>
          </p:nvPr>
        </p:nvSpPr>
        <p:spPr/>
        <p:txBody>
          <a:bodyPr/>
          <a:lstStyle/>
          <a:p>
            <a:fld id="{73B9719F-3F04-4B25-BE31-ED822F3F7880}" type="datetime1">
              <a:rPr lang="en-US" smtClean="0"/>
              <a:pPr/>
              <a:t>4/17/2020</a:t>
            </a:fld>
            <a:endParaRPr lang="en-US"/>
          </a:p>
        </p:txBody>
      </p:sp>
      <p:sp>
        <p:nvSpPr>
          <p:cNvPr id="10" name="Footer Placeholder 9"/>
          <p:cNvSpPr>
            <a:spLocks noGrp="1"/>
          </p:cNvSpPr>
          <p:nvPr>
            <p:ph type="ftr" sz="quarter" idx="11"/>
          </p:nvPr>
        </p:nvSpPr>
        <p:spPr>
          <a:xfrm>
            <a:off x="3152775" y="6324600"/>
            <a:ext cx="2895600" cy="365125"/>
          </a:xfrm>
        </p:spPr>
        <p:txBody>
          <a:bodyPr/>
          <a:lstStyle/>
          <a:p>
            <a:r>
              <a:rPr lang="bn-BD" dirty="0" smtClean="0"/>
              <a:t>সাবরিনা জেরিন,বিসিপিএসসি</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757" y="1769224"/>
            <a:ext cx="2794000" cy="2123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2429" y="3181350"/>
            <a:ext cx="2764971" cy="2076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4986" y="4343400"/>
            <a:ext cx="2794000" cy="21129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3835435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sp>
        <p:nvSpPr>
          <p:cNvPr id="4" name="Vertical Scroll 3"/>
          <p:cNvSpPr/>
          <p:nvPr/>
        </p:nvSpPr>
        <p:spPr>
          <a:xfrm>
            <a:off x="2171700" y="-25400"/>
            <a:ext cx="3581400" cy="914400"/>
          </a:xfrm>
          <a:prstGeom prst="verticalScroll">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defTabSz="2178050" fontAlgn="auto">
              <a:lnSpc>
                <a:spcPct val="90000"/>
              </a:lnSpc>
              <a:spcAft>
                <a:spcPct val="35000"/>
              </a:spcAft>
              <a:defRPr/>
            </a:pPr>
            <a:r>
              <a:rPr lang="bn-BD" sz="4000" b="1" dirty="0" smtClean="0">
                <a:solidFill>
                  <a:srgbClr val="002060"/>
                </a:solidFill>
                <a:latin typeface="NikoshBAN" pitchFamily="2" charset="0"/>
                <a:cs typeface="NikoshBAN" pitchFamily="2" charset="0"/>
              </a:rPr>
              <a:t>জোড়ায় কাজ</a:t>
            </a:r>
          </a:p>
        </p:txBody>
      </p:sp>
      <p:sp>
        <p:nvSpPr>
          <p:cNvPr id="5" name="Rectangle 4"/>
          <p:cNvSpPr/>
          <p:nvPr/>
        </p:nvSpPr>
        <p:spPr>
          <a:xfrm>
            <a:off x="108801" y="5791200"/>
            <a:ext cx="8958999" cy="9906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b="1" dirty="0" smtClean="0">
                <a:solidFill>
                  <a:srgbClr val="002060"/>
                </a:solidFill>
                <a:latin typeface="NikoshBAN" pitchFamily="2" charset="0"/>
                <a:cs typeface="NikoshBAN" pitchFamily="2" charset="0"/>
              </a:rPr>
              <a:t>উপরের  ছবি ভালোভাবে দেখে  শব্দসমূহ দিয়ে তিনটি বাক্যের একটি অনুচ্ছেদ লেখ।</a:t>
            </a:r>
            <a:endParaRPr lang="en-US" sz="2800" b="1" dirty="0">
              <a:solidFill>
                <a:srgbClr val="002060"/>
              </a:solidFill>
              <a:latin typeface="NikoshBAN" pitchFamily="2" charset="0"/>
              <a:cs typeface="NikoshBAN" pitchFamily="2" charset="0"/>
            </a:endParaRPr>
          </a:p>
        </p:txBody>
      </p:sp>
      <p:sp>
        <p:nvSpPr>
          <p:cNvPr id="11" name="Rounded Rectangle 10"/>
          <p:cNvSpPr/>
          <p:nvPr/>
        </p:nvSpPr>
        <p:spPr>
          <a:xfrm>
            <a:off x="108801" y="2438400"/>
            <a:ext cx="1981200" cy="1143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defRPr/>
            </a:pPr>
            <a:r>
              <a:rPr lang="bn-BD" sz="3200" dirty="0" smtClean="0">
                <a:solidFill>
                  <a:schemeClr val="tx1"/>
                </a:solidFill>
                <a:latin typeface="NikoshBAN" pitchFamily="2" charset="0"/>
                <a:cs typeface="NikoshBAN" pitchFamily="2" charset="0"/>
              </a:rPr>
              <a:t>ঐতিহ্য</a:t>
            </a:r>
            <a:endParaRPr lang="en-US" sz="3200" b="1" dirty="0">
              <a:solidFill>
                <a:schemeClr val="tx1"/>
              </a:solidFill>
              <a:latin typeface="NikoshBAN" pitchFamily="2" charset="0"/>
              <a:cs typeface="NikoshBAN" pitchFamily="2" charset="0"/>
            </a:endParaRPr>
          </a:p>
        </p:txBody>
      </p:sp>
      <p:sp>
        <p:nvSpPr>
          <p:cNvPr id="14" name="Rounded Rectangle 13"/>
          <p:cNvSpPr/>
          <p:nvPr/>
        </p:nvSpPr>
        <p:spPr>
          <a:xfrm>
            <a:off x="1981200" y="3505200"/>
            <a:ext cx="1981200" cy="1219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লোকশিল্প</a:t>
            </a:r>
            <a:endParaRPr lang="en-US" sz="1200" dirty="0">
              <a:latin typeface="NikoshBAN" pitchFamily="2" charset="0"/>
              <a:cs typeface="NikoshBAN" pitchFamily="2" charset="0"/>
            </a:endParaRPr>
          </a:p>
        </p:txBody>
      </p:sp>
      <p:sp>
        <p:nvSpPr>
          <p:cNvPr id="15" name="Rounded Rectangle 14"/>
          <p:cNvSpPr/>
          <p:nvPr/>
        </p:nvSpPr>
        <p:spPr>
          <a:xfrm>
            <a:off x="3962400" y="4522257"/>
            <a:ext cx="1981200" cy="111654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3200" dirty="0" smtClean="0">
                <a:latin typeface="NikoshBAN" pitchFamily="2" charset="0"/>
                <a:cs typeface="NikoshBAN" pitchFamily="2" charset="0"/>
              </a:rPr>
              <a:t>সম্প্রসারণ</a:t>
            </a:r>
            <a:endParaRPr lang="en-US" sz="1600" dirty="0">
              <a:latin typeface="NikoshBAN" pitchFamily="2" charset="0"/>
              <a:cs typeface="NikoshBAN" pitchFamily="2"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449068"/>
            <a:ext cx="2190752" cy="18685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1632014"/>
            <a:ext cx="2224087" cy="16659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4200" y="3505200"/>
            <a:ext cx="1981200" cy="1828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2051148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pic>
        <p:nvPicPr>
          <p:cNvPr id="13" name="Picture 12" descr="mkkm.jpg"/>
          <p:cNvPicPr>
            <a:picLocks noChangeAspect="1"/>
          </p:cNvPicPr>
          <p:nvPr/>
        </p:nvPicPr>
        <p:blipFill>
          <a:blip r:embed="rId3"/>
          <a:stretch>
            <a:fillRect/>
          </a:stretch>
        </p:blipFill>
        <p:spPr>
          <a:xfrm>
            <a:off x="3883025" y="747712"/>
            <a:ext cx="2238375" cy="2209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5" name="Hexagon 14"/>
          <p:cNvSpPr/>
          <p:nvPr/>
        </p:nvSpPr>
        <p:spPr>
          <a:xfrm>
            <a:off x="609600" y="5791200"/>
            <a:ext cx="7924800" cy="609600"/>
          </a:xfrm>
          <a:prstGeom prst="hexagon">
            <a:avLst>
              <a:gd name="adj" fmla="val 0"/>
              <a:gd name="vf" fmla="val 11547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bn-BD" sz="3200" b="1" dirty="0" smtClean="0">
                <a:solidFill>
                  <a:srgbClr val="0070C0"/>
                </a:solidFill>
                <a:latin typeface="NikoshBAN" pitchFamily="2" charset="0"/>
                <a:cs typeface="NikoshBAN" pitchFamily="2" charset="0"/>
              </a:rPr>
              <a:t>    এ ধরনের কাঠের কারুকাজকে হাসিয়া বলা হয়</a:t>
            </a:r>
            <a:endParaRPr lang="en-US" sz="3200" b="1" dirty="0">
              <a:solidFill>
                <a:srgbClr val="0070C0"/>
              </a:solidFill>
            </a:endParaRPr>
          </a:p>
        </p:txBody>
      </p:sp>
      <p:pic>
        <p:nvPicPr>
          <p:cNvPr id="19" name="Picture 18" descr="kath silpo03.jpg"/>
          <p:cNvPicPr>
            <a:picLocks noChangeAspect="1"/>
          </p:cNvPicPr>
          <p:nvPr/>
        </p:nvPicPr>
        <p:blipFill>
          <a:blip r:embed="rId4"/>
          <a:srcRect l="13402" r="16495"/>
          <a:stretch>
            <a:fillRect/>
          </a:stretch>
        </p:blipFill>
        <p:spPr>
          <a:xfrm>
            <a:off x="6858000" y="719137"/>
            <a:ext cx="1371600" cy="22383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 name="Picture 19" descr="kath silpo04.jpg"/>
          <p:cNvPicPr>
            <a:picLocks noChangeAspect="1"/>
          </p:cNvPicPr>
          <p:nvPr/>
        </p:nvPicPr>
        <p:blipFill>
          <a:blip r:embed="rId5"/>
          <a:srcRect l="15444"/>
          <a:stretch>
            <a:fillRect/>
          </a:stretch>
        </p:blipFill>
        <p:spPr>
          <a:xfrm>
            <a:off x="914400" y="3424766"/>
            <a:ext cx="1981200" cy="2209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3" name="Picture 22" descr="kath silpo8.jpg"/>
          <p:cNvPicPr>
            <a:picLocks noChangeAspect="1"/>
          </p:cNvPicPr>
          <p:nvPr/>
        </p:nvPicPr>
        <p:blipFill>
          <a:blip r:embed="rId6"/>
          <a:stretch>
            <a:fillRect/>
          </a:stretch>
        </p:blipFill>
        <p:spPr>
          <a:xfrm>
            <a:off x="3886200" y="3505200"/>
            <a:ext cx="2235200" cy="204893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8" name="Picture 17" descr="kath silpo6.jpg"/>
          <p:cNvPicPr>
            <a:picLocks noChangeAspect="1"/>
          </p:cNvPicPr>
          <p:nvPr/>
        </p:nvPicPr>
        <p:blipFill>
          <a:blip r:embed="rId7"/>
          <a:stretch>
            <a:fillRect/>
          </a:stretch>
        </p:blipFill>
        <p:spPr>
          <a:xfrm>
            <a:off x="914400" y="762000"/>
            <a:ext cx="2057400" cy="2209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5" name="Picture 24" descr="kath silpo01.jpg"/>
          <p:cNvPicPr>
            <a:picLocks noChangeAspect="1"/>
          </p:cNvPicPr>
          <p:nvPr/>
        </p:nvPicPr>
        <p:blipFill>
          <a:blip r:embed="rId8"/>
          <a:srcRect l="4124" r="13402"/>
          <a:stretch>
            <a:fillRect/>
          </a:stretch>
        </p:blipFill>
        <p:spPr>
          <a:xfrm>
            <a:off x="6934200" y="3444564"/>
            <a:ext cx="1295400" cy="210788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2" name="Date Placeholder 11"/>
          <p:cNvSpPr>
            <a:spLocks noGrp="1"/>
          </p:cNvSpPr>
          <p:nvPr>
            <p:ph type="dt" sz="half" idx="10"/>
          </p:nvPr>
        </p:nvSpPr>
        <p:spPr/>
        <p:txBody>
          <a:bodyPr/>
          <a:lstStyle/>
          <a:p>
            <a:fld id="{B4F2F746-E2CA-43DD-8A38-E00E5E97B2E8}" type="datetime1">
              <a:rPr lang="en-US" smtClean="0"/>
              <a:pPr/>
              <a:t>4/17/2020</a:t>
            </a:fld>
            <a:endParaRPr lang="en-US"/>
          </a:p>
        </p:txBody>
      </p:sp>
    </p:spTree>
    <p:extLst>
      <p:ext uri="{BB962C8B-B14F-4D97-AF65-F5344CB8AC3E}">
        <p14:creationId xmlns:p14="http://schemas.microsoft.com/office/powerpoint/2010/main" val="19542407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a:p>
        </p:txBody>
      </p:sp>
      <p:pic>
        <p:nvPicPr>
          <p:cNvPr id="3" name="Picture 2" descr="HATIR DATER SITOLPATI.jpg"/>
          <p:cNvPicPr>
            <a:picLocks noChangeAspect="1"/>
          </p:cNvPicPr>
          <p:nvPr/>
        </p:nvPicPr>
        <p:blipFill>
          <a:blip r:embed="rId3"/>
          <a:srcRect l="3478" t="6695" b="7944"/>
          <a:stretch>
            <a:fillRect/>
          </a:stretch>
        </p:blipFill>
        <p:spPr>
          <a:xfrm rot="5400000">
            <a:off x="6683829" y="3581400"/>
            <a:ext cx="2286000" cy="1524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descr="madur.jpg"/>
          <p:cNvPicPr>
            <a:picLocks noChangeAspect="1"/>
          </p:cNvPicPr>
          <p:nvPr/>
        </p:nvPicPr>
        <p:blipFill>
          <a:blip r:embed="rId4"/>
          <a:stretch>
            <a:fillRect/>
          </a:stretch>
        </p:blipFill>
        <p:spPr>
          <a:xfrm>
            <a:off x="457200" y="914400"/>
            <a:ext cx="2667000" cy="2133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descr="sITOL PAtI.jpg"/>
          <p:cNvPicPr>
            <a:picLocks noChangeAspect="1"/>
          </p:cNvPicPr>
          <p:nvPr/>
        </p:nvPicPr>
        <p:blipFill>
          <a:blip r:embed="rId5"/>
          <a:stretch>
            <a:fillRect/>
          </a:stretch>
        </p:blipFill>
        <p:spPr>
          <a:xfrm>
            <a:off x="3314700" y="914400"/>
            <a:ext cx="2628900" cy="2133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descr="mat 3.jpg"/>
          <p:cNvPicPr>
            <a:picLocks noChangeAspect="1"/>
          </p:cNvPicPr>
          <p:nvPr/>
        </p:nvPicPr>
        <p:blipFill>
          <a:blip r:embed="rId6"/>
          <a:stretch>
            <a:fillRect/>
          </a:stretch>
        </p:blipFill>
        <p:spPr>
          <a:xfrm>
            <a:off x="6096000" y="914400"/>
            <a:ext cx="2514600" cy="2133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descr="mat 261.jpg"/>
          <p:cNvPicPr>
            <a:picLocks noChangeAspect="1"/>
          </p:cNvPicPr>
          <p:nvPr/>
        </p:nvPicPr>
        <p:blipFill>
          <a:blip r:embed="rId7"/>
          <a:stretch>
            <a:fillRect/>
          </a:stretch>
        </p:blipFill>
        <p:spPr>
          <a:xfrm>
            <a:off x="4953000" y="3200400"/>
            <a:ext cx="1981200" cy="2209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descr="mat 212.jpg"/>
          <p:cNvPicPr>
            <a:picLocks noChangeAspect="1"/>
          </p:cNvPicPr>
          <p:nvPr/>
        </p:nvPicPr>
        <p:blipFill>
          <a:blip r:embed="rId8"/>
          <a:stretch>
            <a:fillRect/>
          </a:stretch>
        </p:blipFill>
        <p:spPr>
          <a:xfrm>
            <a:off x="3038475" y="3200400"/>
            <a:ext cx="1762125" cy="22097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Picture 11" descr="mat 254.jpg"/>
          <p:cNvPicPr>
            <a:picLocks noChangeAspect="1"/>
          </p:cNvPicPr>
          <p:nvPr/>
        </p:nvPicPr>
        <p:blipFill>
          <a:blip r:embed="rId9"/>
          <a:stretch>
            <a:fillRect/>
          </a:stretch>
        </p:blipFill>
        <p:spPr>
          <a:xfrm>
            <a:off x="457200" y="3200400"/>
            <a:ext cx="2466975" cy="2209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5" name="Hexagon 14"/>
          <p:cNvSpPr/>
          <p:nvPr/>
        </p:nvSpPr>
        <p:spPr>
          <a:xfrm>
            <a:off x="457200" y="5638800"/>
            <a:ext cx="8153400" cy="838200"/>
          </a:xfrm>
          <a:prstGeom prst="hexagon">
            <a:avLst>
              <a:gd name="adj" fmla="val 0"/>
              <a:gd name="vf" fmla="val 11547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bn-BD" sz="2800" b="1" dirty="0" smtClean="0">
                <a:solidFill>
                  <a:srgbClr val="0070C0"/>
                </a:solidFill>
                <a:latin typeface="NikoshBAN" pitchFamily="2" charset="0"/>
                <a:cs typeface="NikoshBAN" pitchFamily="2" charset="0"/>
              </a:rPr>
              <a:t>    খুলনার মাদুর এবং  সিলেটের শীতলপাটি শুধু শিল্প নয় গ্রীষ্মকালে ব্যবহারে আরামদায়ক</a:t>
            </a:r>
            <a:endParaRPr lang="en-US" sz="2800" b="1" dirty="0">
              <a:solidFill>
                <a:srgbClr val="0070C0"/>
              </a:solidFill>
            </a:endParaRPr>
          </a:p>
        </p:txBody>
      </p:sp>
      <p:sp>
        <p:nvSpPr>
          <p:cNvPr id="13" name="Date Placeholder 12"/>
          <p:cNvSpPr>
            <a:spLocks noGrp="1"/>
          </p:cNvSpPr>
          <p:nvPr>
            <p:ph type="dt" sz="half" idx="10"/>
          </p:nvPr>
        </p:nvSpPr>
        <p:spPr/>
        <p:txBody>
          <a:bodyPr/>
          <a:lstStyle/>
          <a:p>
            <a:fld id="{FB24911E-AD0D-467D-8CB9-E6968AF1C706}" type="datetime1">
              <a:rPr lang="en-US" smtClean="0"/>
              <a:pPr/>
              <a:t>4/17/2020</a:t>
            </a:fld>
            <a:endParaRPr lang="en-US"/>
          </a:p>
        </p:txBody>
      </p:sp>
    </p:spTree>
    <p:extLst>
      <p:ext uri="{BB962C8B-B14F-4D97-AF65-F5344CB8AC3E}">
        <p14:creationId xmlns:p14="http://schemas.microsoft.com/office/powerpoint/2010/main" val="7996601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a:p>
        </p:txBody>
      </p:sp>
      <p:pic>
        <p:nvPicPr>
          <p:cNvPr id="8" name="Picture 7" descr="81.jpg"/>
          <p:cNvPicPr>
            <a:picLocks noChangeAspect="1"/>
          </p:cNvPicPr>
          <p:nvPr/>
        </p:nvPicPr>
        <p:blipFill>
          <a:blip r:embed="rId3"/>
          <a:srcRect l="3704" t="6667" r="3704" b="20000"/>
          <a:stretch>
            <a:fillRect/>
          </a:stretch>
        </p:blipFill>
        <p:spPr>
          <a:xfrm>
            <a:off x="4953000" y="2819400"/>
            <a:ext cx="1905000" cy="2819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descr="18.jpg"/>
          <p:cNvPicPr>
            <a:picLocks noChangeAspect="1"/>
          </p:cNvPicPr>
          <p:nvPr/>
        </p:nvPicPr>
        <p:blipFill>
          <a:blip r:embed="rId4"/>
          <a:stretch>
            <a:fillRect/>
          </a:stretch>
        </p:blipFill>
        <p:spPr>
          <a:xfrm>
            <a:off x="3238500" y="228600"/>
            <a:ext cx="2590800" cy="21336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2" name="Picture 11" descr="pakha.jpg"/>
          <p:cNvPicPr>
            <a:picLocks noChangeAspect="1"/>
          </p:cNvPicPr>
          <p:nvPr/>
        </p:nvPicPr>
        <p:blipFill>
          <a:blip r:embed="rId5"/>
          <a:stretch>
            <a:fillRect/>
          </a:stretch>
        </p:blipFill>
        <p:spPr>
          <a:xfrm>
            <a:off x="6219371" y="670832"/>
            <a:ext cx="2590800" cy="20574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5" name="Picture 14" descr="sika02.jpg"/>
          <p:cNvPicPr>
            <a:picLocks noChangeAspect="1"/>
          </p:cNvPicPr>
          <p:nvPr/>
        </p:nvPicPr>
        <p:blipFill>
          <a:blip r:embed="rId6"/>
          <a:stretch>
            <a:fillRect/>
          </a:stretch>
        </p:blipFill>
        <p:spPr>
          <a:xfrm>
            <a:off x="1905000" y="2771775"/>
            <a:ext cx="2143125" cy="28289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6" name="Hexagon 15"/>
          <p:cNvSpPr/>
          <p:nvPr/>
        </p:nvSpPr>
        <p:spPr>
          <a:xfrm>
            <a:off x="457200" y="5638800"/>
            <a:ext cx="8153400" cy="762000"/>
          </a:xfrm>
          <a:prstGeom prst="hexagon">
            <a:avLst>
              <a:gd name="adj" fmla="val 0"/>
              <a:gd name="vf" fmla="val 11547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bn-BD" sz="3200" dirty="0" smtClean="0">
                <a:solidFill>
                  <a:srgbClr val="002060"/>
                </a:solidFill>
                <a:latin typeface="NikoshBAN" pitchFamily="2" charset="0"/>
                <a:cs typeface="NikoshBAN" pitchFamily="2" charset="0"/>
              </a:rPr>
              <a:t>গ্রাম </a:t>
            </a:r>
            <a:r>
              <a:rPr lang="bn-BD" sz="3200" dirty="0">
                <a:solidFill>
                  <a:srgbClr val="002060"/>
                </a:solidFill>
                <a:latin typeface="NikoshBAN" pitchFamily="2" charset="0"/>
                <a:cs typeface="NikoshBAN" pitchFamily="2" charset="0"/>
              </a:rPr>
              <a:t>বাংলার ঘরে </a:t>
            </a:r>
            <a:r>
              <a:rPr lang="bn-BD" sz="3200" dirty="0" smtClean="0">
                <a:solidFill>
                  <a:srgbClr val="002060"/>
                </a:solidFill>
                <a:latin typeface="NikoshBAN" pitchFamily="2" charset="0"/>
                <a:cs typeface="NikoshBAN" pitchFamily="2" charset="0"/>
              </a:rPr>
              <a:t>ঘরে তৈরি শিকা ও হাত পাখা </a:t>
            </a:r>
            <a:endParaRPr lang="en-US" sz="3200" dirty="0">
              <a:solidFill>
                <a:srgbClr val="002060"/>
              </a:solidFill>
            </a:endParaRPr>
          </a:p>
        </p:txBody>
      </p:sp>
      <p:sp>
        <p:nvSpPr>
          <p:cNvPr id="17" name="Date Placeholder 16"/>
          <p:cNvSpPr>
            <a:spLocks noGrp="1"/>
          </p:cNvSpPr>
          <p:nvPr>
            <p:ph type="dt" sz="half" idx="10"/>
          </p:nvPr>
        </p:nvSpPr>
        <p:spPr/>
        <p:txBody>
          <a:bodyPr/>
          <a:lstStyle/>
          <a:p>
            <a:fld id="{7DE17E16-CA49-47B7-A0BC-49BDD2E7E46A}" type="datetime1">
              <a:rPr lang="en-US" smtClean="0"/>
              <a:pPr/>
              <a:t>4/17/2020</a:t>
            </a:fld>
            <a:endParaRPr lang="en-US"/>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4088" y="752475"/>
            <a:ext cx="2466975" cy="18478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037354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sp>
        <p:nvSpPr>
          <p:cNvPr id="3" name="Hexagon 2"/>
          <p:cNvSpPr/>
          <p:nvPr/>
        </p:nvSpPr>
        <p:spPr>
          <a:xfrm>
            <a:off x="457200" y="5638800"/>
            <a:ext cx="8153400" cy="685800"/>
          </a:xfrm>
          <a:prstGeom prst="hexagon">
            <a:avLst>
              <a:gd name="adj" fmla="val 0"/>
              <a:gd name="vf" fmla="val 11547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bn-BD" sz="2800" b="1" dirty="0" smtClean="0">
                <a:solidFill>
                  <a:srgbClr val="002060"/>
                </a:solidFill>
                <a:latin typeface="NikoshBAN" pitchFamily="2" charset="0"/>
                <a:cs typeface="NikoshBAN" pitchFamily="2" charset="0"/>
              </a:rPr>
              <a:t>    ফুল পিঠা  শুধু প্রয়োজনই মেটায় না  এটা শিল্পও বটে</a:t>
            </a:r>
            <a:endParaRPr lang="en-US" sz="2800" b="1" dirty="0">
              <a:solidFill>
                <a:srgbClr val="002060"/>
              </a:solidFill>
            </a:endParaRPr>
          </a:p>
        </p:txBody>
      </p:sp>
      <p:pic>
        <p:nvPicPr>
          <p:cNvPr id="4" name="Picture 3" descr="62.jpg"/>
          <p:cNvPicPr>
            <a:picLocks noChangeAspect="1"/>
          </p:cNvPicPr>
          <p:nvPr/>
        </p:nvPicPr>
        <p:blipFill>
          <a:blip r:embed="rId3"/>
          <a:stretch>
            <a:fillRect/>
          </a:stretch>
        </p:blipFill>
        <p:spPr>
          <a:xfrm>
            <a:off x="5715000" y="3257550"/>
            <a:ext cx="2371725" cy="21526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descr="fr.jpg"/>
          <p:cNvPicPr>
            <a:picLocks noChangeAspect="1"/>
          </p:cNvPicPr>
          <p:nvPr/>
        </p:nvPicPr>
        <p:blipFill rotWithShape="1">
          <a:blip r:embed="rId4"/>
          <a:srcRect l="4906" t="7065"/>
          <a:stretch/>
        </p:blipFill>
        <p:spPr>
          <a:xfrm>
            <a:off x="1190170" y="3290458"/>
            <a:ext cx="2391229" cy="219594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5" descr="20.jpg"/>
          <p:cNvPicPr>
            <a:picLocks noChangeAspect="1"/>
          </p:cNvPicPr>
          <p:nvPr/>
        </p:nvPicPr>
        <p:blipFill>
          <a:blip r:embed="rId5"/>
          <a:stretch>
            <a:fillRect/>
          </a:stretch>
        </p:blipFill>
        <p:spPr>
          <a:xfrm>
            <a:off x="5857875" y="228600"/>
            <a:ext cx="2371725" cy="23717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6" descr="69.jpg"/>
          <p:cNvPicPr>
            <a:picLocks noChangeAspect="1"/>
          </p:cNvPicPr>
          <p:nvPr/>
        </p:nvPicPr>
        <p:blipFill>
          <a:blip r:embed="rId6"/>
          <a:srcRect l="6061" r="9091"/>
          <a:stretch>
            <a:fillRect/>
          </a:stretch>
        </p:blipFill>
        <p:spPr>
          <a:xfrm>
            <a:off x="990600" y="314325"/>
            <a:ext cx="2286000" cy="2286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Picture 7" descr="71.jpg"/>
          <p:cNvPicPr>
            <a:picLocks noChangeAspect="1"/>
          </p:cNvPicPr>
          <p:nvPr/>
        </p:nvPicPr>
        <p:blipFill>
          <a:blip r:embed="rId7"/>
          <a:srcRect l="12355"/>
          <a:stretch>
            <a:fillRect/>
          </a:stretch>
        </p:blipFill>
        <p:spPr>
          <a:xfrm>
            <a:off x="3452812" y="1676400"/>
            <a:ext cx="2162175" cy="1981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9" name="Date Placeholder 8"/>
          <p:cNvSpPr>
            <a:spLocks noGrp="1"/>
          </p:cNvSpPr>
          <p:nvPr>
            <p:ph type="dt" sz="half" idx="10"/>
          </p:nvPr>
        </p:nvSpPr>
        <p:spPr/>
        <p:txBody>
          <a:bodyPr/>
          <a:lstStyle/>
          <a:p>
            <a:fld id="{F84EB223-E6EA-4A13-8322-715093951F3F}" type="datetime1">
              <a:rPr lang="en-US" smtClean="0"/>
              <a:pPr/>
              <a:t>4/17/2020</a:t>
            </a:fld>
            <a:endParaRPr lang="en-US"/>
          </a:p>
        </p:txBody>
      </p:sp>
    </p:spTree>
    <p:extLst>
      <p:ext uri="{BB962C8B-B14F-4D97-AF65-F5344CB8AC3E}">
        <p14:creationId xmlns:p14="http://schemas.microsoft.com/office/powerpoint/2010/main" val="3500919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pic>
        <p:nvPicPr>
          <p:cNvPr id="4" name="Picture 3" descr="54.jpg"/>
          <p:cNvPicPr>
            <a:picLocks noChangeAspect="1"/>
          </p:cNvPicPr>
          <p:nvPr/>
        </p:nvPicPr>
        <p:blipFill>
          <a:blip r:embed="rId3"/>
          <a:stretch>
            <a:fillRect/>
          </a:stretch>
        </p:blipFill>
        <p:spPr>
          <a:xfrm>
            <a:off x="5867400" y="3276600"/>
            <a:ext cx="2667000" cy="2057400"/>
          </a:xfrm>
          <a:prstGeom prst="rect">
            <a:avLst/>
          </a:prstGeom>
          <a:ln>
            <a:solidFill>
              <a:schemeClr val="tx1"/>
            </a:solidFill>
          </a:ln>
        </p:spPr>
      </p:pic>
      <p:pic>
        <p:nvPicPr>
          <p:cNvPr id="5" name="Picture 4" descr="57.jpg"/>
          <p:cNvPicPr>
            <a:picLocks noChangeAspect="1"/>
          </p:cNvPicPr>
          <p:nvPr/>
        </p:nvPicPr>
        <p:blipFill>
          <a:blip r:embed="rId4"/>
          <a:stretch>
            <a:fillRect/>
          </a:stretch>
        </p:blipFill>
        <p:spPr>
          <a:xfrm>
            <a:off x="2971800" y="3276600"/>
            <a:ext cx="2743200" cy="2057400"/>
          </a:xfrm>
          <a:prstGeom prst="rect">
            <a:avLst/>
          </a:prstGeom>
          <a:ln>
            <a:solidFill>
              <a:schemeClr val="tx1"/>
            </a:solidFill>
          </a:ln>
        </p:spPr>
      </p:pic>
      <p:pic>
        <p:nvPicPr>
          <p:cNvPr id="6" name="Picture 5" descr="bb1.jpg"/>
          <p:cNvPicPr>
            <a:picLocks noChangeAspect="1"/>
          </p:cNvPicPr>
          <p:nvPr/>
        </p:nvPicPr>
        <p:blipFill>
          <a:blip r:embed="rId5"/>
          <a:stretch>
            <a:fillRect/>
          </a:stretch>
        </p:blipFill>
        <p:spPr>
          <a:xfrm>
            <a:off x="3048000" y="1143000"/>
            <a:ext cx="2667000" cy="1647825"/>
          </a:xfrm>
          <a:prstGeom prst="rect">
            <a:avLst/>
          </a:prstGeom>
        </p:spPr>
      </p:pic>
      <p:pic>
        <p:nvPicPr>
          <p:cNvPr id="7" name="Picture 6" descr="412.jpg"/>
          <p:cNvPicPr>
            <a:picLocks noChangeAspect="1"/>
          </p:cNvPicPr>
          <p:nvPr/>
        </p:nvPicPr>
        <p:blipFill>
          <a:blip r:embed="rId6"/>
          <a:stretch>
            <a:fillRect/>
          </a:stretch>
        </p:blipFill>
        <p:spPr>
          <a:xfrm>
            <a:off x="457200" y="3295650"/>
            <a:ext cx="2438400" cy="2038350"/>
          </a:xfrm>
          <a:prstGeom prst="rect">
            <a:avLst/>
          </a:prstGeom>
          <a:ln>
            <a:solidFill>
              <a:schemeClr val="tx1"/>
            </a:solidFill>
          </a:ln>
        </p:spPr>
      </p:pic>
      <p:pic>
        <p:nvPicPr>
          <p:cNvPr id="8" name="Picture 7" descr="jhn.jpg"/>
          <p:cNvPicPr>
            <a:picLocks noChangeAspect="1"/>
          </p:cNvPicPr>
          <p:nvPr/>
        </p:nvPicPr>
        <p:blipFill>
          <a:blip r:embed="rId7"/>
          <a:stretch>
            <a:fillRect/>
          </a:stretch>
        </p:blipFill>
        <p:spPr>
          <a:xfrm>
            <a:off x="5943601" y="838200"/>
            <a:ext cx="2514600" cy="2038350"/>
          </a:xfrm>
          <a:prstGeom prst="rect">
            <a:avLst/>
          </a:prstGeom>
        </p:spPr>
      </p:pic>
      <p:pic>
        <p:nvPicPr>
          <p:cNvPr id="10" name="Picture 9" descr="sx.jpg"/>
          <p:cNvPicPr>
            <a:picLocks noChangeAspect="1"/>
          </p:cNvPicPr>
          <p:nvPr/>
        </p:nvPicPr>
        <p:blipFill>
          <a:blip r:embed="rId8"/>
          <a:stretch>
            <a:fillRect/>
          </a:stretch>
        </p:blipFill>
        <p:spPr>
          <a:xfrm>
            <a:off x="457200" y="1066800"/>
            <a:ext cx="2667000" cy="1828800"/>
          </a:xfrm>
          <a:prstGeom prst="ellipse">
            <a:avLst/>
          </a:prstGeom>
          <a:ln>
            <a:noFill/>
          </a:ln>
          <a:effectLst>
            <a:softEdge rad="112500"/>
          </a:effectLst>
        </p:spPr>
      </p:pic>
      <p:sp>
        <p:nvSpPr>
          <p:cNvPr id="11" name="Hexagon 10"/>
          <p:cNvSpPr/>
          <p:nvPr/>
        </p:nvSpPr>
        <p:spPr>
          <a:xfrm>
            <a:off x="533400" y="5486400"/>
            <a:ext cx="8077200" cy="914400"/>
          </a:xfrm>
          <a:prstGeom prst="hexagon">
            <a:avLst>
              <a:gd name="adj" fmla="val 0"/>
              <a:gd name="vf" fmla="val 11547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bn-BD" sz="3200" b="1" dirty="0" smtClean="0">
                <a:solidFill>
                  <a:srgbClr val="002060"/>
                </a:solidFill>
                <a:latin typeface="NikoshBAN" pitchFamily="2" charset="0"/>
                <a:cs typeface="NikoshBAN" pitchFamily="2" charset="0"/>
              </a:rPr>
              <a:t>বাঁশ ও বেত শিল্পের আধুনিক রুচির ব্যবহার সামগ্রী</a:t>
            </a:r>
            <a:endParaRPr lang="en-US" sz="3200" b="1" dirty="0">
              <a:solidFill>
                <a:srgbClr val="002060"/>
              </a:solidFill>
            </a:endParaRPr>
          </a:p>
        </p:txBody>
      </p:sp>
      <p:sp>
        <p:nvSpPr>
          <p:cNvPr id="12" name="Date Placeholder 11"/>
          <p:cNvSpPr>
            <a:spLocks noGrp="1"/>
          </p:cNvSpPr>
          <p:nvPr>
            <p:ph type="dt" sz="half" idx="10"/>
          </p:nvPr>
        </p:nvSpPr>
        <p:spPr/>
        <p:txBody>
          <a:bodyPr/>
          <a:lstStyle/>
          <a:p>
            <a:fld id="{CC84157E-F9FD-4942-8BDD-DB8D170F3480}" type="datetime1">
              <a:rPr lang="en-US" smtClean="0"/>
              <a:pPr/>
              <a:t>4/17/2020</a:t>
            </a:fld>
            <a:endParaRPr lang="en-US"/>
          </a:p>
        </p:txBody>
      </p:sp>
    </p:spTree>
    <p:extLst>
      <p:ext uri="{BB962C8B-B14F-4D97-AF65-F5344CB8AC3E}">
        <p14:creationId xmlns:p14="http://schemas.microsoft.com/office/powerpoint/2010/main" val="25828596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pic>
        <p:nvPicPr>
          <p:cNvPr id="3" name="Picture 2" descr="hy.jpg"/>
          <p:cNvPicPr>
            <a:picLocks noChangeAspect="1"/>
          </p:cNvPicPr>
          <p:nvPr/>
        </p:nvPicPr>
        <p:blipFill rotWithShape="1">
          <a:blip r:embed="rId3"/>
          <a:srcRect b="7692"/>
          <a:stretch/>
        </p:blipFill>
        <p:spPr>
          <a:xfrm>
            <a:off x="1599658" y="2895600"/>
            <a:ext cx="2436205" cy="19654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descr="topor 03.jpg"/>
          <p:cNvPicPr>
            <a:picLocks noChangeAspect="1"/>
          </p:cNvPicPr>
          <p:nvPr/>
        </p:nvPicPr>
        <p:blipFill>
          <a:blip r:embed="rId4"/>
          <a:stretch>
            <a:fillRect/>
          </a:stretch>
        </p:blipFill>
        <p:spPr>
          <a:xfrm>
            <a:off x="5410200" y="3028092"/>
            <a:ext cx="2279998" cy="192127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descr="sola silpo.jpg"/>
          <p:cNvPicPr>
            <a:picLocks noChangeAspect="1"/>
          </p:cNvPicPr>
          <p:nvPr/>
        </p:nvPicPr>
        <p:blipFill>
          <a:blip r:embed="rId5"/>
          <a:stretch>
            <a:fillRect/>
          </a:stretch>
        </p:blipFill>
        <p:spPr>
          <a:xfrm>
            <a:off x="1614173" y="633641"/>
            <a:ext cx="2421691" cy="185948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descr="sola 01.jpg"/>
          <p:cNvPicPr>
            <a:picLocks noChangeAspect="1"/>
          </p:cNvPicPr>
          <p:nvPr/>
        </p:nvPicPr>
        <p:blipFill>
          <a:blip r:embed="rId6"/>
          <a:stretch>
            <a:fillRect/>
          </a:stretch>
        </p:blipFill>
        <p:spPr>
          <a:xfrm>
            <a:off x="5410200" y="633641"/>
            <a:ext cx="2260642" cy="19353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2" name="Hexagon 11"/>
          <p:cNvSpPr/>
          <p:nvPr/>
        </p:nvSpPr>
        <p:spPr>
          <a:xfrm>
            <a:off x="457200" y="5334000"/>
            <a:ext cx="8153400" cy="1066800"/>
          </a:xfrm>
          <a:prstGeom prst="hexagon">
            <a:avLst>
              <a:gd name="adj" fmla="val 0"/>
              <a:gd name="vf" fmla="val 115470"/>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bn-BD" sz="3600" b="1" dirty="0" smtClean="0">
                <a:solidFill>
                  <a:srgbClr val="0070C0"/>
                </a:solidFill>
                <a:latin typeface="NikoshBAN" pitchFamily="2" charset="0"/>
                <a:cs typeface="NikoshBAN" pitchFamily="2" charset="0"/>
              </a:rPr>
              <a:t>    </a:t>
            </a:r>
            <a:endParaRPr lang="en-US" sz="3600" b="1" dirty="0" smtClean="0">
              <a:solidFill>
                <a:srgbClr val="0070C0"/>
              </a:solidFill>
              <a:latin typeface="NikoshBAN" pitchFamily="2" charset="0"/>
              <a:cs typeface="NikoshBAN" pitchFamily="2" charset="0"/>
            </a:endParaRPr>
          </a:p>
          <a:p>
            <a:pPr algn="ctr"/>
            <a:r>
              <a:rPr lang="bn-BD" sz="3200" b="1" dirty="0" smtClean="0">
                <a:solidFill>
                  <a:srgbClr val="0070C0"/>
                </a:solidFill>
                <a:latin typeface="NikoshBAN" pitchFamily="2" charset="0"/>
                <a:cs typeface="NikoshBAN" pitchFamily="2" charset="0"/>
              </a:rPr>
              <a:t>সোলাশিল্পের উৎকৃষ্ট সৃজনশীলতার নমুনা  টোপর, পুতুল ও ফুল</a:t>
            </a:r>
            <a:endParaRPr lang="en-US" sz="3200" b="1" dirty="0" smtClean="0">
              <a:solidFill>
                <a:srgbClr val="0070C0"/>
              </a:solidFill>
              <a:latin typeface="NikoshBAN" pitchFamily="2" charset="0"/>
              <a:cs typeface="NikoshBAN" pitchFamily="2" charset="0"/>
            </a:endParaRPr>
          </a:p>
          <a:p>
            <a:pPr algn="ctr"/>
            <a:endParaRPr lang="en-US" sz="3200" b="1" dirty="0">
              <a:solidFill>
                <a:srgbClr val="0070C0"/>
              </a:solidFill>
            </a:endParaRPr>
          </a:p>
        </p:txBody>
      </p:sp>
      <p:sp>
        <p:nvSpPr>
          <p:cNvPr id="10" name="Date Placeholder 9"/>
          <p:cNvSpPr>
            <a:spLocks noGrp="1"/>
          </p:cNvSpPr>
          <p:nvPr>
            <p:ph type="dt" sz="half" idx="10"/>
          </p:nvPr>
        </p:nvSpPr>
        <p:spPr/>
        <p:txBody>
          <a:bodyPr/>
          <a:lstStyle/>
          <a:p>
            <a:fld id="{06ED3BDD-E10F-4BF1-ABBD-06B5DFF9A469}" type="datetime1">
              <a:rPr lang="en-US" smtClean="0"/>
              <a:pPr/>
              <a:t>4/17/2020</a:t>
            </a:fld>
            <a:endParaRPr lang="en-US"/>
          </a:p>
        </p:txBody>
      </p:sp>
    </p:spTree>
    <p:extLst>
      <p:ext uri="{BB962C8B-B14F-4D97-AF65-F5344CB8AC3E}">
        <p14:creationId xmlns:p14="http://schemas.microsoft.com/office/powerpoint/2010/main" val="33562455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pic>
        <p:nvPicPr>
          <p:cNvPr id="6" name="Picture 5" descr="o8.jpg"/>
          <p:cNvPicPr>
            <a:picLocks noChangeAspect="1"/>
          </p:cNvPicPr>
          <p:nvPr/>
        </p:nvPicPr>
        <p:blipFill>
          <a:blip r:embed="rId3"/>
          <a:srcRect l="4348" r="4348"/>
          <a:stretch>
            <a:fillRect/>
          </a:stretch>
        </p:blipFill>
        <p:spPr>
          <a:xfrm>
            <a:off x="762000" y="685800"/>
            <a:ext cx="3617621" cy="304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descr="bgdoll.jpg"/>
          <p:cNvPicPr>
            <a:picLocks noChangeAspect="1"/>
          </p:cNvPicPr>
          <p:nvPr/>
        </p:nvPicPr>
        <p:blipFill>
          <a:blip r:embed="rId4"/>
          <a:stretch>
            <a:fillRect/>
          </a:stretch>
        </p:blipFill>
        <p:spPr>
          <a:xfrm>
            <a:off x="4765269" y="1676400"/>
            <a:ext cx="3486102" cy="292078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Hexagon 8"/>
          <p:cNvSpPr/>
          <p:nvPr/>
        </p:nvSpPr>
        <p:spPr>
          <a:xfrm>
            <a:off x="457200" y="5105400"/>
            <a:ext cx="8153400" cy="1371600"/>
          </a:xfrm>
          <a:prstGeom prst="hexagon">
            <a:avLst>
              <a:gd name="adj" fmla="val 0"/>
              <a:gd name="vf" fmla="val 115470"/>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bn-BD" sz="2800" dirty="0" smtClean="0">
                <a:solidFill>
                  <a:srgbClr val="002060"/>
                </a:solidFill>
                <a:latin typeface="NikoshBAN" pitchFamily="2" charset="0"/>
                <a:cs typeface="NikoshBAN" pitchFamily="2" charset="0"/>
              </a:rPr>
              <a:t>কাপড়ের পুতুল  কখনও প্রতীকধর্মী, কখনও বাস্তবধর্মী</a:t>
            </a:r>
            <a:r>
              <a:rPr lang="en-US" sz="2800" dirty="0" smtClean="0">
                <a:solidFill>
                  <a:srgbClr val="002060"/>
                </a:solidFill>
                <a:latin typeface="NikoshBAN" pitchFamily="2" charset="0"/>
                <a:cs typeface="NikoshBAN" pitchFamily="2" charset="0"/>
              </a:rPr>
              <a:t> </a:t>
            </a:r>
            <a:r>
              <a:rPr lang="bn-BD" sz="2800" dirty="0" smtClean="0">
                <a:solidFill>
                  <a:srgbClr val="002060"/>
                </a:solidFill>
                <a:latin typeface="NikoshBAN" pitchFamily="2" charset="0"/>
                <a:cs typeface="NikoshBAN" pitchFamily="2" charset="0"/>
              </a:rPr>
              <a:t>দেশের ঐতিহ্যের প্রতিনিধিত্ব করে বিদেশি পয়সা উপার্জনে সহায়তা করে</a:t>
            </a:r>
            <a:endParaRPr lang="en-US" sz="2800" dirty="0">
              <a:solidFill>
                <a:srgbClr val="002060"/>
              </a:solidFill>
            </a:endParaRPr>
          </a:p>
        </p:txBody>
      </p:sp>
      <p:sp>
        <p:nvSpPr>
          <p:cNvPr id="11" name="Date Placeholder 10"/>
          <p:cNvSpPr>
            <a:spLocks noGrp="1"/>
          </p:cNvSpPr>
          <p:nvPr>
            <p:ph type="dt" sz="half" idx="10"/>
          </p:nvPr>
        </p:nvSpPr>
        <p:spPr/>
        <p:txBody>
          <a:bodyPr/>
          <a:lstStyle/>
          <a:p>
            <a:fld id="{3E55F9E5-4AC0-4D94-A1AD-6FEDD07A0AD2}" type="datetime1">
              <a:rPr lang="en-US" smtClean="0"/>
              <a:pPr/>
              <a:t>4/17/2020</a:t>
            </a:fld>
            <a:endParaRPr lang="en-US"/>
          </a:p>
        </p:txBody>
      </p:sp>
    </p:spTree>
    <p:extLst>
      <p:ext uri="{BB962C8B-B14F-4D97-AF65-F5344CB8AC3E}">
        <p14:creationId xmlns:p14="http://schemas.microsoft.com/office/powerpoint/2010/main" val="24207510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4/17/2020</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graphicFrame>
        <p:nvGraphicFramePr>
          <p:cNvPr id="6" name="Diagram 5"/>
          <p:cNvGraphicFramePr/>
          <p:nvPr>
            <p:extLst>
              <p:ext uri="{D42A27DB-BD31-4B8C-83A1-F6EECF244321}">
                <p14:modId xmlns:p14="http://schemas.microsoft.com/office/powerpoint/2010/main" val="4034991552"/>
              </p:ext>
            </p:extLst>
          </p:nvPr>
        </p:nvGraphicFramePr>
        <p:xfrm>
          <a:off x="0" y="0"/>
          <a:ext cx="88392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98222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graphicEl>
                                              <a:dgm id="{C82E61C4-58CE-479F-935D-47C3A075E08A}"/>
                                            </p:graphicEl>
                                          </p:spTgt>
                                        </p:tgtEl>
                                        <p:attrNameLst>
                                          <p:attrName>style.visibility</p:attrName>
                                        </p:attrNameLst>
                                      </p:cBhvr>
                                      <p:to>
                                        <p:strVal val="visible"/>
                                      </p:to>
                                    </p:set>
                                    <p:anim calcmode="lin" valueType="num">
                                      <p:cBhvr>
                                        <p:cTn id="7" dur="500" fill="hold"/>
                                        <p:tgtEl>
                                          <p:spTgt spid="6">
                                            <p:graphicEl>
                                              <a:dgm id="{C82E61C4-58CE-479F-935D-47C3A075E08A}"/>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C82E61C4-58CE-479F-935D-47C3A075E08A}"/>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C82E61C4-58CE-479F-935D-47C3A075E08A}"/>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graphicEl>
                                              <a:dgm id="{057DA59C-F92F-40FE-8DA5-ECEE458759EF}"/>
                                            </p:graphicEl>
                                          </p:spTgt>
                                        </p:tgtEl>
                                        <p:attrNameLst>
                                          <p:attrName>style.visibility</p:attrName>
                                        </p:attrNameLst>
                                      </p:cBhvr>
                                      <p:to>
                                        <p:strVal val="visible"/>
                                      </p:to>
                                    </p:set>
                                    <p:anim calcmode="lin" valueType="num">
                                      <p:cBhvr>
                                        <p:cTn id="14" dur="500" fill="hold"/>
                                        <p:tgtEl>
                                          <p:spTgt spid="6">
                                            <p:graphicEl>
                                              <a:dgm id="{057DA59C-F92F-40FE-8DA5-ECEE458759EF}"/>
                                            </p:graphicEl>
                                          </p:spTgt>
                                        </p:tgtEl>
                                        <p:attrNameLst>
                                          <p:attrName>ppt_w</p:attrName>
                                        </p:attrNameLst>
                                      </p:cBhvr>
                                      <p:tavLst>
                                        <p:tav tm="0">
                                          <p:val>
                                            <p:fltVal val="0"/>
                                          </p:val>
                                        </p:tav>
                                        <p:tav tm="100000">
                                          <p:val>
                                            <p:strVal val="#ppt_w"/>
                                          </p:val>
                                        </p:tav>
                                      </p:tavLst>
                                    </p:anim>
                                    <p:anim calcmode="lin" valueType="num">
                                      <p:cBhvr>
                                        <p:cTn id="15" dur="500" fill="hold"/>
                                        <p:tgtEl>
                                          <p:spTgt spid="6">
                                            <p:graphicEl>
                                              <a:dgm id="{057DA59C-F92F-40FE-8DA5-ECEE458759EF}"/>
                                            </p:graphicEl>
                                          </p:spTgt>
                                        </p:tgtEl>
                                        <p:attrNameLst>
                                          <p:attrName>ppt_h</p:attrName>
                                        </p:attrNameLst>
                                      </p:cBhvr>
                                      <p:tavLst>
                                        <p:tav tm="0">
                                          <p:val>
                                            <p:fltVal val="0"/>
                                          </p:val>
                                        </p:tav>
                                        <p:tav tm="100000">
                                          <p:val>
                                            <p:strVal val="#ppt_h"/>
                                          </p:val>
                                        </p:tav>
                                      </p:tavLst>
                                    </p:anim>
                                    <p:animEffect transition="in" filter="fade">
                                      <p:cBhvr>
                                        <p:cTn id="16" dur="500"/>
                                        <p:tgtEl>
                                          <p:spTgt spid="6">
                                            <p:graphicEl>
                                              <a:dgm id="{057DA59C-F92F-40FE-8DA5-ECEE458759EF}"/>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graphicEl>
                                              <a:dgm id="{59E16689-DA61-48FE-8E96-6BCCE9388BEC}"/>
                                            </p:graphicEl>
                                          </p:spTgt>
                                        </p:tgtEl>
                                        <p:attrNameLst>
                                          <p:attrName>style.visibility</p:attrName>
                                        </p:attrNameLst>
                                      </p:cBhvr>
                                      <p:to>
                                        <p:strVal val="visible"/>
                                      </p:to>
                                    </p:set>
                                    <p:anim calcmode="lin" valueType="num">
                                      <p:cBhvr>
                                        <p:cTn id="19" dur="500" fill="hold"/>
                                        <p:tgtEl>
                                          <p:spTgt spid="6">
                                            <p:graphicEl>
                                              <a:dgm id="{59E16689-DA61-48FE-8E96-6BCCE9388BEC}"/>
                                            </p:graphicEl>
                                          </p:spTgt>
                                        </p:tgtEl>
                                        <p:attrNameLst>
                                          <p:attrName>ppt_w</p:attrName>
                                        </p:attrNameLst>
                                      </p:cBhvr>
                                      <p:tavLst>
                                        <p:tav tm="0">
                                          <p:val>
                                            <p:fltVal val="0"/>
                                          </p:val>
                                        </p:tav>
                                        <p:tav tm="100000">
                                          <p:val>
                                            <p:strVal val="#ppt_w"/>
                                          </p:val>
                                        </p:tav>
                                      </p:tavLst>
                                    </p:anim>
                                    <p:anim calcmode="lin" valueType="num">
                                      <p:cBhvr>
                                        <p:cTn id="20" dur="500" fill="hold"/>
                                        <p:tgtEl>
                                          <p:spTgt spid="6">
                                            <p:graphicEl>
                                              <a:dgm id="{59E16689-DA61-48FE-8E96-6BCCE9388BEC}"/>
                                            </p:graphicEl>
                                          </p:spTgt>
                                        </p:tgtEl>
                                        <p:attrNameLst>
                                          <p:attrName>ppt_h</p:attrName>
                                        </p:attrNameLst>
                                      </p:cBhvr>
                                      <p:tavLst>
                                        <p:tav tm="0">
                                          <p:val>
                                            <p:fltVal val="0"/>
                                          </p:val>
                                        </p:tav>
                                        <p:tav tm="100000">
                                          <p:val>
                                            <p:strVal val="#ppt_h"/>
                                          </p:val>
                                        </p:tav>
                                      </p:tavLst>
                                    </p:anim>
                                    <p:animEffect transition="in" filter="fade">
                                      <p:cBhvr>
                                        <p:cTn id="21" dur="500"/>
                                        <p:tgtEl>
                                          <p:spTgt spid="6">
                                            <p:graphicEl>
                                              <a:dgm id="{59E16689-DA61-48FE-8E96-6BCCE9388BEC}"/>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graphicEl>
                                              <a:dgm id="{7401A7CA-7D63-4B31-A1B8-A5D103CB68AA}"/>
                                            </p:graphicEl>
                                          </p:spTgt>
                                        </p:tgtEl>
                                        <p:attrNameLst>
                                          <p:attrName>style.visibility</p:attrName>
                                        </p:attrNameLst>
                                      </p:cBhvr>
                                      <p:to>
                                        <p:strVal val="visible"/>
                                      </p:to>
                                    </p:set>
                                    <p:anim calcmode="lin" valueType="num">
                                      <p:cBhvr>
                                        <p:cTn id="26" dur="500" fill="hold"/>
                                        <p:tgtEl>
                                          <p:spTgt spid="6">
                                            <p:graphicEl>
                                              <a:dgm id="{7401A7CA-7D63-4B31-A1B8-A5D103CB68AA}"/>
                                            </p:graphicEl>
                                          </p:spTgt>
                                        </p:tgtEl>
                                        <p:attrNameLst>
                                          <p:attrName>ppt_w</p:attrName>
                                        </p:attrNameLst>
                                      </p:cBhvr>
                                      <p:tavLst>
                                        <p:tav tm="0">
                                          <p:val>
                                            <p:fltVal val="0"/>
                                          </p:val>
                                        </p:tav>
                                        <p:tav tm="100000">
                                          <p:val>
                                            <p:strVal val="#ppt_w"/>
                                          </p:val>
                                        </p:tav>
                                      </p:tavLst>
                                    </p:anim>
                                    <p:anim calcmode="lin" valueType="num">
                                      <p:cBhvr>
                                        <p:cTn id="27" dur="500" fill="hold"/>
                                        <p:tgtEl>
                                          <p:spTgt spid="6">
                                            <p:graphicEl>
                                              <a:dgm id="{7401A7CA-7D63-4B31-A1B8-A5D103CB68AA}"/>
                                            </p:graphicEl>
                                          </p:spTgt>
                                        </p:tgtEl>
                                        <p:attrNameLst>
                                          <p:attrName>ppt_h</p:attrName>
                                        </p:attrNameLst>
                                      </p:cBhvr>
                                      <p:tavLst>
                                        <p:tav tm="0">
                                          <p:val>
                                            <p:fltVal val="0"/>
                                          </p:val>
                                        </p:tav>
                                        <p:tav tm="100000">
                                          <p:val>
                                            <p:strVal val="#ppt_h"/>
                                          </p:val>
                                        </p:tav>
                                      </p:tavLst>
                                    </p:anim>
                                    <p:animEffect transition="in" filter="fade">
                                      <p:cBhvr>
                                        <p:cTn id="28" dur="500"/>
                                        <p:tgtEl>
                                          <p:spTgt spid="6">
                                            <p:graphicEl>
                                              <a:dgm id="{7401A7CA-7D63-4B31-A1B8-A5D103CB68AA}"/>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6">
                                            <p:graphicEl>
                                              <a:dgm id="{F2C30884-5948-4AAE-B189-43C144C3A839}"/>
                                            </p:graphicEl>
                                          </p:spTgt>
                                        </p:tgtEl>
                                        <p:attrNameLst>
                                          <p:attrName>style.visibility</p:attrName>
                                        </p:attrNameLst>
                                      </p:cBhvr>
                                      <p:to>
                                        <p:strVal val="visible"/>
                                      </p:to>
                                    </p:set>
                                    <p:anim calcmode="lin" valueType="num">
                                      <p:cBhvr>
                                        <p:cTn id="31" dur="500" fill="hold"/>
                                        <p:tgtEl>
                                          <p:spTgt spid="6">
                                            <p:graphicEl>
                                              <a:dgm id="{F2C30884-5948-4AAE-B189-43C144C3A839}"/>
                                            </p:graphicEl>
                                          </p:spTgt>
                                        </p:tgtEl>
                                        <p:attrNameLst>
                                          <p:attrName>ppt_w</p:attrName>
                                        </p:attrNameLst>
                                      </p:cBhvr>
                                      <p:tavLst>
                                        <p:tav tm="0">
                                          <p:val>
                                            <p:fltVal val="0"/>
                                          </p:val>
                                        </p:tav>
                                        <p:tav tm="100000">
                                          <p:val>
                                            <p:strVal val="#ppt_w"/>
                                          </p:val>
                                        </p:tav>
                                      </p:tavLst>
                                    </p:anim>
                                    <p:anim calcmode="lin" valueType="num">
                                      <p:cBhvr>
                                        <p:cTn id="32" dur="500" fill="hold"/>
                                        <p:tgtEl>
                                          <p:spTgt spid="6">
                                            <p:graphicEl>
                                              <a:dgm id="{F2C30884-5948-4AAE-B189-43C144C3A839}"/>
                                            </p:graphicEl>
                                          </p:spTgt>
                                        </p:tgtEl>
                                        <p:attrNameLst>
                                          <p:attrName>ppt_h</p:attrName>
                                        </p:attrNameLst>
                                      </p:cBhvr>
                                      <p:tavLst>
                                        <p:tav tm="0">
                                          <p:val>
                                            <p:fltVal val="0"/>
                                          </p:val>
                                        </p:tav>
                                        <p:tav tm="100000">
                                          <p:val>
                                            <p:strVal val="#ppt_h"/>
                                          </p:val>
                                        </p:tav>
                                      </p:tavLst>
                                    </p:anim>
                                    <p:animEffect transition="in" filter="fade">
                                      <p:cBhvr>
                                        <p:cTn id="33" dur="500"/>
                                        <p:tgtEl>
                                          <p:spTgt spid="6">
                                            <p:graphicEl>
                                              <a:dgm id="{F2C30884-5948-4AAE-B189-43C144C3A839}"/>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6">
                                            <p:graphicEl>
                                              <a:dgm id="{BD3A616D-7CE4-4354-92D8-52ADF9940333}"/>
                                            </p:graphicEl>
                                          </p:spTgt>
                                        </p:tgtEl>
                                        <p:attrNameLst>
                                          <p:attrName>style.visibility</p:attrName>
                                        </p:attrNameLst>
                                      </p:cBhvr>
                                      <p:to>
                                        <p:strVal val="visible"/>
                                      </p:to>
                                    </p:set>
                                    <p:anim calcmode="lin" valueType="num">
                                      <p:cBhvr>
                                        <p:cTn id="38" dur="500" fill="hold"/>
                                        <p:tgtEl>
                                          <p:spTgt spid="6">
                                            <p:graphicEl>
                                              <a:dgm id="{BD3A616D-7CE4-4354-92D8-52ADF9940333}"/>
                                            </p:graphicEl>
                                          </p:spTgt>
                                        </p:tgtEl>
                                        <p:attrNameLst>
                                          <p:attrName>ppt_w</p:attrName>
                                        </p:attrNameLst>
                                      </p:cBhvr>
                                      <p:tavLst>
                                        <p:tav tm="0">
                                          <p:val>
                                            <p:fltVal val="0"/>
                                          </p:val>
                                        </p:tav>
                                        <p:tav tm="100000">
                                          <p:val>
                                            <p:strVal val="#ppt_w"/>
                                          </p:val>
                                        </p:tav>
                                      </p:tavLst>
                                    </p:anim>
                                    <p:anim calcmode="lin" valueType="num">
                                      <p:cBhvr>
                                        <p:cTn id="39" dur="500" fill="hold"/>
                                        <p:tgtEl>
                                          <p:spTgt spid="6">
                                            <p:graphicEl>
                                              <a:dgm id="{BD3A616D-7CE4-4354-92D8-52ADF9940333}"/>
                                            </p:graphicEl>
                                          </p:spTgt>
                                        </p:tgtEl>
                                        <p:attrNameLst>
                                          <p:attrName>ppt_h</p:attrName>
                                        </p:attrNameLst>
                                      </p:cBhvr>
                                      <p:tavLst>
                                        <p:tav tm="0">
                                          <p:val>
                                            <p:fltVal val="0"/>
                                          </p:val>
                                        </p:tav>
                                        <p:tav tm="100000">
                                          <p:val>
                                            <p:strVal val="#ppt_h"/>
                                          </p:val>
                                        </p:tav>
                                      </p:tavLst>
                                    </p:anim>
                                    <p:animEffect transition="in" filter="fade">
                                      <p:cBhvr>
                                        <p:cTn id="40" dur="500"/>
                                        <p:tgtEl>
                                          <p:spTgt spid="6">
                                            <p:graphicEl>
                                              <a:dgm id="{BD3A616D-7CE4-4354-92D8-52ADF9940333}"/>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6">
                                            <p:graphicEl>
                                              <a:dgm id="{F6184EDD-FCDD-4F94-840E-AE6F0202B19A}"/>
                                            </p:graphicEl>
                                          </p:spTgt>
                                        </p:tgtEl>
                                        <p:attrNameLst>
                                          <p:attrName>style.visibility</p:attrName>
                                        </p:attrNameLst>
                                      </p:cBhvr>
                                      <p:to>
                                        <p:strVal val="visible"/>
                                      </p:to>
                                    </p:set>
                                    <p:anim calcmode="lin" valueType="num">
                                      <p:cBhvr>
                                        <p:cTn id="43" dur="500" fill="hold"/>
                                        <p:tgtEl>
                                          <p:spTgt spid="6">
                                            <p:graphicEl>
                                              <a:dgm id="{F6184EDD-FCDD-4F94-840E-AE6F0202B19A}"/>
                                            </p:graphicEl>
                                          </p:spTgt>
                                        </p:tgtEl>
                                        <p:attrNameLst>
                                          <p:attrName>ppt_w</p:attrName>
                                        </p:attrNameLst>
                                      </p:cBhvr>
                                      <p:tavLst>
                                        <p:tav tm="0">
                                          <p:val>
                                            <p:fltVal val="0"/>
                                          </p:val>
                                        </p:tav>
                                        <p:tav tm="100000">
                                          <p:val>
                                            <p:strVal val="#ppt_w"/>
                                          </p:val>
                                        </p:tav>
                                      </p:tavLst>
                                    </p:anim>
                                    <p:anim calcmode="lin" valueType="num">
                                      <p:cBhvr>
                                        <p:cTn id="44" dur="500" fill="hold"/>
                                        <p:tgtEl>
                                          <p:spTgt spid="6">
                                            <p:graphicEl>
                                              <a:dgm id="{F6184EDD-FCDD-4F94-840E-AE6F0202B19A}"/>
                                            </p:graphicEl>
                                          </p:spTgt>
                                        </p:tgtEl>
                                        <p:attrNameLst>
                                          <p:attrName>ppt_h</p:attrName>
                                        </p:attrNameLst>
                                      </p:cBhvr>
                                      <p:tavLst>
                                        <p:tav tm="0">
                                          <p:val>
                                            <p:fltVal val="0"/>
                                          </p:val>
                                        </p:tav>
                                        <p:tav tm="100000">
                                          <p:val>
                                            <p:strVal val="#ppt_h"/>
                                          </p:val>
                                        </p:tav>
                                      </p:tavLst>
                                    </p:anim>
                                    <p:animEffect transition="in" filter="fade">
                                      <p:cBhvr>
                                        <p:cTn id="45" dur="500"/>
                                        <p:tgtEl>
                                          <p:spTgt spid="6">
                                            <p:graphicEl>
                                              <a:dgm id="{F6184EDD-FCDD-4F94-840E-AE6F0202B19A}"/>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6">
                                            <p:graphicEl>
                                              <a:dgm id="{86A1F7E5-836E-4061-A3F4-DBA2016BF075}"/>
                                            </p:graphicEl>
                                          </p:spTgt>
                                        </p:tgtEl>
                                        <p:attrNameLst>
                                          <p:attrName>style.visibility</p:attrName>
                                        </p:attrNameLst>
                                      </p:cBhvr>
                                      <p:to>
                                        <p:strVal val="visible"/>
                                      </p:to>
                                    </p:set>
                                    <p:anim calcmode="lin" valueType="num">
                                      <p:cBhvr>
                                        <p:cTn id="50" dur="500" fill="hold"/>
                                        <p:tgtEl>
                                          <p:spTgt spid="6">
                                            <p:graphicEl>
                                              <a:dgm id="{86A1F7E5-836E-4061-A3F4-DBA2016BF075}"/>
                                            </p:graphicEl>
                                          </p:spTgt>
                                        </p:tgtEl>
                                        <p:attrNameLst>
                                          <p:attrName>ppt_w</p:attrName>
                                        </p:attrNameLst>
                                      </p:cBhvr>
                                      <p:tavLst>
                                        <p:tav tm="0">
                                          <p:val>
                                            <p:fltVal val="0"/>
                                          </p:val>
                                        </p:tav>
                                        <p:tav tm="100000">
                                          <p:val>
                                            <p:strVal val="#ppt_w"/>
                                          </p:val>
                                        </p:tav>
                                      </p:tavLst>
                                    </p:anim>
                                    <p:anim calcmode="lin" valueType="num">
                                      <p:cBhvr>
                                        <p:cTn id="51" dur="500" fill="hold"/>
                                        <p:tgtEl>
                                          <p:spTgt spid="6">
                                            <p:graphicEl>
                                              <a:dgm id="{86A1F7E5-836E-4061-A3F4-DBA2016BF075}"/>
                                            </p:graphicEl>
                                          </p:spTgt>
                                        </p:tgtEl>
                                        <p:attrNameLst>
                                          <p:attrName>ppt_h</p:attrName>
                                        </p:attrNameLst>
                                      </p:cBhvr>
                                      <p:tavLst>
                                        <p:tav tm="0">
                                          <p:val>
                                            <p:fltVal val="0"/>
                                          </p:val>
                                        </p:tav>
                                        <p:tav tm="100000">
                                          <p:val>
                                            <p:strVal val="#ppt_h"/>
                                          </p:val>
                                        </p:tav>
                                      </p:tavLst>
                                    </p:anim>
                                    <p:animEffect transition="in" filter="fade">
                                      <p:cBhvr>
                                        <p:cTn id="52" dur="500"/>
                                        <p:tgtEl>
                                          <p:spTgt spid="6">
                                            <p:graphicEl>
                                              <a:dgm id="{86A1F7E5-836E-4061-A3F4-DBA2016BF075}"/>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6">
                                            <p:graphicEl>
                                              <a:dgm id="{D42C56EA-B366-48EE-877E-A6E507044E7F}"/>
                                            </p:graphicEl>
                                          </p:spTgt>
                                        </p:tgtEl>
                                        <p:attrNameLst>
                                          <p:attrName>style.visibility</p:attrName>
                                        </p:attrNameLst>
                                      </p:cBhvr>
                                      <p:to>
                                        <p:strVal val="visible"/>
                                      </p:to>
                                    </p:set>
                                    <p:anim calcmode="lin" valueType="num">
                                      <p:cBhvr>
                                        <p:cTn id="55" dur="500" fill="hold"/>
                                        <p:tgtEl>
                                          <p:spTgt spid="6">
                                            <p:graphicEl>
                                              <a:dgm id="{D42C56EA-B366-48EE-877E-A6E507044E7F}"/>
                                            </p:graphicEl>
                                          </p:spTgt>
                                        </p:tgtEl>
                                        <p:attrNameLst>
                                          <p:attrName>ppt_w</p:attrName>
                                        </p:attrNameLst>
                                      </p:cBhvr>
                                      <p:tavLst>
                                        <p:tav tm="0">
                                          <p:val>
                                            <p:fltVal val="0"/>
                                          </p:val>
                                        </p:tav>
                                        <p:tav tm="100000">
                                          <p:val>
                                            <p:strVal val="#ppt_w"/>
                                          </p:val>
                                        </p:tav>
                                      </p:tavLst>
                                    </p:anim>
                                    <p:anim calcmode="lin" valueType="num">
                                      <p:cBhvr>
                                        <p:cTn id="56" dur="500" fill="hold"/>
                                        <p:tgtEl>
                                          <p:spTgt spid="6">
                                            <p:graphicEl>
                                              <a:dgm id="{D42C56EA-B366-48EE-877E-A6E507044E7F}"/>
                                            </p:graphicEl>
                                          </p:spTgt>
                                        </p:tgtEl>
                                        <p:attrNameLst>
                                          <p:attrName>ppt_h</p:attrName>
                                        </p:attrNameLst>
                                      </p:cBhvr>
                                      <p:tavLst>
                                        <p:tav tm="0">
                                          <p:val>
                                            <p:fltVal val="0"/>
                                          </p:val>
                                        </p:tav>
                                        <p:tav tm="100000">
                                          <p:val>
                                            <p:strVal val="#ppt_h"/>
                                          </p:val>
                                        </p:tav>
                                      </p:tavLst>
                                    </p:anim>
                                    <p:animEffect transition="in" filter="fade">
                                      <p:cBhvr>
                                        <p:cTn id="57" dur="500"/>
                                        <p:tgtEl>
                                          <p:spTgt spid="6">
                                            <p:graphicEl>
                                              <a:dgm id="{D42C56EA-B366-48EE-877E-A6E507044E7F}"/>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6">
                                            <p:graphicEl>
                                              <a:dgm id="{FEBD359D-E753-4DD2-80E4-D7606AD2CD36}"/>
                                            </p:graphicEl>
                                          </p:spTgt>
                                        </p:tgtEl>
                                        <p:attrNameLst>
                                          <p:attrName>style.visibility</p:attrName>
                                        </p:attrNameLst>
                                      </p:cBhvr>
                                      <p:to>
                                        <p:strVal val="visible"/>
                                      </p:to>
                                    </p:set>
                                    <p:anim calcmode="lin" valueType="num">
                                      <p:cBhvr>
                                        <p:cTn id="62" dur="500" fill="hold"/>
                                        <p:tgtEl>
                                          <p:spTgt spid="6">
                                            <p:graphicEl>
                                              <a:dgm id="{FEBD359D-E753-4DD2-80E4-D7606AD2CD36}"/>
                                            </p:graphicEl>
                                          </p:spTgt>
                                        </p:tgtEl>
                                        <p:attrNameLst>
                                          <p:attrName>ppt_w</p:attrName>
                                        </p:attrNameLst>
                                      </p:cBhvr>
                                      <p:tavLst>
                                        <p:tav tm="0">
                                          <p:val>
                                            <p:fltVal val="0"/>
                                          </p:val>
                                        </p:tav>
                                        <p:tav tm="100000">
                                          <p:val>
                                            <p:strVal val="#ppt_w"/>
                                          </p:val>
                                        </p:tav>
                                      </p:tavLst>
                                    </p:anim>
                                    <p:anim calcmode="lin" valueType="num">
                                      <p:cBhvr>
                                        <p:cTn id="63" dur="500" fill="hold"/>
                                        <p:tgtEl>
                                          <p:spTgt spid="6">
                                            <p:graphicEl>
                                              <a:dgm id="{FEBD359D-E753-4DD2-80E4-D7606AD2CD36}"/>
                                            </p:graphicEl>
                                          </p:spTgt>
                                        </p:tgtEl>
                                        <p:attrNameLst>
                                          <p:attrName>ppt_h</p:attrName>
                                        </p:attrNameLst>
                                      </p:cBhvr>
                                      <p:tavLst>
                                        <p:tav tm="0">
                                          <p:val>
                                            <p:fltVal val="0"/>
                                          </p:val>
                                        </p:tav>
                                        <p:tav tm="100000">
                                          <p:val>
                                            <p:strVal val="#ppt_h"/>
                                          </p:val>
                                        </p:tav>
                                      </p:tavLst>
                                    </p:anim>
                                    <p:animEffect transition="in" filter="fade">
                                      <p:cBhvr>
                                        <p:cTn id="64" dur="500"/>
                                        <p:tgtEl>
                                          <p:spTgt spid="6">
                                            <p:graphicEl>
                                              <a:dgm id="{FEBD359D-E753-4DD2-80E4-D7606AD2CD36}"/>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6">
                                            <p:graphicEl>
                                              <a:dgm id="{03C2CE6A-03CD-4456-9FA8-BBB652F02730}"/>
                                            </p:graphicEl>
                                          </p:spTgt>
                                        </p:tgtEl>
                                        <p:attrNameLst>
                                          <p:attrName>style.visibility</p:attrName>
                                        </p:attrNameLst>
                                      </p:cBhvr>
                                      <p:to>
                                        <p:strVal val="visible"/>
                                      </p:to>
                                    </p:set>
                                    <p:anim calcmode="lin" valueType="num">
                                      <p:cBhvr>
                                        <p:cTn id="67" dur="500" fill="hold"/>
                                        <p:tgtEl>
                                          <p:spTgt spid="6">
                                            <p:graphicEl>
                                              <a:dgm id="{03C2CE6A-03CD-4456-9FA8-BBB652F02730}"/>
                                            </p:graphicEl>
                                          </p:spTgt>
                                        </p:tgtEl>
                                        <p:attrNameLst>
                                          <p:attrName>ppt_w</p:attrName>
                                        </p:attrNameLst>
                                      </p:cBhvr>
                                      <p:tavLst>
                                        <p:tav tm="0">
                                          <p:val>
                                            <p:fltVal val="0"/>
                                          </p:val>
                                        </p:tav>
                                        <p:tav tm="100000">
                                          <p:val>
                                            <p:strVal val="#ppt_w"/>
                                          </p:val>
                                        </p:tav>
                                      </p:tavLst>
                                    </p:anim>
                                    <p:anim calcmode="lin" valueType="num">
                                      <p:cBhvr>
                                        <p:cTn id="68" dur="500" fill="hold"/>
                                        <p:tgtEl>
                                          <p:spTgt spid="6">
                                            <p:graphicEl>
                                              <a:dgm id="{03C2CE6A-03CD-4456-9FA8-BBB652F02730}"/>
                                            </p:graphicEl>
                                          </p:spTgt>
                                        </p:tgtEl>
                                        <p:attrNameLst>
                                          <p:attrName>ppt_h</p:attrName>
                                        </p:attrNameLst>
                                      </p:cBhvr>
                                      <p:tavLst>
                                        <p:tav tm="0">
                                          <p:val>
                                            <p:fltVal val="0"/>
                                          </p:val>
                                        </p:tav>
                                        <p:tav tm="100000">
                                          <p:val>
                                            <p:strVal val="#ppt_h"/>
                                          </p:val>
                                        </p:tav>
                                      </p:tavLst>
                                    </p:anim>
                                    <p:animEffect transition="in" filter="fade">
                                      <p:cBhvr>
                                        <p:cTn id="69" dur="500"/>
                                        <p:tgtEl>
                                          <p:spTgt spid="6">
                                            <p:graphicEl>
                                              <a:dgm id="{03C2CE6A-03CD-4456-9FA8-BBB652F02730}"/>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6">
                                            <p:graphicEl>
                                              <a:dgm id="{D8D3790B-33DB-4858-B7E5-01A2CBA8986D}"/>
                                            </p:graphicEl>
                                          </p:spTgt>
                                        </p:tgtEl>
                                        <p:attrNameLst>
                                          <p:attrName>style.visibility</p:attrName>
                                        </p:attrNameLst>
                                      </p:cBhvr>
                                      <p:to>
                                        <p:strVal val="visible"/>
                                      </p:to>
                                    </p:set>
                                    <p:anim calcmode="lin" valueType="num">
                                      <p:cBhvr>
                                        <p:cTn id="74" dur="500" fill="hold"/>
                                        <p:tgtEl>
                                          <p:spTgt spid="6">
                                            <p:graphicEl>
                                              <a:dgm id="{D8D3790B-33DB-4858-B7E5-01A2CBA8986D}"/>
                                            </p:graphicEl>
                                          </p:spTgt>
                                        </p:tgtEl>
                                        <p:attrNameLst>
                                          <p:attrName>ppt_w</p:attrName>
                                        </p:attrNameLst>
                                      </p:cBhvr>
                                      <p:tavLst>
                                        <p:tav tm="0">
                                          <p:val>
                                            <p:fltVal val="0"/>
                                          </p:val>
                                        </p:tav>
                                        <p:tav tm="100000">
                                          <p:val>
                                            <p:strVal val="#ppt_w"/>
                                          </p:val>
                                        </p:tav>
                                      </p:tavLst>
                                    </p:anim>
                                    <p:anim calcmode="lin" valueType="num">
                                      <p:cBhvr>
                                        <p:cTn id="75" dur="500" fill="hold"/>
                                        <p:tgtEl>
                                          <p:spTgt spid="6">
                                            <p:graphicEl>
                                              <a:dgm id="{D8D3790B-33DB-4858-B7E5-01A2CBA8986D}"/>
                                            </p:graphicEl>
                                          </p:spTgt>
                                        </p:tgtEl>
                                        <p:attrNameLst>
                                          <p:attrName>ppt_h</p:attrName>
                                        </p:attrNameLst>
                                      </p:cBhvr>
                                      <p:tavLst>
                                        <p:tav tm="0">
                                          <p:val>
                                            <p:fltVal val="0"/>
                                          </p:val>
                                        </p:tav>
                                        <p:tav tm="100000">
                                          <p:val>
                                            <p:strVal val="#ppt_h"/>
                                          </p:val>
                                        </p:tav>
                                      </p:tavLst>
                                    </p:anim>
                                    <p:animEffect transition="in" filter="fade">
                                      <p:cBhvr>
                                        <p:cTn id="76" dur="500"/>
                                        <p:tgtEl>
                                          <p:spTgt spid="6">
                                            <p:graphicEl>
                                              <a:dgm id="{D8D3790B-33DB-4858-B7E5-01A2CBA8986D}"/>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
                                            <p:graphicEl>
                                              <a:dgm id="{F4F41804-BE46-473F-AD29-B74424009199}"/>
                                            </p:graphicEl>
                                          </p:spTgt>
                                        </p:tgtEl>
                                        <p:attrNameLst>
                                          <p:attrName>style.visibility</p:attrName>
                                        </p:attrNameLst>
                                      </p:cBhvr>
                                      <p:to>
                                        <p:strVal val="visible"/>
                                      </p:to>
                                    </p:set>
                                    <p:anim calcmode="lin" valueType="num">
                                      <p:cBhvr>
                                        <p:cTn id="79" dur="500" fill="hold"/>
                                        <p:tgtEl>
                                          <p:spTgt spid="6">
                                            <p:graphicEl>
                                              <a:dgm id="{F4F41804-BE46-473F-AD29-B74424009199}"/>
                                            </p:graphicEl>
                                          </p:spTgt>
                                        </p:tgtEl>
                                        <p:attrNameLst>
                                          <p:attrName>ppt_w</p:attrName>
                                        </p:attrNameLst>
                                      </p:cBhvr>
                                      <p:tavLst>
                                        <p:tav tm="0">
                                          <p:val>
                                            <p:fltVal val="0"/>
                                          </p:val>
                                        </p:tav>
                                        <p:tav tm="100000">
                                          <p:val>
                                            <p:strVal val="#ppt_w"/>
                                          </p:val>
                                        </p:tav>
                                      </p:tavLst>
                                    </p:anim>
                                    <p:anim calcmode="lin" valueType="num">
                                      <p:cBhvr>
                                        <p:cTn id="80" dur="500" fill="hold"/>
                                        <p:tgtEl>
                                          <p:spTgt spid="6">
                                            <p:graphicEl>
                                              <a:dgm id="{F4F41804-BE46-473F-AD29-B74424009199}"/>
                                            </p:graphicEl>
                                          </p:spTgt>
                                        </p:tgtEl>
                                        <p:attrNameLst>
                                          <p:attrName>ppt_h</p:attrName>
                                        </p:attrNameLst>
                                      </p:cBhvr>
                                      <p:tavLst>
                                        <p:tav tm="0">
                                          <p:val>
                                            <p:fltVal val="0"/>
                                          </p:val>
                                        </p:tav>
                                        <p:tav tm="100000">
                                          <p:val>
                                            <p:strVal val="#ppt_h"/>
                                          </p:val>
                                        </p:tav>
                                      </p:tavLst>
                                    </p:anim>
                                    <p:animEffect transition="in" filter="fade">
                                      <p:cBhvr>
                                        <p:cTn id="81" dur="500"/>
                                        <p:tgtEl>
                                          <p:spTgt spid="6">
                                            <p:graphicEl>
                                              <a:dgm id="{F4F41804-BE46-473F-AD29-B7442400919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685800" y="22860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smtClean="0">
              <a:ln w="1905"/>
              <a:solidFill>
                <a:schemeClr val="accent5"/>
              </a:solidFill>
              <a:effectLst>
                <a:innerShdw blurRad="69850" dist="43180" dir="5400000">
                  <a:srgbClr val="000000">
                    <a:alpha val="65000"/>
                  </a:srgbClr>
                </a:innerShdw>
              </a:effectLst>
              <a:latin typeface="NikoshBAN" pitchFamily="2" charset="0"/>
              <a:cs typeface="NikoshBAN" pitchFamily="2" charset="0"/>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19</a:t>
            </a:fld>
            <a:endParaRPr lang="en-US"/>
          </a:p>
        </p:txBody>
      </p:sp>
      <p:sp>
        <p:nvSpPr>
          <p:cNvPr id="11" name="Date Placeholder 10"/>
          <p:cNvSpPr>
            <a:spLocks noGrp="1"/>
          </p:cNvSpPr>
          <p:nvPr>
            <p:ph type="dt" sz="half" idx="10"/>
          </p:nvPr>
        </p:nvSpPr>
        <p:spPr/>
        <p:txBody>
          <a:bodyPr/>
          <a:lstStyle/>
          <a:p>
            <a:fld id="{AF671745-6696-4871-8D06-A6B55BBCB281}" type="datetime1">
              <a:rPr lang="en-US" smtClean="0"/>
              <a:pPr/>
              <a:t>4/17/2020</a:t>
            </a:fld>
            <a:endParaRPr lang="en-US"/>
          </a:p>
        </p:txBody>
      </p:sp>
      <p:graphicFrame>
        <p:nvGraphicFramePr>
          <p:cNvPr id="2" name="Diagram 1"/>
          <p:cNvGraphicFramePr/>
          <p:nvPr>
            <p:extLst>
              <p:ext uri="{D42A27DB-BD31-4B8C-83A1-F6EECF244321}">
                <p14:modId xmlns:p14="http://schemas.microsoft.com/office/powerpoint/2010/main" val="1900888996"/>
              </p:ext>
            </p:extLst>
          </p:nvPr>
        </p:nvGraphicFramePr>
        <p:xfrm>
          <a:off x="1371600" y="1097643"/>
          <a:ext cx="6248400" cy="4617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 Diagonal Corner Rectangle 2"/>
          <p:cNvSpPr/>
          <p:nvPr/>
        </p:nvSpPr>
        <p:spPr>
          <a:xfrm>
            <a:off x="2819400" y="152400"/>
            <a:ext cx="2895600" cy="838200"/>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bn-BD"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দলগত</a:t>
            </a:r>
            <a:r>
              <a:rPr lang="bn-IN"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কাজ</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val="1380910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DB70F13-5069-4930-AD62-5C851AC3E3D3}" type="slidenum">
              <a:rPr lang="en-US" smtClean="0"/>
              <a:pPr/>
              <a:t>2</a:t>
            </a:fld>
            <a:endParaRPr lang="en-US"/>
          </a:p>
        </p:txBody>
      </p:sp>
      <p:sp>
        <p:nvSpPr>
          <p:cNvPr id="12" name="TextBox 11"/>
          <p:cNvSpPr txBox="1"/>
          <p:nvPr/>
        </p:nvSpPr>
        <p:spPr>
          <a:xfrm>
            <a:off x="2286000" y="4245625"/>
            <a:ext cx="4800600" cy="1569660"/>
          </a:xfrm>
          <a:prstGeom prst="rect">
            <a:avLst/>
          </a:prstGeom>
          <a:noFill/>
        </p:spPr>
        <p:txBody>
          <a:bodyPr wrap="square" rtlCol="0">
            <a:spAutoFit/>
          </a:bodyPr>
          <a:lstStyle/>
          <a:p>
            <a:pPr algn="ctr"/>
            <a:r>
              <a:rPr lang="bn-BD" sz="32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পাঠ পরিচিতি</a:t>
            </a:r>
            <a:endParaRPr lang="bn-BD" sz="3200" b="1" spc="50" dirty="0">
              <a:ln w="11430"/>
              <a:effectLst>
                <a:outerShdw blurRad="76200" dist="50800" dir="5400000" algn="tl" rotWithShape="0">
                  <a:srgbClr val="000000">
                    <a:alpha val="65000"/>
                  </a:srgbClr>
                </a:outerShdw>
              </a:effectLst>
              <a:latin typeface="NikoshBAN" pitchFamily="2" charset="0"/>
              <a:cs typeface="NikoshBAN" pitchFamily="2" charset="0"/>
            </a:endParaRPr>
          </a:p>
          <a:p>
            <a:pPr algn="ctr"/>
            <a:r>
              <a:rPr lang="bn-BD" sz="3200" dirty="0" smtClean="0">
                <a:latin typeface="NikoshBAN" pitchFamily="2" charset="0"/>
                <a:cs typeface="NikoshBAN" pitchFamily="2" charset="0"/>
              </a:rPr>
              <a:t>শ্রেণি</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অষ্টম</a:t>
            </a:r>
          </a:p>
          <a:p>
            <a:pPr algn="ctr"/>
            <a:r>
              <a:rPr lang="bn-BD" sz="3200" dirty="0" smtClean="0">
                <a:latin typeface="NikoshBAN" pitchFamily="2" charset="0"/>
                <a:cs typeface="NikoshBAN" pitchFamily="2" charset="0"/>
              </a:rPr>
              <a:t>বিষয়</a:t>
            </a:r>
            <a:r>
              <a:rPr lang="en-US" sz="3200" dirty="0">
                <a:latin typeface="NikoshBAN" pitchFamily="2" charset="0"/>
                <a:cs typeface="NikoshBAN" pitchFamily="2" charset="0"/>
              </a:rPr>
              <a:t>:</a:t>
            </a:r>
            <a:r>
              <a:rPr lang="bn-BD" sz="3200" dirty="0" smtClean="0">
                <a:latin typeface="NikoshBAN" pitchFamily="2" charset="0"/>
                <a:cs typeface="NikoshBAN" pitchFamily="2" charset="0"/>
              </a:rPr>
              <a:t> বাংলা প্রথম পত্র</a:t>
            </a:r>
          </a:p>
        </p:txBody>
      </p:sp>
      <p:sp>
        <p:nvSpPr>
          <p:cNvPr id="11" name="TextBox 10"/>
          <p:cNvSpPr txBox="1"/>
          <p:nvPr/>
        </p:nvSpPr>
        <p:spPr>
          <a:xfrm>
            <a:off x="602876" y="644741"/>
            <a:ext cx="7862048" cy="3108543"/>
          </a:xfrm>
          <a:prstGeom prst="rect">
            <a:avLst/>
          </a:prstGeom>
          <a:noFill/>
        </p:spPr>
        <p:txBody>
          <a:bodyPr wrap="square" rtlCol="0">
            <a:spAutoFit/>
          </a:bodyPr>
          <a:lstStyle/>
          <a:p>
            <a:pPr algn="ctr"/>
            <a:r>
              <a:rPr lang="bn-BD" sz="3600" b="1" spc="50" dirty="0"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পরিচিতি</a:t>
            </a:r>
            <a:endParaRPr lang="en-US" sz="3600" b="1" spc="50" dirty="0"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endParaRPr>
          </a:p>
          <a:p>
            <a:pPr algn="ctr"/>
            <a:endParaRPr lang="en-US" sz="3200" dirty="0"/>
          </a:p>
          <a:p>
            <a:pPr algn="ctr"/>
            <a:r>
              <a:rPr lang="en-US" sz="3200" b="1" spc="50" dirty="0" err="1"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মো</a:t>
            </a:r>
            <a:r>
              <a:rPr lang="en-US" sz="3200" b="1" spc="50" dirty="0"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200" b="1" spc="50" dirty="0" err="1"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মানিক</a:t>
            </a:r>
            <a:r>
              <a:rPr lang="en-US" sz="3200" b="1" spc="50" dirty="0"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200" b="1" spc="50" dirty="0" err="1"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মিয়া</a:t>
            </a:r>
            <a:r>
              <a:rPr lang="en-US" sz="3200" b="1" spc="50" dirty="0"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 </a:t>
            </a:r>
          </a:p>
          <a:p>
            <a:pPr algn="ctr"/>
            <a:r>
              <a:rPr lang="en-US" sz="3200" b="1" spc="50" dirty="0" err="1"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সহকারী</a:t>
            </a:r>
            <a:r>
              <a:rPr lang="en-US" sz="3200" b="1" spc="50" dirty="0"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200" b="1" spc="50" dirty="0" err="1"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শিক্ষক</a:t>
            </a:r>
            <a:endParaRPr lang="en-US" sz="3200" b="1" spc="50" dirty="0"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endParaRPr>
          </a:p>
          <a:p>
            <a:pPr algn="ctr"/>
            <a:r>
              <a:rPr lang="en-US" sz="3200" b="1" spc="50" dirty="0" err="1"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ষাইটশালা</a:t>
            </a:r>
            <a:r>
              <a:rPr lang="en-US" sz="3200" b="1" spc="50" dirty="0"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200" b="1" spc="50" dirty="0" err="1"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আদর্শ</a:t>
            </a:r>
            <a:r>
              <a:rPr lang="en-US" sz="3200" b="1" spc="50" dirty="0"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200" b="1" spc="50" dirty="0" err="1"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উচ্চ</a:t>
            </a:r>
            <a:r>
              <a:rPr lang="en-US" sz="3200" b="1" spc="50" dirty="0"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200" b="1" spc="50" dirty="0" err="1"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বিদ্যালয়</a:t>
            </a:r>
            <a:r>
              <a:rPr lang="en-US" sz="3200" b="1" spc="50" dirty="0"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200" b="1" spc="50" dirty="0" err="1"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এন্ড</a:t>
            </a:r>
            <a:r>
              <a:rPr lang="en-US" sz="3200" b="1" spc="50" dirty="0"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200" b="1" spc="50" dirty="0" err="1"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কলেজ</a:t>
            </a:r>
            <a:endParaRPr lang="en-US" sz="3200" b="1" spc="50" dirty="0"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endParaRPr>
          </a:p>
          <a:p>
            <a:pPr algn="ctr"/>
            <a:r>
              <a:rPr lang="en-US" sz="3200" b="1" spc="50" dirty="0" err="1"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ব্রাহ্মণপাড়া</a:t>
            </a:r>
            <a:r>
              <a:rPr lang="en-US" sz="3200" b="1" spc="50" dirty="0"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3200" b="1" spc="50" dirty="0" err="1"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কুমিল্লা</a:t>
            </a:r>
            <a:r>
              <a:rPr lang="en-US" sz="3200" b="1" spc="50" dirty="0"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a:t>
            </a:r>
            <a:endParaRPr lang="bn-BD" sz="3600" b="1" spc="50" dirty="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4" name="Rectangle 3"/>
          <p:cNvSpPr/>
          <p:nvPr/>
        </p:nvSpPr>
        <p:spPr>
          <a:xfrm>
            <a:off x="152400" y="152400"/>
            <a:ext cx="8763000" cy="65532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303646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609600" y="1278081"/>
            <a:ext cx="7010400" cy="838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১</a:t>
            </a:r>
            <a:r>
              <a:rPr lang="bn-BD" sz="3200" dirty="0" smtClean="0">
                <a:solidFill>
                  <a:schemeClr val="tx1"/>
                </a:solidFill>
                <a:latin typeface="NikoshBAN" pitchFamily="2" charset="0"/>
                <a:cs typeface="NikoshBAN" pitchFamily="2" charset="0"/>
              </a:rPr>
              <a:t>। সোলাশিল্পের উৎকৃষ্ট উদাহরণ কোনটি</a:t>
            </a:r>
            <a:r>
              <a:rPr lang="bn-BD"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29" name="Rectangle 28"/>
          <p:cNvSpPr/>
          <p:nvPr/>
        </p:nvSpPr>
        <p:spPr>
          <a:xfrm>
            <a:off x="1331890" y="2116281"/>
            <a:ext cx="2645578" cy="61491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(ক) পুরাকীর্তি</a:t>
            </a:r>
            <a:endParaRPr lang="en-US" sz="3200" dirty="0">
              <a:solidFill>
                <a:schemeClr val="tx1"/>
              </a:solidFill>
              <a:latin typeface="NikoshBAN" pitchFamily="2" charset="0"/>
              <a:cs typeface="NikoshBAN" pitchFamily="2" charset="0"/>
            </a:endParaRPr>
          </a:p>
        </p:txBody>
      </p:sp>
      <p:sp>
        <p:nvSpPr>
          <p:cNvPr id="30" name="Rectangle 29"/>
          <p:cNvSpPr/>
          <p:nvPr/>
        </p:nvSpPr>
        <p:spPr>
          <a:xfrm>
            <a:off x="5076465" y="2130650"/>
            <a:ext cx="2661105" cy="61491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খ)পুতুল</a:t>
            </a:r>
            <a:endParaRPr lang="en-US" sz="3200" dirty="0"/>
          </a:p>
        </p:txBody>
      </p:sp>
      <p:sp>
        <p:nvSpPr>
          <p:cNvPr id="31" name="Rectangle 30"/>
          <p:cNvSpPr/>
          <p:nvPr/>
        </p:nvSpPr>
        <p:spPr>
          <a:xfrm>
            <a:off x="1331890" y="3070860"/>
            <a:ext cx="2657933" cy="5867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(গ)  পাখা</a:t>
            </a:r>
            <a:endParaRPr lang="en-US" sz="3200" dirty="0">
              <a:solidFill>
                <a:schemeClr val="tx1"/>
              </a:solidFill>
              <a:latin typeface="NikoshBAN" pitchFamily="2" charset="0"/>
              <a:cs typeface="NikoshBAN" pitchFamily="2" charset="0"/>
            </a:endParaRPr>
          </a:p>
        </p:txBody>
      </p:sp>
      <p:sp>
        <p:nvSpPr>
          <p:cNvPr id="32" name="Rectangle 31"/>
          <p:cNvSpPr/>
          <p:nvPr/>
        </p:nvSpPr>
        <p:spPr>
          <a:xfrm>
            <a:off x="5072837" y="3136789"/>
            <a:ext cx="2646590" cy="5867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(ঘ) টোপর</a:t>
            </a:r>
            <a:endParaRPr lang="en-US" sz="3200" dirty="0">
              <a:solidFill>
                <a:schemeClr val="tx1"/>
              </a:solidFill>
              <a:latin typeface="NikoshBAN" pitchFamily="2" charset="0"/>
              <a:cs typeface="NikoshBAN" pitchFamily="2" charset="0"/>
            </a:endParaRPr>
          </a:p>
        </p:txBody>
      </p:sp>
      <p:sp>
        <p:nvSpPr>
          <p:cNvPr id="38" name="Rectangle 37"/>
          <p:cNvSpPr/>
          <p:nvPr/>
        </p:nvSpPr>
        <p:spPr>
          <a:xfrm>
            <a:off x="2125190" y="820881"/>
            <a:ext cx="3200400" cy="457200"/>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বহুনির্বাচনী প্রশ্ন</a:t>
            </a:r>
            <a:endParaRPr lang="en-US" sz="3200" dirty="0">
              <a:solidFill>
                <a:schemeClr val="tx1"/>
              </a:solidFill>
              <a:latin typeface="NikoshBAN" pitchFamily="2" charset="0"/>
              <a:cs typeface="NikoshBAN" pitchFamily="2" charset="0"/>
            </a:endParaRPr>
          </a:p>
        </p:txBody>
      </p:sp>
      <p:sp>
        <p:nvSpPr>
          <p:cNvPr id="18" name="Rectangle 17"/>
          <p:cNvSpPr/>
          <p:nvPr/>
        </p:nvSpPr>
        <p:spPr>
          <a:xfrm>
            <a:off x="709027" y="4267200"/>
            <a:ext cx="7010400" cy="83820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২</a:t>
            </a:r>
            <a:r>
              <a:rPr lang="bn-BD" sz="3200" dirty="0" smtClean="0">
                <a:solidFill>
                  <a:schemeClr val="tx1"/>
                </a:solidFill>
                <a:latin typeface="NikoshBAN" pitchFamily="2" charset="0"/>
                <a:cs typeface="NikoshBAN" pitchFamily="2" charset="0"/>
              </a:rPr>
              <a:t>। ‘প্রতীকধর্মী’ </a:t>
            </a:r>
            <a:r>
              <a:rPr lang="bn-BD" sz="3200" dirty="0">
                <a:solidFill>
                  <a:schemeClr val="tx1"/>
                </a:solidFill>
                <a:latin typeface="NikoshBAN" pitchFamily="2" charset="0"/>
                <a:cs typeface="NikoshBAN" pitchFamily="2" charset="0"/>
              </a:rPr>
              <a:t>শব্দের অর্থ  কী</a:t>
            </a:r>
            <a:r>
              <a:rPr lang="bn-BD" sz="3200" dirty="0" smtClean="0">
                <a:solidFill>
                  <a:schemeClr val="tx1"/>
                </a:solidFill>
                <a:latin typeface="NikoshBAN" pitchFamily="2" charset="0"/>
                <a:cs typeface="NikoshBAN" pitchFamily="2" charset="0"/>
              </a:rPr>
              <a:t>?</a:t>
            </a:r>
            <a:endParaRPr lang="en-US" sz="3200" dirty="0">
              <a:solidFill>
                <a:schemeClr val="tx1"/>
              </a:solidFill>
              <a:latin typeface="NikoshBAN" pitchFamily="2" charset="0"/>
              <a:cs typeface="NikoshBAN" pitchFamily="2" charset="0"/>
            </a:endParaRPr>
          </a:p>
        </p:txBody>
      </p:sp>
      <p:sp>
        <p:nvSpPr>
          <p:cNvPr id="21" name="Rectangle 20"/>
          <p:cNvSpPr/>
          <p:nvPr/>
        </p:nvSpPr>
        <p:spPr>
          <a:xfrm>
            <a:off x="1388381" y="4999185"/>
            <a:ext cx="2697390" cy="5867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(ক) উদ্দীপনা</a:t>
            </a:r>
            <a:endParaRPr lang="en-US" sz="3200" dirty="0"/>
          </a:p>
        </p:txBody>
      </p:sp>
      <p:sp>
        <p:nvSpPr>
          <p:cNvPr id="22" name="Rectangle 21"/>
          <p:cNvSpPr/>
          <p:nvPr/>
        </p:nvSpPr>
        <p:spPr>
          <a:xfrm>
            <a:off x="5058323" y="5056698"/>
            <a:ext cx="2697390" cy="67934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a:t>
            </a:r>
          </a:p>
          <a:p>
            <a:r>
              <a:rPr lang="bn-BD" sz="3200" dirty="0" smtClean="0">
                <a:solidFill>
                  <a:schemeClr val="tx1"/>
                </a:solidFill>
                <a:latin typeface="NikoshBAN" pitchFamily="2" charset="0"/>
                <a:cs typeface="NikoshBAN" pitchFamily="2" charset="0"/>
              </a:rPr>
              <a:t>(ঘ) </a:t>
            </a:r>
            <a:r>
              <a:rPr lang="bn-BD" sz="3200" dirty="0">
                <a:ln w="11430"/>
                <a:solidFill>
                  <a:schemeClr val="tx1"/>
                </a:solidFill>
                <a:latin typeface="NikoshBAN" pitchFamily="2" charset="0"/>
                <a:cs typeface="NikoshBAN" pitchFamily="2" charset="0"/>
              </a:rPr>
              <a:t>মজবুত</a:t>
            </a:r>
            <a:endParaRPr lang="en-US" sz="3200" dirty="0"/>
          </a:p>
          <a:p>
            <a:endParaRPr lang="en-US" sz="3200" dirty="0"/>
          </a:p>
        </p:txBody>
      </p:sp>
      <p:sp>
        <p:nvSpPr>
          <p:cNvPr id="24" name="Rectangle 23"/>
          <p:cNvSpPr/>
          <p:nvPr/>
        </p:nvSpPr>
        <p:spPr>
          <a:xfrm>
            <a:off x="1362981" y="5929053"/>
            <a:ext cx="2722790" cy="5867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(গ)নির্দেশনজ্ঞাপক</a:t>
            </a:r>
            <a:endParaRPr lang="en-US" sz="3200" dirty="0" smtClean="0"/>
          </a:p>
        </p:txBody>
      </p:sp>
      <p:sp>
        <p:nvSpPr>
          <p:cNvPr id="26" name="Rectangle 25"/>
          <p:cNvSpPr/>
          <p:nvPr/>
        </p:nvSpPr>
        <p:spPr>
          <a:xfrm>
            <a:off x="5072837" y="5992769"/>
            <a:ext cx="2697390" cy="61632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(খ) নিপুণতা </a:t>
            </a:r>
            <a:endParaRPr lang="en-US" sz="3200" dirty="0">
              <a:solidFill>
                <a:schemeClr val="tx1"/>
              </a:solidFill>
              <a:latin typeface="NikoshBAN" pitchFamily="2" charset="0"/>
              <a:cs typeface="NikoshBAN" pitchFamily="2" charset="0"/>
            </a:endParaRPr>
          </a:p>
        </p:txBody>
      </p:sp>
      <p:sp>
        <p:nvSpPr>
          <p:cNvPr id="33" name="Rectangle 32"/>
          <p:cNvSpPr/>
          <p:nvPr/>
        </p:nvSpPr>
        <p:spPr>
          <a:xfrm>
            <a:off x="1418178" y="190500"/>
            <a:ext cx="3039590" cy="457200"/>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মূল্যায়ন</a:t>
            </a:r>
            <a:endParaRPr lang="en-US" sz="3200" dirty="0">
              <a:solidFill>
                <a:schemeClr val="tx1"/>
              </a:solidFill>
              <a:latin typeface="NikoshBAN" pitchFamily="2" charset="0"/>
              <a:cs typeface="NikoshBAN" pitchFamily="2" charset="0"/>
            </a:endParaRPr>
          </a:p>
        </p:txBody>
      </p:sp>
      <p:sp>
        <p:nvSpPr>
          <p:cNvPr id="3" name="TextBox 2"/>
          <p:cNvSpPr txBox="1"/>
          <p:nvPr/>
        </p:nvSpPr>
        <p:spPr>
          <a:xfrm>
            <a:off x="5334000" y="3048000"/>
            <a:ext cx="533400" cy="769441"/>
          </a:xfrm>
          <a:prstGeom prst="rect">
            <a:avLst/>
          </a:prstGeom>
          <a:noFill/>
        </p:spPr>
        <p:txBody>
          <a:bodyPr wrap="square" rtlCol="0">
            <a:spAutoFit/>
          </a:bodyPr>
          <a:lstStyle/>
          <a:p>
            <a:r>
              <a:rPr lang="en-US" sz="4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2" name="Oval 1"/>
          <p:cNvSpPr/>
          <p:nvPr/>
        </p:nvSpPr>
        <p:spPr>
          <a:xfrm>
            <a:off x="7191829" y="315190"/>
            <a:ext cx="1524000" cy="1468581"/>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bn-BD" dirty="0">
                <a:solidFill>
                  <a:schemeClr val="tx1"/>
                </a:solidFill>
                <a:latin typeface="NikoshBAN" pitchFamily="2" charset="0"/>
                <a:cs typeface="NikoshBAN" pitchFamily="2" charset="0"/>
              </a:rPr>
              <a:t>সঠিক উত্তরের জন্য এখানে ক্লিক করুন </a:t>
            </a:r>
            <a:endParaRPr lang="en-US" dirty="0">
              <a:solidFill>
                <a:schemeClr val="tx1"/>
              </a:solidFill>
              <a:latin typeface="NikoshBAN" pitchFamily="2" charset="0"/>
              <a:cs typeface="NikoshBAN" pitchFamily="2" charset="0"/>
            </a:endParaRPr>
          </a:p>
        </p:txBody>
      </p:sp>
      <p:sp>
        <p:nvSpPr>
          <p:cNvPr id="19" name="TextBox 18"/>
          <p:cNvSpPr txBox="1"/>
          <p:nvPr/>
        </p:nvSpPr>
        <p:spPr>
          <a:xfrm>
            <a:off x="1362981" y="5839650"/>
            <a:ext cx="762208" cy="769441"/>
          </a:xfrm>
          <a:prstGeom prst="rect">
            <a:avLst/>
          </a:prstGeom>
          <a:noFill/>
        </p:spPr>
        <p:txBody>
          <a:bodyPr wrap="square" rtlCol="0">
            <a:spAutoFit/>
          </a:bodyPr>
          <a:lstStyle/>
          <a:p>
            <a:r>
              <a:rPr lang="en-US" sz="4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52585478"/>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
                  </p:tgtEl>
                </p:cond>
              </p:nextCondLst>
            </p:seq>
          </p:childTnLst>
        </p:cTn>
      </p:par>
    </p:tnLst>
    <p:bldLst>
      <p:bldP spid="3"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843951" y="1143000"/>
            <a:ext cx="7157049" cy="27432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bn-BD" sz="3200" dirty="0" smtClean="0">
                <a:solidFill>
                  <a:schemeClr val="tx1"/>
                </a:solidFill>
                <a:latin typeface="NikoshBAN" pitchFamily="2" charset="0"/>
                <a:cs typeface="NikoshBAN" pitchFamily="2" charset="0"/>
              </a:rPr>
              <a:t>৩। গ্রামের ঘরে ঘরে তৈরি কোন জিনিস অবহেলার নয়-</a:t>
            </a:r>
            <a:endParaRPr lang="bn-BD" sz="3200" dirty="0">
              <a:solidFill>
                <a:schemeClr val="tx1"/>
              </a:solidFill>
              <a:latin typeface="NikoshBAN" pitchFamily="2" charset="0"/>
              <a:cs typeface="NikoshBAN" pitchFamily="2" charset="0"/>
            </a:endParaRPr>
          </a:p>
          <a:p>
            <a:pPr lvl="0"/>
            <a:r>
              <a:rPr lang="en-US" sz="3200" dirty="0" smtClean="0">
                <a:solidFill>
                  <a:schemeClr val="tx1"/>
                </a:solidFill>
                <a:latin typeface="NikoshBAN" pitchFamily="2" charset="0"/>
                <a:cs typeface="NikoshBAN" pitchFamily="2" charset="0"/>
              </a:rPr>
              <a:t>i.</a:t>
            </a:r>
            <a:r>
              <a:rPr lang="bn-BD" sz="3200" dirty="0" smtClean="0">
                <a:solidFill>
                  <a:schemeClr val="tx1"/>
                </a:solidFill>
                <a:latin typeface="NikoshBAN" pitchFamily="2" charset="0"/>
                <a:cs typeface="NikoshBAN" pitchFamily="2" charset="0"/>
              </a:rPr>
              <a:t>  হাতপাখা</a:t>
            </a:r>
          </a:p>
          <a:p>
            <a:pPr lvl="0"/>
            <a:r>
              <a:rPr lang="en-US" sz="3200" dirty="0" smtClean="0">
                <a:solidFill>
                  <a:schemeClr val="tx1"/>
                </a:solidFill>
                <a:latin typeface="NikoshBAN" pitchFamily="2" charset="0"/>
                <a:cs typeface="NikoshBAN" pitchFamily="2" charset="0"/>
              </a:rPr>
              <a:t>ii</a:t>
            </a:r>
            <a:r>
              <a:rPr lang="bn-BD" sz="3200" dirty="0" smtClean="0">
                <a:solidFill>
                  <a:schemeClr val="tx1"/>
                </a:solidFill>
                <a:latin typeface="NikoshBAN" pitchFamily="2" charset="0"/>
                <a:cs typeface="NikoshBAN" pitchFamily="2" charset="0"/>
              </a:rPr>
              <a:t>. ফুলপিঠা, শিকা</a:t>
            </a:r>
          </a:p>
          <a:p>
            <a:pPr lvl="0"/>
            <a:r>
              <a:rPr lang="en-US" sz="3200" dirty="0" smtClean="0">
                <a:solidFill>
                  <a:schemeClr val="tx1"/>
                </a:solidFill>
                <a:latin typeface="NikoshBAN" pitchFamily="2" charset="0"/>
                <a:cs typeface="NikoshBAN" pitchFamily="2" charset="0"/>
              </a:rPr>
              <a:t>iii</a:t>
            </a:r>
            <a:r>
              <a:rPr lang="bn-BD" sz="3200" dirty="0" smtClean="0">
                <a:solidFill>
                  <a:schemeClr val="tx1"/>
                </a:solidFill>
                <a:latin typeface="NikoshBAN" pitchFamily="2" charset="0"/>
                <a:cs typeface="NikoshBAN" pitchFamily="2" charset="0"/>
              </a:rPr>
              <a:t>. শীতল পাটি</a:t>
            </a:r>
          </a:p>
          <a:p>
            <a:pPr lvl="0"/>
            <a:r>
              <a:rPr lang="bn-BD" sz="3200" dirty="0" smtClean="0">
                <a:solidFill>
                  <a:schemeClr val="tx1"/>
                </a:solidFill>
                <a:latin typeface="NikoshBAN" pitchFamily="2" charset="0"/>
                <a:cs typeface="NikoshBAN" pitchFamily="2" charset="0"/>
              </a:rPr>
              <a:t>নিচের কোনটি সঠিক?</a:t>
            </a:r>
          </a:p>
        </p:txBody>
      </p:sp>
      <p:sp>
        <p:nvSpPr>
          <p:cNvPr id="29" name="Rectangle 28"/>
          <p:cNvSpPr/>
          <p:nvPr/>
        </p:nvSpPr>
        <p:spPr>
          <a:xfrm>
            <a:off x="1295400" y="4454709"/>
            <a:ext cx="2209800" cy="60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dirty="0">
                <a:solidFill>
                  <a:schemeClr val="tx1"/>
                </a:solidFill>
                <a:latin typeface="NikoshBAN" pitchFamily="2" charset="0"/>
                <a:cs typeface="NikoshBAN" pitchFamily="2" charset="0"/>
              </a:rPr>
              <a:t>(ক) </a:t>
            </a:r>
            <a:r>
              <a:rPr lang="en-US" sz="2800" dirty="0" err="1" smtClean="0">
                <a:solidFill>
                  <a:schemeClr val="tx1"/>
                </a:solidFill>
                <a:latin typeface="NikoshBAN" pitchFamily="2" charset="0"/>
                <a:cs typeface="NikoshBAN" pitchFamily="2" charset="0"/>
              </a:rPr>
              <a:t>i</a:t>
            </a:r>
            <a:r>
              <a:rPr lang="bn-BD" sz="2800" dirty="0" smtClean="0">
                <a:solidFill>
                  <a:schemeClr val="tx1"/>
                </a:solidFill>
                <a:latin typeface="NikoshBAN" pitchFamily="2" charset="0"/>
                <a:cs typeface="NikoshBAN" pitchFamily="2" charset="0"/>
              </a:rPr>
              <a:t>ও </a:t>
            </a:r>
            <a:r>
              <a:rPr lang="en-US" sz="2800" dirty="0" smtClean="0">
                <a:solidFill>
                  <a:schemeClr val="tx1"/>
                </a:solidFill>
                <a:latin typeface="NikoshBAN" pitchFamily="2" charset="0"/>
                <a:cs typeface="NikoshBAN" pitchFamily="2" charset="0"/>
              </a:rPr>
              <a:t>ii</a:t>
            </a:r>
            <a:endParaRPr lang="en-US" sz="2800" dirty="0"/>
          </a:p>
        </p:txBody>
      </p:sp>
      <p:sp>
        <p:nvSpPr>
          <p:cNvPr id="30" name="Rectangle 29"/>
          <p:cNvSpPr/>
          <p:nvPr/>
        </p:nvSpPr>
        <p:spPr>
          <a:xfrm>
            <a:off x="5029200" y="4444461"/>
            <a:ext cx="22098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(খ) </a:t>
            </a:r>
            <a:r>
              <a:rPr lang="en-US" sz="2800" dirty="0" smtClean="0">
                <a:solidFill>
                  <a:schemeClr val="tx1"/>
                </a:solidFill>
                <a:latin typeface="NikoshBAN" pitchFamily="2" charset="0"/>
                <a:cs typeface="NikoshBAN" pitchFamily="2" charset="0"/>
              </a:rPr>
              <a:t>ii</a:t>
            </a:r>
            <a:r>
              <a:rPr lang="bn-BD" sz="2800" dirty="0" smtClean="0">
                <a:solidFill>
                  <a:schemeClr val="tx1"/>
                </a:solidFill>
                <a:latin typeface="NikoshBAN" pitchFamily="2" charset="0"/>
                <a:cs typeface="NikoshBAN" pitchFamily="2" charset="0"/>
              </a:rPr>
              <a:t> ও </a:t>
            </a:r>
            <a:r>
              <a:rPr lang="en-US" sz="2800" dirty="0" smtClean="0">
                <a:solidFill>
                  <a:schemeClr val="tx1"/>
                </a:solidFill>
                <a:latin typeface="NikoshBAN" pitchFamily="2" charset="0"/>
                <a:cs typeface="NikoshBAN" pitchFamily="2" charset="0"/>
              </a:rPr>
              <a:t>iii. </a:t>
            </a:r>
            <a:endParaRPr lang="en-US" sz="2800" dirty="0"/>
          </a:p>
        </p:txBody>
      </p:sp>
      <p:sp>
        <p:nvSpPr>
          <p:cNvPr id="31" name="Rectangle 30"/>
          <p:cNvSpPr/>
          <p:nvPr/>
        </p:nvSpPr>
        <p:spPr>
          <a:xfrm>
            <a:off x="1302657" y="5552451"/>
            <a:ext cx="2209800" cy="533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(গ) </a:t>
            </a:r>
            <a:r>
              <a:rPr lang="en-US" sz="2800" dirty="0" err="1" smtClean="0">
                <a:solidFill>
                  <a:schemeClr val="tx1"/>
                </a:solidFill>
                <a:latin typeface="NikoshBAN" pitchFamily="2" charset="0"/>
                <a:cs typeface="NikoshBAN" pitchFamily="2" charset="0"/>
              </a:rPr>
              <a:t>i</a:t>
            </a:r>
            <a:r>
              <a:rPr lang="bn-BD" sz="2800" dirty="0" smtClean="0">
                <a:solidFill>
                  <a:schemeClr val="tx1"/>
                </a:solidFill>
                <a:latin typeface="NikoshBAN" pitchFamily="2" charset="0"/>
                <a:cs typeface="NikoshBAN" pitchFamily="2" charset="0"/>
              </a:rPr>
              <a:t> ও </a:t>
            </a:r>
            <a:r>
              <a:rPr lang="en-US" sz="2800" dirty="0" smtClean="0">
                <a:solidFill>
                  <a:schemeClr val="tx1"/>
                </a:solidFill>
                <a:latin typeface="NikoshBAN" pitchFamily="2" charset="0"/>
                <a:cs typeface="NikoshBAN" pitchFamily="2" charset="0"/>
              </a:rPr>
              <a:t>iii</a:t>
            </a:r>
            <a:endParaRPr lang="en-US" sz="2800" dirty="0"/>
          </a:p>
        </p:txBody>
      </p:sp>
      <p:sp>
        <p:nvSpPr>
          <p:cNvPr id="32" name="Rectangle 31"/>
          <p:cNvSpPr/>
          <p:nvPr/>
        </p:nvSpPr>
        <p:spPr>
          <a:xfrm>
            <a:off x="5029200" y="5552451"/>
            <a:ext cx="2209800" cy="533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(ঘ) </a:t>
            </a:r>
            <a:r>
              <a:rPr lang="en-US" sz="2800" dirty="0" err="1" smtClean="0">
                <a:solidFill>
                  <a:schemeClr val="tx1"/>
                </a:solidFill>
                <a:latin typeface="NikoshBAN" pitchFamily="2" charset="0"/>
                <a:cs typeface="NikoshBAN" pitchFamily="2" charset="0"/>
              </a:rPr>
              <a:t>i</a:t>
            </a:r>
            <a:r>
              <a:rPr lang="bn-BD" sz="2800" dirty="0" smtClean="0">
                <a:solidFill>
                  <a:schemeClr val="tx1"/>
                </a:solidFill>
                <a:latin typeface="NikoshBAN" pitchFamily="2" charset="0"/>
                <a:cs typeface="NikoshBAN" pitchFamily="2" charset="0"/>
              </a:rPr>
              <a:t>, </a:t>
            </a:r>
            <a:r>
              <a:rPr lang="en-US" sz="2800" dirty="0" smtClean="0">
                <a:solidFill>
                  <a:schemeClr val="tx1"/>
                </a:solidFill>
                <a:latin typeface="NikoshBAN" pitchFamily="2" charset="0"/>
                <a:cs typeface="NikoshBAN" pitchFamily="2" charset="0"/>
              </a:rPr>
              <a:t>ii</a:t>
            </a:r>
            <a:r>
              <a:rPr lang="bn-BD" sz="2800" dirty="0" smtClean="0">
                <a:solidFill>
                  <a:schemeClr val="tx1"/>
                </a:solidFill>
                <a:latin typeface="NikoshBAN" pitchFamily="2" charset="0"/>
                <a:cs typeface="NikoshBAN" pitchFamily="2" charset="0"/>
              </a:rPr>
              <a:t> ও </a:t>
            </a:r>
            <a:r>
              <a:rPr lang="en-US" sz="2800" dirty="0" smtClean="0">
                <a:solidFill>
                  <a:schemeClr val="tx1"/>
                </a:solidFill>
                <a:latin typeface="NikoshBAN" pitchFamily="2" charset="0"/>
                <a:cs typeface="NikoshBAN" pitchFamily="2" charset="0"/>
              </a:rPr>
              <a:t>iii. </a:t>
            </a:r>
            <a:endParaRPr lang="en-US" sz="2800" dirty="0">
              <a:solidFill>
                <a:schemeClr val="tx1"/>
              </a:solidFill>
              <a:latin typeface="NikoshBAN" pitchFamily="2" charset="0"/>
              <a:cs typeface="NikoshBAN" pitchFamily="2" charset="0"/>
            </a:endParaRPr>
          </a:p>
        </p:txBody>
      </p:sp>
      <p:sp>
        <p:nvSpPr>
          <p:cNvPr id="38" name="Rectangle 37"/>
          <p:cNvSpPr/>
          <p:nvPr/>
        </p:nvSpPr>
        <p:spPr>
          <a:xfrm>
            <a:off x="1143000" y="365989"/>
            <a:ext cx="3886200" cy="6096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বহুনির্বাচনী প্রশ্ন </a:t>
            </a:r>
            <a:endParaRPr lang="en-US" sz="3200" dirty="0">
              <a:solidFill>
                <a:schemeClr val="tx1"/>
              </a:solidFill>
              <a:latin typeface="NikoshBAN" pitchFamily="2" charset="0"/>
              <a:cs typeface="NikoshBAN" pitchFamily="2" charset="0"/>
            </a:endParaRPr>
          </a:p>
        </p:txBody>
      </p:sp>
      <p:sp>
        <p:nvSpPr>
          <p:cNvPr id="10" name="Oval 9"/>
          <p:cNvSpPr/>
          <p:nvPr/>
        </p:nvSpPr>
        <p:spPr>
          <a:xfrm>
            <a:off x="7315200" y="76200"/>
            <a:ext cx="1524000" cy="1468581"/>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dirty="0">
                <a:solidFill>
                  <a:schemeClr val="tx1"/>
                </a:solidFill>
                <a:latin typeface="NikoshBAN" pitchFamily="2" charset="0"/>
                <a:cs typeface="NikoshBAN" pitchFamily="2" charset="0"/>
              </a:rPr>
              <a:t>সঠিক উত্তরের জন্য এখানে ক্লিক করুন </a:t>
            </a:r>
            <a:endParaRPr lang="en-US" dirty="0">
              <a:solidFill>
                <a:schemeClr val="tx1"/>
              </a:solidFill>
              <a:latin typeface="NikoshBAN" pitchFamily="2" charset="0"/>
              <a:cs typeface="NikoshBAN" pitchFamily="2" charset="0"/>
            </a:endParaRPr>
          </a:p>
        </p:txBody>
      </p:sp>
      <p:sp>
        <p:nvSpPr>
          <p:cNvPr id="11" name="TextBox 10"/>
          <p:cNvSpPr txBox="1"/>
          <p:nvPr/>
        </p:nvSpPr>
        <p:spPr>
          <a:xfrm>
            <a:off x="1447800" y="4454709"/>
            <a:ext cx="533400" cy="769441"/>
          </a:xfrm>
          <a:prstGeom prst="rect">
            <a:avLst/>
          </a:prstGeom>
          <a:noFill/>
        </p:spPr>
        <p:txBody>
          <a:bodyPr wrap="square" rtlCol="0">
            <a:spAutoFit/>
          </a:bodyPr>
          <a:lstStyle/>
          <a:p>
            <a:r>
              <a:rPr lang="en-US" sz="4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723805807"/>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0"/>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843951" y="1143000"/>
            <a:ext cx="7157049" cy="27432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bn-BD" sz="3200" dirty="0" smtClean="0">
                <a:solidFill>
                  <a:schemeClr val="tx1"/>
                </a:solidFill>
                <a:latin typeface="NikoshBAN" pitchFamily="2" charset="0"/>
                <a:cs typeface="NikoshBAN" pitchFamily="2" charset="0"/>
              </a:rPr>
              <a:t>৪।  কাপড়ের পুতুলের বৈশিষ্ট্য </a:t>
            </a:r>
            <a:r>
              <a:rPr lang="bn-BD" sz="3200" dirty="0">
                <a:solidFill>
                  <a:schemeClr val="tx1"/>
                </a:solidFill>
                <a:latin typeface="NikoshBAN" pitchFamily="2" charset="0"/>
                <a:cs typeface="NikoshBAN" pitchFamily="2" charset="0"/>
              </a:rPr>
              <a:t>হলো-</a:t>
            </a:r>
          </a:p>
          <a:p>
            <a:pPr lvl="0"/>
            <a:r>
              <a:rPr lang="en-US" sz="3200" dirty="0" smtClean="0">
                <a:solidFill>
                  <a:schemeClr val="tx1"/>
                </a:solidFill>
                <a:latin typeface="NikoshBAN" pitchFamily="2" charset="0"/>
                <a:cs typeface="NikoshBAN" pitchFamily="2" charset="0"/>
              </a:rPr>
              <a:t>i.</a:t>
            </a:r>
            <a:r>
              <a:rPr lang="bn-BD" sz="3200" dirty="0" smtClean="0">
                <a:solidFill>
                  <a:schemeClr val="tx1"/>
                </a:solidFill>
                <a:latin typeface="NikoshBAN" pitchFamily="2" charset="0"/>
                <a:cs typeface="NikoshBAN" pitchFamily="2" charset="0"/>
              </a:rPr>
              <a:t>  এসব পুতুল প্রতীকধর্মী</a:t>
            </a:r>
          </a:p>
          <a:p>
            <a:pPr lvl="0"/>
            <a:r>
              <a:rPr lang="en-US" sz="3200" dirty="0" smtClean="0">
                <a:solidFill>
                  <a:schemeClr val="tx1"/>
                </a:solidFill>
                <a:latin typeface="NikoshBAN" pitchFamily="2" charset="0"/>
                <a:cs typeface="NikoshBAN" pitchFamily="2" charset="0"/>
              </a:rPr>
              <a:t>ii</a:t>
            </a:r>
            <a:r>
              <a:rPr lang="bn-BD" sz="3200" dirty="0" smtClean="0">
                <a:solidFill>
                  <a:schemeClr val="tx1"/>
                </a:solidFill>
                <a:latin typeface="NikoshBAN" pitchFamily="2" charset="0"/>
                <a:cs typeface="NikoshBAN" pitchFamily="2" charset="0"/>
              </a:rPr>
              <a:t>. তুলা থেকে  তৈরি হয়</a:t>
            </a:r>
          </a:p>
          <a:p>
            <a:pPr lvl="0"/>
            <a:r>
              <a:rPr lang="en-US" sz="3200" dirty="0" smtClean="0">
                <a:solidFill>
                  <a:schemeClr val="tx1"/>
                </a:solidFill>
                <a:latin typeface="NikoshBAN" pitchFamily="2" charset="0"/>
                <a:cs typeface="NikoshBAN" pitchFamily="2" charset="0"/>
              </a:rPr>
              <a:t>iii</a:t>
            </a:r>
            <a:r>
              <a:rPr lang="bn-BD" sz="3200" dirty="0" smtClean="0">
                <a:solidFill>
                  <a:schemeClr val="tx1"/>
                </a:solidFill>
                <a:latin typeface="NikoshBAN" pitchFamily="2" charset="0"/>
                <a:cs typeface="NikoshBAN" pitchFamily="2" charset="0"/>
              </a:rPr>
              <a:t>. বৈদেশিক মুদ্রা অর্জনে সহায়তা করে</a:t>
            </a:r>
          </a:p>
          <a:p>
            <a:r>
              <a:rPr lang="bn-BD" sz="3200" dirty="0" smtClean="0">
                <a:solidFill>
                  <a:schemeClr val="tx1"/>
                </a:solidFill>
                <a:latin typeface="NikoshBAN" pitchFamily="2" charset="0"/>
                <a:cs typeface="NikoshBAN" pitchFamily="2" charset="0"/>
              </a:rPr>
              <a:t>নিচের কোনটি সঠিক?</a:t>
            </a:r>
          </a:p>
        </p:txBody>
      </p:sp>
      <p:sp>
        <p:nvSpPr>
          <p:cNvPr id="29" name="Rectangle 28"/>
          <p:cNvSpPr/>
          <p:nvPr/>
        </p:nvSpPr>
        <p:spPr>
          <a:xfrm>
            <a:off x="869352" y="4267200"/>
            <a:ext cx="2483449" cy="60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dirty="0">
                <a:solidFill>
                  <a:schemeClr val="tx1"/>
                </a:solidFill>
                <a:latin typeface="NikoshBAN" pitchFamily="2" charset="0"/>
                <a:cs typeface="NikoshBAN" pitchFamily="2" charset="0"/>
              </a:rPr>
              <a:t>(ক) </a:t>
            </a:r>
            <a:r>
              <a:rPr lang="en-US" sz="2800" dirty="0" err="1" smtClean="0">
                <a:solidFill>
                  <a:schemeClr val="tx1"/>
                </a:solidFill>
                <a:latin typeface="NikoshBAN" pitchFamily="2" charset="0"/>
                <a:cs typeface="NikoshBAN" pitchFamily="2" charset="0"/>
              </a:rPr>
              <a:t>i</a:t>
            </a:r>
            <a:r>
              <a:rPr lang="bn-BD" sz="2800" dirty="0" smtClean="0">
                <a:solidFill>
                  <a:schemeClr val="tx1"/>
                </a:solidFill>
                <a:latin typeface="NikoshBAN" pitchFamily="2" charset="0"/>
                <a:cs typeface="NikoshBAN" pitchFamily="2" charset="0"/>
              </a:rPr>
              <a:t>ও </a:t>
            </a:r>
            <a:r>
              <a:rPr lang="en-US" sz="2800" dirty="0" smtClean="0">
                <a:solidFill>
                  <a:schemeClr val="tx1"/>
                </a:solidFill>
                <a:latin typeface="NikoshBAN" pitchFamily="2" charset="0"/>
                <a:cs typeface="NikoshBAN" pitchFamily="2" charset="0"/>
              </a:rPr>
              <a:t>ii</a:t>
            </a:r>
            <a:endParaRPr lang="en-US" sz="2800" dirty="0"/>
          </a:p>
        </p:txBody>
      </p:sp>
      <p:sp>
        <p:nvSpPr>
          <p:cNvPr id="30" name="Rectangle 29"/>
          <p:cNvSpPr/>
          <p:nvPr/>
        </p:nvSpPr>
        <p:spPr>
          <a:xfrm>
            <a:off x="4860788" y="5287737"/>
            <a:ext cx="250885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(খ) </a:t>
            </a:r>
            <a:r>
              <a:rPr lang="en-US" sz="2800" dirty="0" smtClean="0">
                <a:solidFill>
                  <a:schemeClr val="tx1"/>
                </a:solidFill>
                <a:latin typeface="NikoshBAN" pitchFamily="2" charset="0"/>
                <a:cs typeface="NikoshBAN" pitchFamily="2" charset="0"/>
              </a:rPr>
              <a:t>ii</a:t>
            </a:r>
            <a:r>
              <a:rPr lang="bn-BD" sz="2800" dirty="0" smtClean="0">
                <a:solidFill>
                  <a:schemeClr val="tx1"/>
                </a:solidFill>
                <a:latin typeface="NikoshBAN" pitchFamily="2" charset="0"/>
                <a:cs typeface="NikoshBAN" pitchFamily="2" charset="0"/>
              </a:rPr>
              <a:t> ও </a:t>
            </a:r>
            <a:r>
              <a:rPr lang="en-US" sz="2800" dirty="0" smtClean="0">
                <a:solidFill>
                  <a:schemeClr val="tx1"/>
                </a:solidFill>
                <a:latin typeface="NikoshBAN" pitchFamily="2" charset="0"/>
                <a:cs typeface="NikoshBAN" pitchFamily="2" charset="0"/>
              </a:rPr>
              <a:t>iii. </a:t>
            </a:r>
            <a:endParaRPr lang="en-US" sz="2800" dirty="0"/>
          </a:p>
        </p:txBody>
      </p:sp>
      <p:sp>
        <p:nvSpPr>
          <p:cNvPr id="31" name="Rectangle 30"/>
          <p:cNvSpPr/>
          <p:nvPr/>
        </p:nvSpPr>
        <p:spPr>
          <a:xfrm>
            <a:off x="843951" y="5401814"/>
            <a:ext cx="2508850" cy="5715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(গ) </a:t>
            </a:r>
            <a:r>
              <a:rPr lang="en-US" sz="2800" dirty="0" err="1" smtClean="0">
                <a:solidFill>
                  <a:schemeClr val="tx1"/>
                </a:solidFill>
                <a:latin typeface="NikoshBAN" pitchFamily="2" charset="0"/>
                <a:cs typeface="NikoshBAN" pitchFamily="2" charset="0"/>
              </a:rPr>
              <a:t>i</a:t>
            </a:r>
            <a:r>
              <a:rPr lang="bn-BD" sz="2800" dirty="0" smtClean="0">
                <a:solidFill>
                  <a:schemeClr val="tx1"/>
                </a:solidFill>
                <a:latin typeface="NikoshBAN" pitchFamily="2" charset="0"/>
                <a:cs typeface="NikoshBAN" pitchFamily="2" charset="0"/>
              </a:rPr>
              <a:t> ও </a:t>
            </a:r>
            <a:r>
              <a:rPr lang="en-US" sz="2800" dirty="0" smtClean="0">
                <a:solidFill>
                  <a:schemeClr val="tx1"/>
                </a:solidFill>
                <a:latin typeface="NikoshBAN" pitchFamily="2" charset="0"/>
                <a:cs typeface="NikoshBAN" pitchFamily="2" charset="0"/>
              </a:rPr>
              <a:t>iii</a:t>
            </a:r>
            <a:endParaRPr lang="en-US" sz="2800" dirty="0"/>
          </a:p>
        </p:txBody>
      </p:sp>
      <p:sp>
        <p:nvSpPr>
          <p:cNvPr id="32" name="Rectangle 31"/>
          <p:cNvSpPr/>
          <p:nvPr/>
        </p:nvSpPr>
        <p:spPr>
          <a:xfrm>
            <a:off x="4860788" y="4267200"/>
            <a:ext cx="2508850" cy="533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(ঘ) </a:t>
            </a:r>
            <a:r>
              <a:rPr lang="en-US" sz="2800" dirty="0" err="1" smtClean="0">
                <a:solidFill>
                  <a:schemeClr val="tx1"/>
                </a:solidFill>
                <a:latin typeface="NikoshBAN" pitchFamily="2" charset="0"/>
                <a:cs typeface="NikoshBAN" pitchFamily="2" charset="0"/>
              </a:rPr>
              <a:t>i</a:t>
            </a:r>
            <a:r>
              <a:rPr lang="bn-BD" sz="2800" dirty="0" smtClean="0">
                <a:solidFill>
                  <a:schemeClr val="tx1"/>
                </a:solidFill>
                <a:latin typeface="NikoshBAN" pitchFamily="2" charset="0"/>
                <a:cs typeface="NikoshBAN" pitchFamily="2" charset="0"/>
              </a:rPr>
              <a:t>, </a:t>
            </a:r>
            <a:r>
              <a:rPr lang="en-US" sz="2800" dirty="0" smtClean="0">
                <a:solidFill>
                  <a:schemeClr val="tx1"/>
                </a:solidFill>
                <a:latin typeface="NikoshBAN" pitchFamily="2" charset="0"/>
                <a:cs typeface="NikoshBAN" pitchFamily="2" charset="0"/>
              </a:rPr>
              <a:t>ii</a:t>
            </a:r>
            <a:r>
              <a:rPr lang="bn-BD" sz="2800" dirty="0" smtClean="0">
                <a:solidFill>
                  <a:schemeClr val="tx1"/>
                </a:solidFill>
                <a:latin typeface="NikoshBAN" pitchFamily="2" charset="0"/>
                <a:cs typeface="NikoshBAN" pitchFamily="2" charset="0"/>
              </a:rPr>
              <a:t> ও </a:t>
            </a:r>
            <a:r>
              <a:rPr lang="en-US" sz="2800" dirty="0" smtClean="0">
                <a:solidFill>
                  <a:schemeClr val="tx1"/>
                </a:solidFill>
                <a:latin typeface="NikoshBAN" pitchFamily="2" charset="0"/>
                <a:cs typeface="NikoshBAN" pitchFamily="2" charset="0"/>
              </a:rPr>
              <a:t>iii. </a:t>
            </a:r>
            <a:endParaRPr lang="en-US" sz="2800" dirty="0">
              <a:solidFill>
                <a:schemeClr val="tx1"/>
              </a:solidFill>
              <a:latin typeface="NikoshBAN" pitchFamily="2" charset="0"/>
              <a:cs typeface="NikoshBAN" pitchFamily="2" charset="0"/>
            </a:endParaRPr>
          </a:p>
        </p:txBody>
      </p:sp>
      <p:sp>
        <p:nvSpPr>
          <p:cNvPr id="38" name="Rectangle 37"/>
          <p:cNvSpPr/>
          <p:nvPr/>
        </p:nvSpPr>
        <p:spPr>
          <a:xfrm>
            <a:off x="891123" y="289789"/>
            <a:ext cx="3886200" cy="6096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বহুনির্বাচনী প্রশ্ন </a:t>
            </a:r>
            <a:endParaRPr lang="en-US" sz="3200" dirty="0">
              <a:solidFill>
                <a:schemeClr val="tx1"/>
              </a:solidFill>
              <a:latin typeface="NikoshBAN" pitchFamily="2" charset="0"/>
              <a:cs typeface="NikoshBAN" pitchFamily="2" charset="0"/>
            </a:endParaRPr>
          </a:p>
        </p:txBody>
      </p:sp>
      <p:sp>
        <p:nvSpPr>
          <p:cNvPr id="10" name="Oval 9"/>
          <p:cNvSpPr/>
          <p:nvPr/>
        </p:nvSpPr>
        <p:spPr>
          <a:xfrm>
            <a:off x="7086600" y="165098"/>
            <a:ext cx="1524000" cy="1468581"/>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bn-BD" dirty="0">
                <a:solidFill>
                  <a:schemeClr val="tx1"/>
                </a:solidFill>
                <a:latin typeface="NikoshBAN" pitchFamily="2" charset="0"/>
                <a:cs typeface="NikoshBAN" pitchFamily="2" charset="0"/>
              </a:rPr>
              <a:t>সঠিক উত্তরের জন্য এখানে ক্লিক করুন </a:t>
            </a:r>
            <a:endParaRPr lang="en-US" dirty="0">
              <a:solidFill>
                <a:schemeClr val="tx1"/>
              </a:solidFill>
              <a:latin typeface="NikoshBAN" pitchFamily="2" charset="0"/>
              <a:cs typeface="NikoshBAN" pitchFamily="2" charset="0"/>
            </a:endParaRPr>
          </a:p>
        </p:txBody>
      </p:sp>
      <p:sp>
        <p:nvSpPr>
          <p:cNvPr id="11" name="TextBox 10"/>
          <p:cNvSpPr txBox="1"/>
          <p:nvPr/>
        </p:nvSpPr>
        <p:spPr>
          <a:xfrm>
            <a:off x="990600" y="5324023"/>
            <a:ext cx="533400" cy="769441"/>
          </a:xfrm>
          <a:prstGeom prst="rect">
            <a:avLst/>
          </a:prstGeom>
          <a:noFill/>
        </p:spPr>
        <p:txBody>
          <a:bodyPr wrap="square" rtlCol="0">
            <a:spAutoFit/>
          </a:bodyPr>
          <a:lstStyle/>
          <a:p>
            <a:r>
              <a:rPr lang="en-US" sz="4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123297859"/>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0"/>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0"/>
            <a:ext cx="4004670" cy="3138055"/>
          </a:xfrm>
          <a:prstGeom prst="rect">
            <a:avLst/>
          </a:prstGeom>
        </p:spPr>
      </p:pic>
      <p:sp>
        <p:nvSpPr>
          <p:cNvPr id="6" name="TextBox 5"/>
          <p:cNvSpPr txBox="1"/>
          <p:nvPr/>
        </p:nvSpPr>
        <p:spPr>
          <a:xfrm>
            <a:off x="304800" y="3733800"/>
            <a:ext cx="81534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bn-BD" sz="3600" b="1" dirty="0" smtClean="0">
                <a:ln w="1905"/>
                <a:solidFill>
                  <a:schemeClr val="tx2">
                    <a:lumMod val="50000"/>
                  </a:schemeClr>
                </a:solidFill>
                <a:effectLst>
                  <a:innerShdw blurRad="69850" dist="43180" dir="5400000">
                    <a:srgbClr val="000000">
                      <a:alpha val="65000"/>
                    </a:srgbClr>
                  </a:innerShdw>
                </a:effectLst>
                <a:latin typeface="NikoshBAN" pitchFamily="2" charset="0"/>
                <a:cs typeface="NikoshBAN" pitchFamily="2" charset="0"/>
              </a:rPr>
              <a:t>লোকশিল্পের অংশ হিসেবে মৃৎশিল্প, বেত শিল্প, ফুল পিঠা সম্পর্কে তিনটি করে বাক্য লিখে আনবে।</a:t>
            </a:r>
            <a:endParaRPr lang="bn-BD"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4" name="TextBox 3"/>
          <p:cNvSpPr txBox="1"/>
          <p:nvPr/>
        </p:nvSpPr>
        <p:spPr>
          <a:xfrm>
            <a:off x="914400" y="762000"/>
            <a:ext cx="2971800"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bn-BD" sz="5400" b="1" dirty="0">
                <a:ln w="1905"/>
                <a:solidFill>
                  <a:srgbClr val="00B050"/>
                </a:solidFill>
                <a:effectLst>
                  <a:innerShdw blurRad="69850" dist="43180" dir="5400000">
                    <a:srgbClr val="000000">
                      <a:alpha val="65000"/>
                    </a:srgbClr>
                  </a:innerShdw>
                </a:effectLst>
                <a:latin typeface="NikoshBAN" pitchFamily="2" charset="0"/>
                <a:cs typeface="NikoshBAN" pitchFamily="2" charset="0"/>
              </a:rPr>
              <a:t>বাড়ির কাজ</a:t>
            </a:r>
            <a:endParaRPr lang="en-US" sz="5400" b="1" dirty="0">
              <a:ln w="1905"/>
              <a:solidFill>
                <a:srgbClr val="00B050"/>
              </a:solidFill>
              <a:effectLst>
                <a:innerShdw blurRad="69850" dist="43180" dir="5400000">
                  <a:srgbClr val="000000">
                    <a:alpha val="65000"/>
                  </a:srgbClr>
                </a:innerShdw>
              </a:effectLst>
              <a:latin typeface="NikoshBAN" pitchFamily="2" charset="0"/>
              <a:cs typeface="NikoshBAN" pitchFamily="2" charset="0"/>
            </a:endParaRPr>
          </a:p>
          <a:p>
            <a:endParaRPr lang="en-US" dirty="0"/>
          </a:p>
        </p:txBody>
      </p:sp>
    </p:spTree>
    <p:extLst>
      <p:ext uri="{BB962C8B-B14F-4D97-AF65-F5344CB8AC3E}">
        <p14:creationId xmlns:p14="http://schemas.microsoft.com/office/powerpoint/2010/main" val="1585634467"/>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a:p>
        </p:txBody>
      </p:sp>
      <p:sp>
        <p:nvSpPr>
          <p:cNvPr id="22" name="Date Placeholder 21"/>
          <p:cNvSpPr>
            <a:spLocks noGrp="1"/>
          </p:cNvSpPr>
          <p:nvPr>
            <p:ph type="dt" sz="half" idx="10"/>
          </p:nvPr>
        </p:nvSpPr>
        <p:spPr/>
        <p:txBody>
          <a:bodyPr/>
          <a:lstStyle/>
          <a:p>
            <a:fld id="{52B8B28F-6D7D-4DAA-8842-249055DF3182}" type="datetime1">
              <a:rPr lang="en-US" smtClean="0"/>
              <a:pPr/>
              <a:t>4/17/2020</a:t>
            </a:fld>
            <a:endParaRPr lang="en-US"/>
          </a:p>
        </p:txBody>
      </p:sp>
      <p:sp>
        <p:nvSpPr>
          <p:cNvPr id="23" name="Footer Placeholder 22"/>
          <p:cNvSpPr>
            <a:spLocks noGrp="1"/>
          </p:cNvSpPr>
          <p:nvPr>
            <p:ph type="ftr" sz="quarter" idx="11"/>
          </p:nvPr>
        </p:nvSpPr>
        <p:spPr/>
        <p:txBody>
          <a:bodyPr/>
          <a:lstStyle/>
          <a:p>
            <a:r>
              <a:rPr lang="bn-BD" smtClean="0"/>
              <a:t>সাবরিনা জেরিন,বিসিপিএসসি</a:t>
            </a:r>
            <a:endParaRPr lang="en-US"/>
          </a:p>
        </p:txBody>
      </p:sp>
      <p:pic>
        <p:nvPicPr>
          <p:cNvPr id="11" name="Picture 10" descr="30.jpg"/>
          <p:cNvPicPr>
            <a:picLocks noChangeAspect="1"/>
          </p:cNvPicPr>
          <p:nvPr/>
        </p:nvPicPr>
        <p:blipFill>
          <a:blip r:embed="rId3"/>
          <a:stretch>
            <a:fillRect/>
          </a:stretch>
        </p:blipFill>
        <p:spPr>
          <a:xfrm>
            <a:off x="1295400" y="1600200"/>
            <a:ext cx="6736208" cy="46635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p:nvPr/>
        </p:nvSpPr>
        <p:spPr>
          <a:xfrm>
            <a:off x="2362200" y="0"/>
            <a:ext cx="4307114" cy="2123658"/>
          </a:xfrm>
          <a:prstGeom prst="rect">
            <a:avLst/>
          </a:prstGeom>
          <a:noFill/>
        </p:spPr>
        <p:txBody>
          <a:bodyPr wrap="square" rtlCol="0">
            <a:spAutoFit/>
          </a:bodyPr>
          <a:lstStyle/>
          <a:p>
            <a:r>
              <a:rPr lang="bn-BD" sz="4400" dirty="0" smtClean="0">
                <a:latin typeface="NikoshBAN" pitchFamily="2" charset="0"/>
                <a:cs typeface="NikoshBAN" pitchFamily="2" charset="0"/>
              </a:rPr>
              <a:t>   </a:t>
            </a:r>
          </a:p>
          <a:p>
            <a:r>
              <a:rPr lang="bn-BD" sz="4400" b="1" dirty="0" smtClean="0">
                <a:ln w="1905"/>
                <a:effectLst>
                  <a:innerShdw blurRad="69850" dist="43180" dir="5400000">
                    <a:srgbClr val="000000">
                      <a:alpha val="65000"/>
                    </a:srgbClr>
                  </a:innerShdw>
                </a:effectLst>
                <a:latin typeface="NikoshBAN" pitchFamily="2" charset="0"/>
                <a:cs typeface="NikoshBAN" pitchFamily="2" charset="0"/>
              </a:rPr>
              <a:t>সবাইকে</a:t>
            </a:r>
            <a:r>
              <a:rPr lang="bn-BD" sz="4400" b="1" dirty="0">
                <a:ln w="1905"/>
                <a:effectLst>
                  <a:innerShdw blurRad="69850" dist="43180" dir="5400000">
                    <a:srgbClr val="000000">
                      <a:alpha val="65000"/>
                    </a:srgbClr>
                  </a:innerShdw>
                </a:effectLst>
                <a:latin typeface="NikoshBAN" pitchFamily="2" charset="0"/>
                <a:cs typeface="NikoshBAN" pitchFamily="2" charset="0"/>
              </a:rPr>
              <a:t> </a:t>
            </a:r>
            <a:r>
              <a:rPr lang="bn-BD" sz="4400" b="1" dirty="0" smtClean="0">
                <a:latin typeface="NikoshBAN" pitchFamily="2" charset="0"/>
                <a:cs typeface="NikoshBAN" pitchFamily="2" charset="0"/>
              </a:rPr>
              <a:t>ধন্যবাদ</a:t>
            </a:r>
            <a:endParaRPr lang="en-US" sz="4400" b="1" dirty="0" smtClean="0">
              <a:latin typeface="NikoshBAN" pitchFamily="2" charset="0"/>
              <a:cs typeface="NikoshBAN" pitchFamily="2" charset="0"/>
            </a:endParaRPr>
          </a:p>
          <a:p>
            <a:endParaRPr lang="en-US" sz="4400" dirty="0"/>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descr="cup02.jpg"/>
          <p:cNvPicPr>
            <a:picLocks noChangeAspect="1"/>
          </p:cNvPicPr>
          <p:nvPr/>
        </p:nvPicPr>
        <p:blipFill>
          <a:blip r:embed="rId3"/>
          <a:stretch>
            <a:fillRect/>
          </a:stretch>
        </p:blipFill>
        <p:spPr>
          <a:xfrm>
            <a:off x="5065403" y="3660836"/>
            <a:ext cx="2970357" cy="2130364"/>
          </a:xfrm>
          <a:prstGeom prst="round2DiagRect">
            <a:avLst/>
          </a:prstGeom>
          <a:ln>
            <a:solidFill>
              <a:schemeClr val="tx1"/>
            </a:solidFill>
          </a:ln>
        </p:spPr>
      </p:pic>
      <p:pic>
        <p:nvPicPr>
          <p:cNvPr id="14" name="Picture 13" descr="bambo.jpg"/>
          <p:cNvPicPr>
            <a:picLocks noChangeAspect="1"/>
          </p:cNvPicPr>
          <p:nvPr/>
        </p:nvPicPr>
        <p:blipFill>
          <a:blip r:embed="rId4"/>
          <a:stretch>
            <a:fillRect/>
          </a:stretch>
        </p:blipFill>
        <p:spPr>
          <a:xfrm>
            <a:off x="870402" y="3737036"/>
            <a:ext cx="2983595" cy="2130364"/>
          </a:xfrm>
          <a:prstGeom prst="round2DiagRect">
            <a:avLst/>
          </a:prstGeom>
          <a:ln>
            <a:solidFill>
              <a:schemeClr val="tx1"/>
            </a:solidFill>
          </a:ln>
        </p:spPr>
      </p:pic>
      <p:pic>
        <p:nvPicPr>
          <p:cNvPr id="17" name="Picture 16" descr="fb.jpg"/>
          <p:cNvPicPr>
            <a:picLocks noChangeAspect="1"/>
          </p:cNvPicPr>
          <p:nvPr/>
        </p:nvPicPr>
        <p:blipFill>
          <a:blip r:embed="rId5"/>
          <a:stretch>
            <a:fillRect/>
          </a:stretch>
        </p:blipFill>
        <p:spPr>
          <a:xfrm>
            <a:off x="5019591" y="843640"/>
            <a:ext cx="2979966" cy="1986644"/>
          </a:xfrm>
          <a:prstGeom prst="round2DiagRect">
            <a:avLst/>
          </a:prstGeom>
          <a:ln>
            <a:solidFill>
              <a:schemeClr val="tx1"/>
            </a:solidFill>
          </a:ln>
        </p:spPr>
      </p:pic>
      <p:sp>
        <p:nvSpPr>
          <p:cNvPr id="9" name="Rounded Rectangle 8"/>
          <p:cNvSpPr/>
          <p:nvPr/>
        </p:nvSpPr>
        <p:spPr>
          <a:xfrm>
            <a:off x="2971800" y="38100"/>
            <a:ext cx="2743200" cy="533399"/>
          </a:xfrm>
          <a:prstGeom prst="roundRect">
            <a:avLst/>
          </a:prstGeom>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dirty="0" smtClean="0">
                <a:latin typeface="NikoshBAN" pitchFamily="2" charset="0"/>
                <a:cs typeface="NikoshBAN" pitchFamily="2" charset="0"/>
              </a:rPr>
              <a:t>ছবিগুলো কিসের</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3</a:t>
            </a:fld>
            <a:endParaRPr lang="en-US"/>
          </a:p>
        </p:txBody>
      </p:sp>
      <p:sp>
        <p:nvSpPr>
          <p:cNvPr id="11" name="Date Placeholder 10"/>
          <p:cNvSpPr>
            <a:spLocks noGrp="1"/>
          </p:cNvSpPr>
          <p:nvPr>
            <p:ph type="dt" sz="half" idx="10"/>
          </p:nvPr>
        </p:nvSpPr>
        <p:spPr/>
        <p:txBody>
          <a:bodyPr/>
          <a:lstStyle/>
          <a:p>
            <a:fld id="{D58F2073-066F-4A73-BB9D-A5533C0966D7}" type="datetime1">
              <a:rPr lang="en-US" smtClean="0"/>
              <a:pPr/>
              <a:t>4/17/2020</a:t>
            </a:fld>
            <a:endParaRPr lang="en-US"/>
          </a:p>
        </p:txBody>
      </p:sp>
      <p:sp>
        <p:nvSpPr>
          <p:cNvPr id="16" name="Rounded Rectangle 15"/>
          <p:cNvSpPr/>
          <p:nvPr/>
        </p:nvSpPr>
        <p:spPr>
          <a:xfrm>
            <a:off x="2362200" y="38099"/>
            <a:ext cx="4267200" cy="533400"/>
          </a:xfrm>
          <a:prstGeom prst="roundRect">
            <a:avLst/>
          </a:prstGeom>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dirty="0" smtClean="0">
                <a:latin typeface="NikoshBAN" pitchFamily="2" charset="0"/>
                <a:cs typeface="NikoshBAN" pitchFamily="2" charset="0"/>
              </a:rPr>
              <a:t>এগুলো কোন ধরনের শিল্প</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19" name="TextBox 18"/>
          <p:cNvSpPr txBox="1"/>
          <p:nvPr/>
        </p:nvSpPr>
        <p:spPr>
          <a:xfrm>
            <a:off x="5334000" y="5791200"/>
            <a:ext cx="2895600" cy="584775"/>
          </a:xfrm>
          <a:prstGeom prst="rect">
            <a:avLst/>
          </a:prstGeom>
          <a:noFill/>
        </p:spPr>
        <p:txBody>
          <a:bodyPr wrap="square" rtlCol="0">
            <a:spAutoFit/>
          </a:bodyPr>
          <a:lstStyle/>
          <a:p>
            <a:r>
              <a:rPr lang="bn-BD" dirty="0" smtClean="0">
                <a:latin typeface="NikoshBAN" pitchFamily="2" charset="0"/>
                <a:cs typeface="NikoshBAN" pitchFamily="2" charset="0"/>
              </a:rPr>
              <a:t> </a:t>
            </a:r>
            <a:r>
              <a:rPr lang="bn-BD" sz="3200" dirty="0" smtClean="0">
                <a:latin typeface="NikoshBAN" pitchFamily="2" charset="0"/>
                <a:cs typeface="NikoshBAN" pitchFamily="2" charset="0"/>
              </a:rPr>
              <a:t>মাটির তৈরি কাপ</a:t>
            </a:r>
            <a:endParaRPr lang="en-US" sz="3200" dirty="0"/>
          </a:p>
        </p:txBody>
      </p:sp>
      <p:sp>
        <p:nvSpPr>
          <p:cNvPr id="20" name="TextBox 19"/>
          <p:cNvSpPr txBox="1"/>
          <p:nvPr/>
        </p:nvSpPr>
        <p:spPr>
          <a:xfrm>
            <a:off x="838200" y="5867400"/>
            <a:ext cx="2971800" cy="584775"/>
          </a:xfrm>
          <a:prstGeom prst="rect">
            <a:avLst/>
          </a:prstGeom>
          <a:noFill/>
        </p:spPr>
        <p:txBody>
          <a:bodyPr wrap="square" rtlCol="0">
            <a:spAutoFit/>
          </a:bodyPr>
          <a:lstStyle/>
          <a:p>
            <a:r>
              <a:rPr lang="bn-BD" sz="3200" dirty="0" smtClean="0">
                <a:latin typeface="NikoshBAN" pitchFamily="2" charset="0"/>
                <a:cs typeface="NikoshBAN" pitchFamily="2" charset="0"/>
              </a:rPr>
              <a:t>বেতের তৈরি জিনিস</a:t>
            </a:r>
            <a:endParaRPr lang="en-US" sz="3200" dirty="0"/>
          </a:p>
        </p:txBody>
      </p:sp>
      <p:sp>
        <p:nvSpPr>
          <p:cNvPr id="22" name="TextBox 21"/>
          <p:cNvSpPr txBox="1"/>
          <p:nvPr/>
        </p:nvSpPr>
        <p:spPr>
          <a:xfrm>
            <a:off x="5867400" y="2837542"/>
            <a:ext cx="1828800" cy="584775"/>
          </a:xfrm>
          <a:prstGeom prst="rect">
            <a:avLst/>
          </a:prstGeom>
          <a:noFill/>
        </p:spPr>
        <p:txBody>
          <a:bodyPr wrap="square" rtlCol="0">
            <a:spAutoFit/>
          </a:bodyPr>
          <a:lstStyle/>
          <a:p>
            <a:r>
              <a:rPr lang="bn-BD" sz="3200" dirty="0" smtClean="0">
                <a:latin typeface="NikoshBAN" pitchFamily="2" charset="0"/>
                <a:cs typeface="NikoshBAN" pitchFamily="2" charset="0"/>
              </a:rPr>
              <a:t>হাত পাখা</a:t>
            </a:r>
            <a:endParaRPr lang="en-US" sz="3200" dirty="0">
              <a:latin typeface="NikoshBAN" pitchFamily="2" charset="0"/>
              <a:cs typeface="NikoshBAN" pitchFamily="2"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1768" y="888697"/>
            <a:ext cx="2882900" cy="19415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1" name="TextBox 20"/>
          <p:cNvSpPr txBox="1"/>
          <p:nvPr/>
        </p:nvSpPr>
        <p:spPr>
          <a:xfrm>
            <a:off x="1380218" y="2837542"/>
            <a:ext cx="2286000" cy="584775"/>
          </a:xfrm>
          <a:prstGeom prst="rect">
            <a:avLst/>
          </a:prstGeom>
          <a:noFill/>
        </p:spPr>
        <p:txBody>
          <a:bodyPr wrap="square" rtlCol="0">
            <a:spAutoFit/>
          </a:bodyPr>
          <a:lstStyle/>
          <a:p>
            <a:r>
              <a:rPr lang="bn-BD" sz="3200" dirty="0" smtClean="0">
                <a:latin typeface="NikoshBAN" pitchFamily="2" charset="0"/>
                <a:cs typeface="NikoshBAN" pitchFamily="2" charset="0"/>
              </a:rPr>
              <a:t>ফুল পিঠা</a:t>
            </a:r>
            <a:endParaRPr lang="en-US" sz="3200" dirty="0"/>
          </a:p>
        </p:txBody>
      </p:sp>
    </p:spTree>
    <p:extLst>
      <p:ext uri="{BB962C8B-B14F-4D97-AF65-F5344CB8AC3E}">
        <p14:creationId xmlns:p14="http://schemas.microsoft.com/office/powerpoint/2010/main" val="22816292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1000" fill="hold"/>
                                        <p:tgtEl>
                                          <p:spTgt spid="17"/>
                                        </p:tgtEl>
                                        <p:attrNameLst>
                                          <p:attrName>ppt_x</p:attrName>
                                        </p:attrNameLst>
                                      </p:cBhvr>
                                      <p:tavLst>
                                        <p:tav tm="0">
                                          <p:val>
                                            <p:strVal val="1+#ppt_w/2"/>
                                          </p:val>
                                        </p:tav>
                                        <p:tav tm="100000">
                                          <p:val>
                                            <p:strVal val="#ppt_x"/>
                                          </p:val>
                                        </p:tav>
                                      </p:tavLst>
                                    </p:anim>
                                    <p:anim calcmode="lin" valueType="num">
                                      <p:cBhvr additive="base">
                                        <p:cTn id="14"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amond(in)">
                                      <p:cBhvr>
                                        <p:cTn id="19" dur="1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1000" fill="hold"/>
                                        <p:tgtEl>
                                          <p:spTgt spid="14"/>
                                        </p:tgtEl>
                                        <p:attrNameLst>
                                          <p:attrName>ppt_x</p:attrName>
                                        </p:attrNameLst>
                                      </p:cBhvr>
                                      <p:tavLst>
                                        <p:tav tm="0">
                                          <p:val>
                                            <p:strVal val="#ppt_x"/>
                                          </p:val>
                                        </p:tav>
                                        <p:tav tm="100000">
                                          <p:val>
                                            <p:strVal val="#ppt_x"/>
                                          </p:val>
                                        </p:tav>
                                      </p:tavLst>
                                    </p:anim>
                                    <p:anim calcmode="lin" valueType="num">
                                      <p:cBhvr additive="base">
                                        <p:cTn id="25"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amond(in)">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1000" fill="hold"/>
                                        <p:tgtEl>
                                          <p:spTgt spid="21"/>
                                        </p:tgtEl>
                                        <p:attrNameLst>
                                          <p:attrName>ppt_x</p:attrName>
                                        </p:attrNameLst>
                                      </p:cBhvr>
                                      <p:tavLst>
                                        <p:tav tm="0">
                                          <p:val>
                                            <p:strVal val="0-#ppt_w/2"/>
                                          </p:val>
                                        </p:tav>
                                        <p:tav tm="100000">
                                          <p:val>
                                            <p:strVal val="#ppt_x"/>
                                          </p:val>
                                        </p:tav>
                                      </p:tavLst>
                                    </p:anim>
                                    <p:anim calcmode="lin" valueType="num">
                                      <p:cBhvr additive="base">
                                        <p:cTn id="36"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1000" fill="hold"/>
                                        <p:tgtEl>
                                          <p:spTgt spid="22"/>
                                        </p:tgtEl>
                                        <p:attrNameLst>
                                          <p:attrName>ppt_x</p:attrName>
                                        </p:attrNameLst>
                                      </p:cBhvr>
                                      <p:tavLst>
                                        <p:tav tm="0">
                                          <p:val>
                                            <p:strVal val="1+#ppt_w/2"/>
                                          </p:val>
                                        </p:tav>
                                        <p:tav tm="100000">
                                          <p:val>
                                            <p:strVal val="#ppt_x"/>
                                          </p:val>
                                        </p:tav>
                                      </p:tavLst>
                                    </p:anim>
                                    <p:anim calcmode="lin" valueType="num">
                                      <p:cBhvr additive="base">
                                        <p:cTn id="42"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1000" fill="hold"/>
                                        <p:tgtEl>
                                          <p:spTgt spid="19"/>
                                        </p:tgtEl>
                                        <p:attrNameLst>
                                          <p:attrName>ppt_x</p:attrName>
                                        </p:attrNameLst>
                                      </p:cBhvr>
                                      <p:tavLst>
                                        <p:tav tm="0">
                                          <p:val>
                                            <p:strVal val="#ppt_x"/>
                                          </p:val>
                                        </p:tav>
                                        <p:tav tm="100000">
                                          <p:val>
                                            <p:strVal val="#ppt_x"/>
                                          </p:val>
                                        </p:tav>
                                      </p:tavLst>
                                    </p:anim>
                                    <p:anim calcmode="lin" valueType="num">
                                      <p:cBhvr additive="base">
                                        <p:cTn id="48"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diamond(in)">
                                      <p:cBhvr>
                                        <p:cTn id="53" dur="10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ppt_x"/>
                                          </p:val>
                                        </p:tav>
                                        <p:tav tm="100000">
                                          <p:val>
                                            <p:strVal val="#ppt_x"/>
                                          </p:val>
                                        </p:tav>
                                      </p:tavLst>
                                    </p:anim>
                                    <p:anim calcmode="lin" valueType="num">
                                      <p:cBhvr additive="base">
                                        <p:cTn id="5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9" grpId="0"/>
      <p:bldP spid="20" grpId="0"/>
      <p:bldP spid="22"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381000" y="457200"/>
            <a:ext cx="8229600" cy="589915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Date Placeholder 1"/>
          <p:cNvSpPr>
            <a:spLocks noGrp="1"/>
          </p:cNvSpPr>
          <p:nvPr>
            <p:ph type="dt" sz="half" idx="10"/>
          </p:nvPr>
        </p:nvSpPr>
        <p:spPr/>
        <p:txBody>
          <a:bodyPr/>
          <a:lstStyle/>
          <a:p>
            <a:fld id="{C8A989AA-A996-4748-BC25-0FDB01B9E737}" type="datetime1">
              <a:rPr lang="en-US" smtClean="0"/>
              <a:pPr/>
              <a:t>4/17/2020</a:t>
            </a:fld>
            <a:endParaRPr lang="en-US"/>
          </a:p>
        </p:txBody>
      </p:sp>
      <p:sp>
        <p:nvSpPr>
          <p:cNvPr id="3" name="Footer Placeholder 2"/>
          <p:cNvSpPr>
            <a:spLocks noGrp="1"/>
          </p:cNvSpPr>
          <p:nvPr>
            <p:ph type="ftr" sz="quarter" idx="11"/>
          </p:nvPr>
        </p:nvSpPr>
        <p:spPr/>
        <p:txBody>
          <a:bodyPr/>
          <a:lstStyle/>
          <a:p>
            <a:r>
              <a:rPr lang="bn-BD" smtClean="0"/>
              <a:t>সাবরিনা জেরিন,বিসিপিএসসি</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5" name="Horizontal Scroll 4"/>
          <p:cNvSpPr/>
          <p:nvPr/>
        </p:nvSpPr>
        <p:spPr>
          <a:xfrm>
            <a:off x="1289957" y="383268"/>
            <a:ext cx="6629400" cy="3960131"/>
          </a:xfrm>
          <a:prstGeom prst="horizontalScroll">
            <a:avLst/>
          </a:prstGeom>
          <a:blipFill>
            <a:blip r:embed="rId4"/>
            <a:tile tx="0" ty="0" sx="100000" sy="100000" flip="none" algn="tl"/>
          </a:bli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4864" algn="r">
              <a:spcBef>
                <a:spcPct val="0"/>
              </a:spcBef>
              <a:defRPr/>
            </a:pPr>
            <a:r>
              <a:rPr lang="bn-BD" sz="6600" b="1" spc="50" dirty="0"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আমাদের লোকশিল্প</a:t>
            </a:r>
            <a:endParaRPr lang="en-US" sz="6600" b="1" spc="50" dirty="0"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endParaRPr>
          </a:p>
          <a:p>
            <a:pPr marL="54864" algn="r">
              <a:spcBef>
                <a:spcPct val="0"/>
              </a:spcBef>
              <a:defRPr/>
            </a:pPr>
            <a:r>
              <a:rPr lang="bn-BD" sz="5400" b="1" spc="50" dirty="0" smtClean="0">
                <a:ln w="11430"/>
                <a:solidFill>
                  <a:srgbClr val="0070C0"/>
                </a:solidFill>
                <a:effectLst>
                  <a:outerShdw blurRad="76200" dist="50800" dir="5400000" algn="tl" rotWithShape="0">
                    <a:srgbClr val="000000">
                      <a:alpha val="65000"/>
                    </a:srgbClr>
                  </a:outerShdw>
                </a:effectLst>
                <a:latin typeface="NikoshBAN" pitchFamily="2" charset="0"/>
                <a:cs typeface="NikoshBAN" pitchFamily="2" charset="0"/>
              </a:rPr>
              <a:t>কামরুল হাসান</a:t>
            </a:r>
          </a:p>
          <a:p>
            <a:pPr marL="54864" lvl="0" algn="r">
              <a:spcBef>
                <a:spcPct val="0"/>
              </a:spcBef>
              <a:defRPr/>
            </a:pPr>
            <a:r>
              <a:rPr lang="bn-BD" sz="4400" b="1"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a:t>
            </a:r>
            <a:r>
              <a:rPr lang="en-US" sz="4400" b="1"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দ্বিতীয়</a:t>
            </a:r>
            <a:r>
              <a:rPr lang="en-US" sz="4400" b="1"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 </a:t>
            </a:r>
            <a:r>
              <a:rPr lang="en-US" sz="4400" b="1" spc="50" dirty="0" err="1"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অংশ</a:t>
            </a:r>
            <a:r>
              <a:rPr lang="bn-BD" sz="4400" b="1" spc="50" dirty="0" smtClean="0">
                <a:ln w="11430"/>
                <a:solidFill>
                  <a:schemeClr val="tx1"/>
                </a:solidFill>
                <a:effectLst>
                  <a:outerShdw blurRad="76200" dist="50800" dir="5400000" algn="tl" rotWithShape="0">
                    <a:srgbClr val="000000">
                      <a:alpha val="65000"/>
                    </a:srgbClr>
                  </a:outerShdw>
                </a:effectLst>
                <a:latin typeface="NikoshBAN" pitchFamily="2" charset="0"/>
                <a:cs typeface="NikoshBAN" pitchFamily="2" charset="0"/>
              </a:rPr>
              <a:t>)</a:t>
            </a:r>
            <a:r>
              <a:rPr lang="bn-BD"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r>
            <a:br>
              <a:rPr lang="bn-BD"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b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9" name="Picture 8"/>
          <p:cNvPicPr>
            <a:picLocks noChangeAspect="1"/>
          </p:cNvPicPr>
          <p:nvPr/>
        </p:nvPicPr>
        <p:blipFill>
          <a:blip r:embed="rId5"/>
          <a:stretch>
            <a:fillRect/>
          </a:stretch>
        </p:blipFill>
        <p:spPr>
          <a:xfrm>
            <a:off x="1484280" y="3946323"/>
            <a:ext cx="2213040" cy="193014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8458" y="3853920"/>
            <a:ext cx="2308242" cy="1847850"/>
          </a:xfrm>
          <a:prstGeom prst="rect">
            <a:avLst/>
          </a:prstGeom>
          <a:ln>
            <a:noFill/>
          </a:ln>
          <a:effectLst>
            <a:softEdge rad="112500"/>
          </a:effec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4620" y="3946323"/>
            <a:ext cx="2012917" cy="1777094"/>
          </a:xfrm>
          <a:prstGeom prst="rect">
            <a:avLst/>
          </a:prstGeom>
          <a:ln>
            <a:noFill/>
          </a:ln>
          <a:effectLst>
            <a:softEdge rad="112500"/>
          </a:effectLst>
        </p:spPr>
      </p:pic>
    </p:spTree>
    <p:extLst>
      <p:ext uri="{BB962C8B-B14F-4D97-AF65-F5344CB8AC3E}">
        <p14:creationId xmlns:p14="http://schemas.microsoft.com/office/powerpoint/2010/main" val="346857481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1976718" y="174171"/>
            <a:ext cx="3962400" cy="914400"/>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b="1" dirty="0" smtClean="0">
                <a:solidFill>
                  <a:srgbClr val="002060"/>
                </a:solidFill>
                <a:latin typeface="NikoshBAN" pitchFamily="2" charset="0"/>
                <a:cs typeface="NikoshBAN" pitchFamily="2" charset="0"/>
              </a:rPr>
              <a:t>শিখনফল</a:t>
            </a:r>
            <a:endParaRPr lang="en-US" sz="6600" b="1" dirty="0">
              <a:solidFill>
                <a:srgbClr val="002060"/>
              </a:solidFill>
              <a:latin typeface="NikoshBAN" pitchFamily="2" charset="0"/>
              <a:cs typeface="NikoshBAN" pitchFamily="2" charset="0"/>
            </a:endParaRPr>
          </a:p>
        </p:txBody>
      </p:sp>
      <p:sp>
        <p:nvSpPr>
          <p:cNvPr id="5" name="Round Diagonal Corner Rectangle 4"/>
          <p:cNvSpPr/>
          <p:nvPr/>
        </p:nvSpPr>
        <p:spPr>
          <a:xfrm>
            <a:off x="457200" y="1295400"/>
            <a:ext cx="8077200" cy="5105400"/>
          </a:xfrm>
          <a:prstGeom prst="round2DiagRect">
            <a:avLst>
              <a:gd name="adj1" fmla="val 16667"/>
              <a:gd name="adj2" fmla="val 0"/>
            </a:avLst>
          </a:prstGeom>
          <a:noFill/>
          <a:ln>
            <a:solidFill>
              <a:schemeClr val="accent3">
                <a:lumMod val="75000"/>
              </a:schemeClr>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3888" indent="-623888" algn="just">
              <a:defRPr/>
            </a:pPr>
            <a:r>
              <a:rPr lang="en-US" sz="3600" dirty="0" smtClean="0">
                <a:ln w="11430">
                  <a:noFill/>
                </a:ln>
                <a:solidFill>
                  <a:schemeClr val="tx1"/>
                </a:solidFill>
                <a:effectLst/>
                <a:latin typeface="NikoshBAN" pitchFamily="2" charset="0"/>
                <a:cs typeface="NikoshBAN" pitchFamily="2" charset="0"/>
              </a:rPr>
              <a:t>	</a:t>
            </a:r>
            <a:r>
              <a:rPr lang="bn-BD" sz="3600" dirty="0" smtClean="0">
                <a:ln w="11430">
                  <a:noFill/>
                </a:ln>
                <a:solidFill>
                  <a:srgbClr val="0070C0"/>
                </a:solidFill>
                <a:effectLst/>
                <a:latin typeface="NikoshBAN" pitchFamily="2" charset="0"/>
                <a:cs typeface="NikoshBAN" pitchFamily="2" charset="0"/>
              </a:rPr>
              <a:t>এই পাঠ</a:t>
            </a:r>
            <a:r>
              <a:rPr lang="en-US" sz="3600" dirty="0" smtClean="0">
                <a:ln w="11430">
                  <a:noFill/>
                </a:ln>
                <a:solidFill>
                  <a:srgbClr val="0070C0"/>
                </a:solidFill>
                <a:effectLst/>
                <a:latin typeface="NikoshBAN" pitchFamily="2" charset="0"/>
                <a:cs typeface="NikoshBAN" pitchFamily="2" charset="0"/>
              </a:rPr>
              <a:t> </a:t>
            </a:r>
            <a:r>
              <a:rPr lang="bn-BD" sz="3600" dirty="0" smtClean="0">
                <a:ln w="11430">
                  <a:noFill/>
                </a:ln>
                <a:solidFill>
                  <a:srgbClr val="0070C0"/>
                </a:solidFill>
                <a:effectLst/>
                <a:latin typeface="NikoshBAN" pitchFamily="2" charset="0"/>
                <a:cs typeface="NikoshBAN" pitchFamily="2" charset="0"/>
              </a:rPr>
              <a:t>শেষে শিক্ষার্থীরা</a:t>
            </a:r>
            <a:r>
              <a:rPr lang="en-US" sz="3600" dirty="0" smtClean="0">
                <a:ln w="11430">
                  <a:noFill/>
                </a:ln>
                <a:solidFill>
                  <a:srgbClr val="0070C0"/>
                </a:solidFill>
                <a:effectLst/>
                <a:latin typeface="NikoshBAN" pitchFamily="2" charset="0"/>
                <a:cs typeface="NikoshBAN" pitchFamily="2" charset="0"/>
              </a:rPr>
              <a:t>-</a:t>
            </a:r>
          </a:p>
          <a:p>
            <a:pPr marL="623888" indent="-623888" algn="just">
              <a:defRPr/>
            </a:pPr>
            <a:r>
              <a:rPr lang="bn-BD" sz="3600" dirty="0" smtClean="0">
                <a:solidFill>
                  <a:schemeClr val="tx1"/>
                </a:solidFill>
                <a:effectLst/>
                <a:latin typeface="NikoshBAN" pitchFamily="2" charset="0"/>
                <a:cs typeface="NikoshBAN" pitchFamily="2" charset="0"/>
              </a:rPr>
              <a:t>১।  নির্বাচিত অংশটুকু শুদ্ধ উচ্চারণে পড়তে পারবে।</a:t>
            </a:r>
          </a:p>
          <a:p>
            <a:pPr marL="628650" indent="-628650" algn="just">
              <a:defRPr/>
            </a:pPr>
            <a:r>
              <a:rPr lang="en-US" sz="3600" dirty="0">
                <a:solidFill>
                  <a:schemeClr val="tx1"/>
                </a:solidFill>
                <a:effectLst/>
                <a:latin typeface="NikoshBAN" pitchFamily="2" charset="0"/>
                <a:cs typeface="NikoshBAN" pitchFamily="2" charset="0"/>
              </a:rPr>
              <a:t>2</a:t>
            </a:r>
            <a:r>
              <a:rPr lang="bn-BD" sz="3600" dirty="0" smtClean="0">
                <a:solidFill>
                  <a:schemeClr val="tx1"/>
                </a:solidFill>
                <a:effectLst/>
                <a:latin typeface="NikoshBAN" pitchFamily="2" charset="0"/>
                <a:cs typeface="NikoshBAN" pitchFamily="2" charset="0"/>
              </a:rPr>
              <a:t>। নতুন </a:t>
            </a:r>
            <a:r>
              <a:rPr lang="bn-IN" sz="3600" dirty="0">
                <a:solidFill>
                  <a:schemeClr val="tx1"/>
                </a:solidFill>
                <a:effectLst/>
                <a:latin typeface="NikoshBAN" pitchFamily="2" charset="0"/>
                <a:cs typeface="NikoshBAN" pitchFamily="2" charset="0"/>
              </a:rPr>
              <a:t>শব্দগুলোর</a:t>
            </a:r>
            <a:r>
              <a:rPr lang="bn-BD" sz="3600" dirty="0">
                <a:solidFill>
                  <a:schemeClr val="tx1"/>
                </a:solidFill>
                <a:effectLst/>
                <a:latin typeface="NikoshBAN" pitchFamily="2" charset="0"/>
                <a:cs typeface="NikoshBAN" pitchFamily="2" charset="0"/>
              </a:rPr>
              <a:t> </a:t>
            </a:r>
            <a:r>
              <a:rPr lang="bn-IN" sz="3600" dirty="0">
                <a:solidFill>
                  <a:schemeClr val="tx1"/>
                </a:solidFill>
                <a:effectLst/>
                <a:latin typeface="NikoshBAN" pitchFamily="2" charset="0"/>
                <a:cs typeface="NikoshBAN" pitchFamily="2" charset="0"/>
              </a:rPr>
              <a:t>অর্থ</a:t>
            </a:r>
            <a:r>
              <a:rPr lang="bn-BD" sz="3600" dirty="0" smtClean="0">
                <a:solidFill>
                  <a:schemeClr val="tx1"/>
                </a:solidFill>
                <a:effectLst/>
                <a:latin typeface="NikoshBAN" pitchFamily="2" charset="0"/>
                <a:cs typeface="NikoshBAN" pitchFamily="2" charset="0"/>
              </a:rPr>
              <a:t>সহ বাক্য ও অনুচ্ছেদ গঠন </a:t>
            </a:r>
            <a:r>
              <a:rPr lang="bn-BD" sz="3600" dirty="0">
                <a:solidFill>
                  <a:schemeClr val="tx1"/>
                </a:solidFill>
                <a:effectLst/>
                <a:latin typeface="NikoshBAN" pitchFamily="2" charset="0"/>
                <a:cs typeface="NikoshBAN" pitchFamily="2" charset="0"/>
              </a:rPr>
              <a:t>কর</a:t>
            </a:r>
            <a:r>
              <a:rPr lang="bn-IN" sz="3600" dirty="0">
                <a:solidFill>
                  <a:schemeClr val="tx1"/>
                </a:solidFill>
                <a:effectLst/>
                <a:latin typeface="NikoshBAN" pitchFamily="2" charset="0"/>
                <a:cs typeface="NikoshBAN" pitchFamily="2" charset="0"/>
              </a:rPr>
              <a:t>তে</a:t>
            </a:r>
            <a:r>
              <a:rPr lang="bn-BD" sz="3600" dirty="0">
                <a:solidFill>
                  <a:schemeClr val="tx1"/>
                </a:solidFill>
                <a:effectLst/>
                <a:latin typeface="NikoshBAN" pitchFamily="2" charset="0"/>
                <a:cs typeface="NikoshBAN" pitchFamily="2" charset="0"/>
              </a:rPr>
              <a:t> পারবে।   </a:t>
            </a:r>
          </a:p>
          <a:p>
            <a:pPr marL="628650" indent="-628650" algn="just">
              <a:defRPr/>
            </a:pPr>
            <a:r>
              <a:rPr lang="bn-BD" sz="3600" dirty="0" smtClean="0">
                <a:solidFill>
                  <a:schemeClr val="tx1"/>
                </a:solidFill>
                <a:effectLst/>
                <a:latin typeface="NikoshBAN" pitchFamily="2" charset="0"/>
                <a:cs typeface="NikoshBAN" pitchFamily="2" charset="0"/>
              </a:rPr>
              <a:t> </a:t>
            </a:r>
            <a:r>
              <a:rPr lang="en-US" sz="3600" dirty="0" smtClean="0">
                <a:solidFill>
                  <a:schemeClr val="tx1"/>
                </a:solidFill>
                <a:effectLst/>
                <a:latin typeface="NikoshBAN" pitchFamily="2" charset="0"/>
                <a:cs typeface="NikoshBAN" pitchFamily="2" charset="0"/>
              </a:rPr>
              <a:t>3</a:t>
            </a:r>
            <a:r>
              <a:rPr lang="bn-BD" sz="3600" dirty="0" smtClean="0">
                <a:solidFill>
                  <a:schemeClr val="tx1"/>
                </a:solidFill>
                <a:effectLst/>
                <a:latin typeface="NikoshBAN" pitchFamily="2" charset="0"/>
                <a:cs typeface="NikoshBAN" pitchFamily="2" charset="0"/>
              </a:rPr>
              <a:t>। বাংলাদেশের লোকশিল্পের </a:t>
            </a:r>
            <a:r>
              <a:rPr lang="en-US" sz="3600" dirty="0" smtClean="0">
                <a:solidFill>
                  <a:schemeClr val="tx1"/>
                </a:solidFill>
                <a:effectLst/>
                <a:latin typeface="NikoshBAN" pitchFamily="2" charset="0"/>
                <a:cs typeface="NikoshBAN" pitchFamily="2" charset="0"/>
              </a:rPr>
              <a:t>( </a:t>
            </a:r>
            <a:r>
              <a:rPr lang="bn-BD" sz="3600" dirty="0" smtClean="0">
                <a:solidFill>
                  <a:schemeClr val="tx1"/>
                </a:solidFill>
                <a:effectLst/>
                <a:latin typeface="NikoshBAN" pitchFamily="2" charset="0"/>
                <a:cs typeface="NikoshBAN" pitchFamily="2" charset="0"/>
              </a:rPr>
              <a:t>কাঁসা পিতল, বেত , বাঁশ,কাঠ,পোড়ামাটি, মাদুর,শিকা,হাতপাখা, ফুল পিঠা, কাপড়ের পুতুল ) বর্ণনা দিতে পারবে।</a:t>
            </a:r>
            <a:r>
              <a:rPr lang="bn-BD" sz="3600" dirty="0">
                <a:solidFill>
                  <a:schemeClr val="tx1"/>
                </a:solidFill>
                <a:effectLst/>
                <a:latin typeface="NikoshBAN" pitchFamily="2" charset="0"/>
                <a:cs typeface="NikoshBAN" pitchFamily="2" charset="0"/>
              </a:rPr>
              <a:t> </a:t>
            </a:r>
            <a:endParaRPr lang="bn-BD" sz="3600" dirty="0" smtClean="0">
              <a:solidFill>
                <a:schemeClr val="tx1"/>
              </a:solidFill>
              <a:effectLst/>
              <a:latin typeface="NikoshBAN" pitchFamily="2" charset="0"/>
              <a:cs typeface="NikoshBAN" pitchFamily="2" charset="0"/>
            </a:endParaRPr>
          </a:p>
          <a:p>
            <a:pPr marL="628650" indent="-628650" algn="just">
              <a:defRPr/>
            </a:pPr>
            <a:r>
              <a:rPr lang="bn-BD" sz="3600" dirty="0" smtClean="0">
                <a:solidFill>
                  <a:schemeClr val="tx1"/>
                </a:solidFill>
                <a:effectLst/>
                <a:latin typeface="NikoshBAN" pitchFamily="2" charset="0"/>
                <a:cs typeface="NikoshBAN" pitchFamily="2" charset="0"/>
              </a:rPr>
              <a:t>৪।</a:t>
            </a:r>
            <a:r>
              <a:rPr lang="en-US" sz="3600" dirty="0" smtClean="0">
                <a:solidFill>
                  <a:schemeClr val="tx1"/>
                </a:solidFill>
                <a:effectLst/>
                <a:latin typeface="NikoshBAN" pitchFamily="2" charset="0"/>
                <a:cs typeface="NikoshBAN" pitchFamily="2" charset="0"/>
              </a:rPr>
              <a:t> </a:t>
            </a:r>
            <a:r>
              <a:rPr lang="bn-BD" sz="3600" dirty="0" smtClean="0">
                <a:solidFill>
                  <a:schemeClr val="tx1"/>
                </a:solidFill>
                <a:effectLst/>
                <a:latin typeface="NikoshBAN" pitchFamily="2" charset="0"/>
                <a:cs typeface="NikoshBAN" pitchFamily="2" charset="0"/>
              </a:rPr>
              <a:t>আমাদের </a:t>
            </a:r>
            <a:r>
              <a:rPr lang="bn-BD" sz="3600" dirty="0">
                <a:solidFill>
                  <a:schemeClr val="tx1"/>
                </a:solidFill>
                <a:effectLst/>
                <a:latin typeface="NikoshBAN" pitchFamily="2" charset="0"/>
                <a:cs typeface="NikoshBAN" pitchFamily="2" charset="0"/>
              </a:rPr>
              <a:t>লোকশিল্প সংরক্ষণ ও সম্প্রসারণ এর গুরুত্ব বিশ্লেষণ করতে পারবে।</a:t>
            </a:r>
            <a:endParaRPr lang="bn-BD" sz="3600" dirty="0" smtClean="0">
              <a:solidFill>
                <a:schemeClr val="tx1"/>
              </a:solidFill>
              <a:effectLst/>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sp>
        <p:nvSpPr>
          <p:cNvPr id="7" name="Date Placeholder 6"/>
          <p:cNvSpPr>
            <a:spLocks noGrp="1"/>
          </p:cNvSpPr>
          <p:nvPr>
            <p:ph type="dt" sz="half" idx="10"/>
          </p:nvPr>
        </p:nvSpPr>
        <p:spPr/>
        <p:txBody>
          <a:bodyPr/>
          <a:lstStyle/>
          <a:p>
            <a:fld id="{C721BF57-4D41-4F6C-9BFB-34DA8F78889D}" type="datetime1">
              <a:rPr lang="en-US" smtClean="0"/>
              <a:pPr/>
              <a:t>4/17/2020</a:t>
            </a:fld>
            <a:endParaRPr lang="en-US"/>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p Arrow Callout 9"/>
          <p:cNvSpPr/>
          <p:nvPr/>
        </p:nvSpPr>
        <p:spPr>
          <a:xfrm>
            <a:off x="5181600" y="3657600"/>
            <a:ext cx="3276600" cy="2667000"/>
          </a:xfrm>
          <a:prstGeom prst="up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itchFamily="2" charset="0"/>
                <a:cs typeface="NikoshBAN" pitchFamily="2" charset="0"/>
              </a:rPr>
              <a:t>আদর্শ পাঠ</a:t>
            </a:r>
            <a:endParaRPr lang="en-US" sz="4400" dirty="0">
              <a:solidFill>
                <a:schemeClr val="tx1"/>
              </a:solidFill>
              <a:latin typeface="NikoshBAN" pitchFamily="2" charset="0"/>
              <a:cs typeface="NikoshBAN" pitchFamily="2" charset="0"/>
            </a:endParaRPr>
          </a:p>
        </p:txBody>
      </p:sp>
      <p:sp>
        <p:nvSpPr>
          <p:cNvPr id="6" name="Down Arrow 5"/>
          <p:cNvSpPr/>
          <p:nvPr/>
        </p:nvSpPr>
        <p:spPr>
          <a:xfrm>
            <a:off x="609600" y="533400"/>
            <a:ext cx="3200400" cy="2514600"/>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BAN" pitchFamily="2" charset="0"/>
                <a:cs typeface="NikoshBAN" pitchFamily="2" charset="0"/>
              </a:rPr>
              <a:t>সরব পাঠ</a:t>
            </a:r>
            <a:endParaRPr lang="en-US" sz="4800" dirty="0">
              <a:solidFill>
                <a:schemeClr val="tx1"/>
              </a:solidFill>
              <a:latin typeface="NikoshBAN" pitchFamily="2" charset="0"/>
              <a:cs typeface="NikoshBAN" pitchFamily="2" charset="0"/>
            </a:endParaRPr>
          </a:p>
        </p:txBody>
      </p:sp>
      <p:pic>
        <p:nvPicPr>
          <p:cNvPr id="12" name="Picture 11" descr="IMG_20140821_001147.jpg"/>
          <p:cNvPicPr>
            <a:picLocks noChangeAspect="1"/>
          </p:cNvPicPr>
          <p:nvPr/>
        </p:nvPicPr>
        <p:blipFill>
          <a:blip r:embed="rId3" cstate="print"/>
          <a:stretch>
            <a:fillRect/>
          </a:stretch>
        </p:blipFill>
        <p:spPr>
          <a:xfrm>
            <a:off x="533400" y="3124200"/>
            <a:ext cx="3810000" cy="3124200"/>
          </a:xfrm>
          <a:prstGeom prst="round2DiagRect">
            <a:avLst/>
          </a:prstGeom>
        </p:spPr>
      </p:pic>
      <p:pic>
        <p:nvPicPr>
          <p:cNvPr id="13" name="Picture 12" descr="IMG_20140821_001250.jpg"/>
          <p:cNvPicPr>
            <a:picLocks noChangeAspect="1"/>
          </p:cNvPicPr>
          <p:nvPr/>
        </p:nvPicPr>
        <p:blipFill>
          <a:blip r:embed="rId4" cstate="print"/>
          <a:stretch>
            <a:fillRect/>
          </a:stretch>
        </p:blipFill>
        <p:spPr>
          <a:xfrm>
            <a:off x="4800600" y="533400"/>
            <a:ext cx="3733800" cy="2800350"/>
          </a:xfrm>
          <a:prstGeom prst="round2Diag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6</a:t>
            </a:fld>
            <a:endParaRPr lang="en-US"/>
          </a:p>
        </p:txBody>
      </p:sp>
      <p:sp>
        <p:nvSpPr>
          <p:cNvPr id="8" name="Date Placeholder 7"/>
          <p:cNvSpPr>
            <a:spLocks noGrp="1"/>
          </p:cNvSpPr>
          <p:nvPr>
            <p:ph type="dt" sz="half" idx="10"/>
          </p:nvPr>
        </p:nvSpPr>
        <p:spPr/>
        <p:txBody>
          <a:bodyPr/>
          <a:lstStyle/>
          <a:p>
            <a:fld id="{0CF353C8-B923-4EFB-84F6-848AB15372F1}" type="datetime1">
              <a:rPr lang="en-US" smtClean="0"/>
              <a:pPr/>
              <a:t>4/17/2020</a:t>
            </a:fld>
            <a:endParaRPr lang="en-US"/>
          </a:p>
        </p:txBody>
      </p:sp>
    </p:spTree>
    <p:extLst>
      <p:ext uri="{BB962C8B-B14F-4D97-AF65-F5344CB8AC3E}">
        <p14:creationId xmlns:p14="http://schemas.microsoft.com/office/powerpoint/2010/main" val="6868211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z="1400" smtClean="0"/>
              <a:pPr/>
              <a:t>7</a:t>
            </a:fld>
            <a:endParaRPr lang="en-US" sz="1400"/>
          </a:p>
        </p:txBody>
      </p:sp>
      <p:sp>
        <p:nvSpPr>
          <p:cNvPr id="11" name="Date Placeholder 10"/>
          <p:cNvSpPr>
            <a:spLocks noGrp="1"/>
          </p:cNvSpPr>
          <p:nvPr>
            <p:ph type="dt" sz="half" idx="10"/>
          </p:nvPr>
        </p:nvSpPr>
        <p:spPr/>
        <p:txBody>
          <a:bodyPr/>
          <a:lstStyle/>
          <a:p>
            <a:fld id="{9BE75AEA-2BF4-4400-8AD8-EA6742C5BFD2}" type="datetime1">
              <a:rPr lang="en-US" sz="1400" smtClean="0"/>
              <a:pPr/>
              <a:t>4/17/2020</a:t>
            </a:fld>
            <a:endParaRPr lang="en-US" sz="1400" dirty="0"/>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1026031"/>
            <a:ext cx="5786376" cy="411009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5" name="Rounded Rectangle 24"/>
          <p:cNvSpPr/>
          <p:nvPr/>
        </p:nvSpPr>
        <p:spPr>
          <a:xfrm>
            <a:off x="2751822" y="5447320"/>
            <a:ext cx="5786376" cy="98085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নির্দেশনজ্ঞাপক</a:t>
            </a:r>
            <a:endParaRPr lang="en-US" sz="3200" dirty="0">
              <a:solidFill>
                <a:schemeClr val="tx1"/>
              </a:solidFill>
            </a:endParaRPr>
          </a:p>
        </p:txBody>
      </p:sp>
      <p:sp>
        <p:nvSpPr>
          <p:cNvPr id="30" name="Rounded Rectangle 29"/>
          <p:cNvSpPr/>
          <p:nvPr/>
        </p:nvSpPr>
        <p:spPr>
          <a:xfrm>
            <a:off x="1295400" y="35431"/>
            <a:ext cx="6477000" cy="707519"/>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bn-BD" sz="44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এসো  শব্দার্থসমূহ শিখে নিই</a:t>
            </a:r>
            <a:endParaRPr lang="en-US" sz="4400" dirty="0">
              <a:solidFill>
                <a:schemeClr val="tx1"/>
              </a:solidFill>
              <a:latin typeface="NikoshBAN" pitchFamily="2" charset="0"/>
              <a:cs typeface="NikoshBAN" pitchFamily="2" charset="0"/>
            </a:endParaRPr>
          </a:p>
        </p:txBody>
      </p:sp>
      <p:sp>
        <p:nvSpPr>
          <p:cNvPr id="28" name="Rounded Rectangle 27"/>
          <p:cNvSpPr/>
          <p:nvPr/>
        </p:nvSpPr>
        <p:spPr>
          <a:xfrm>
            <a:off x="2775329" y="5465463"/>
            <a:ext cx="5762869" cy="98085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600" dirty="0" smtClean="0">
                <a:solidFill>
                  <a:srgbClr val="7030A0"/>
                </a:solidFill>
                <a:latin typeface="NikoshBAN" pitchFamily="2" charset="0"/>
                <a:cs typeface="NikoshBAN" pitchFamily="2" charset="0"/>
              </a:rPr>
              <a:t>অতীতের গর্ব ও গৌরবের বস্তু</a:t>
            </a:r>
            <a:endParaRPr lang="en-US" sz="3600" dirty="0">
              <a:solidFill>
                <a:srgbClr val="7030A0"/>
              </a:solidFill>
              <a:latin typeface="NikoshBAN" pitchFamily="2" charset="0"/>
              <a:cs typeface="NikoshBAN" pitchFamily="2" charset="0"/>
            </a:endParaRPr>
          </a:p>
        </p:txBody>
      </p:sp>
      <p:pic>
        <p:nvPicPr>
          <p:cNvPr id="34" name="Picture 33" descr="20120101_204255.jpg"/>
          <p:cNvPicPr>
            <a:picLocks noChangeAspect="1"/>
          </p:cNvPicPr>
          <p:nvPr/>
        </p:nvPicPr>
        <p:blipFill>
          <a:blip r:embed="rId4" cstate="print"/>
          <a:srcRect r="14624"/>
          <a:stretch>
            <a:fillRect/>
          </a:stretch>
        </p:blipFill>
        <p:spPr>
          <a:xfrm>
            <a:off x="3048000" y="1021325"/>
            <a:ext cx="5676879" cy="4114800"/>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r="21569"/>
          <a:stretch/>
        </p:blipFill>
        <p:spPr>
          <a:xfrm>
            <a:off x="2895600" y="1090620"/>
            <a:ext cx="5786376" cy="41070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9" name="Rounded Rectangle 28"/>
          <p:cNvSpPr/>
          <p:nvPr/>
        </p:nvSpPr>
        <p:spPr>
          <a:xfrm>
            <a:off x="2748193" y="5363994"/>
            <a:ext cx="5726753" cy="113127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4000" dirty="0">
                <a:solidFill>
                  <a:srgbClr val="002060"/>
                </a:solidFill>
                <a:latin typeface="NikoshBAN" pitchFamily="2" charset="0"/>
                <a:cs typeface="NikoshBAN" pitchFamily="2" charset="0"/>
              </a:rPr>
              <a:t>বিশেষভাবে রক্ষা করা</a:t>
            </a:r>
            <a:endParaRPr lang="en-US" sz="4000" dirty="0">
              <a:solidFill>
                <a:srgbClr val="002060"/>
              </a:solidFill>
              <a:latin typeface="NikoshBAN" pitchFamily="2" charset="0"/>
              <a:cs typeface="NikoshBAN" pitchFamily="2" charset="0"/>
            </a:endParaRPr>
          </a:p>
        </p:txBody>
      </p:sp>
      <p:sp>
        <p:nvSpPr>
          <p:cNvPr id="4" name="Rounded Rectangle 3"/>
          <p:cNvSpPr/>
          <p:nvPr/>
        </p:nvSpPr>
        <p:spPr>
          <a:xfrm>
            <a:off x="381000" y="2369228"/>
            <a:ext cx="2057400" cy="9835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4400" dirty="0">
                <a:latin typeface="NikoshBAN" pitchFamily="2" charset="0"/>
                <a:cs typeface="NikoshBAN" pitchFamily="2" charset="0"/>
              </a:rPr>
              <a:t>প্রতীকধর্মী</a:t>
            </a:r>
            <a:endParaRPr lang="en-US" dirty="0">
              <a:latin typeface="NikoshBAN" pitchFamily="2" charset="0"/>
              <a:cs typeface="NikoshBAN" pitchFamily="2" charset="0"/>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4224" y="1136095"/>
            <a:ext cx="5857752" cy="404550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7" name="Rounded Rectangle 26"/>
          <p:cNvSpPr/>
          <p:nvPr/>
        </p:nvSpPr>
        <p:spPr>
          <a:xfrm>
            <a:off x="2824224" y="5421920"/>
            <a:ext cx="5753079" cy="117425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4000" dirty="0">
                <a:solidFill>
                  <a:srgbClr val="7030A0"/>
                </a:solidFill>
                <a:latin typeface="NikoshBAN" pitchFamily="2" charset="0"/>
                <a:cs typeface="NikoshBAN" pitchFamily="2" charset="0"/>
              </a:rPr>
              <a:t>হিন্দু সম্প্রদায়ের বরের মাথায় মুকুট</a:t>
            </a:r>
            <a:endParaRPr lang="en-US" sz="3600" dirty="0">
              <a:solidFill>
                <a:srgbClr val="7030A0"/>
              </a:solidFill>
              <a:latin typeface="NikoshBAN" pitchFamily="2" charset="0"/>
              <a:cs typeface="NikoshBAN" pitchFamily="2" charset="0"/>
            </a:endParaRPr>
          </a:p>
        </p:txBody>
      </p:sp>
      <p:sp>
        <p:nvSpPr>
          <p:cNvPr id="2" name="Rounded Rectangle 1"/>
          <p:cNvSpPr/>
          <p:nvPr/>
        </p:nvSpPr>
        <p:spPr>
          <a:xfrm>
            <a:off x="388567" y="2392738"/>
            <a:ext cx="2077357" cy="96006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defRPr/>
            </a:pPr>
            <a:r>
              <a:rPr lang="bn-BD" sz="4000" b="1" dirty="0">
                <a:solidFill>
                  <a:schemeClr val="tx1"/>
                </a:solidFill>
                <a:latin typeface="NikoshBAN" pitchFamily="2" charset="0"/>
                <a:cs typeface="NikoshBAN" pitchFamily="2" charset="0"/>
              </a:rPr>
              <a:t>টোপর</a:t>
            </a:r>
            <a:endParaRPr lang="en-US" sz="4000" b="1" dirty="0">
              <a:solidFill>
                <a:schemeClr val="tx1"/>
              </a:solidFill>
              <a:latin typeface="NikoshBAN" pitchFamily="2" charset="0"/>
              <a:cs typeface="NikoshBAN" pitchFamily="2" charset="0"/>
            </a:endParaRPr>
          </a:p>
        </p:txBody>
      </p:sp>
      <p:sp>
        <p:nvSpPr>
          <p:cNvPr id="20" name="Rounded Rectangle 19"/>
          <p:cNvSpPr/>
          <p:nvPr/>
        </p:nvSpPr>
        <p:spPr>
          <a:xfrm>
            <a:off x="342900" y="2369228"/>
            <a:ext cx="2113643" cy="9835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defRPr/>
            </a:pPr>
            <a:r>
              <a:rPr lang="bn-BD" sz="4400" b="1" dirty="0">
                <a:solidFill>
                  <a:schemeClr val="tx1"/>
                </a:solidFill>
                <a:latin typeface="NikoshBAN" pitchFamily="2" charset="0"/>
                <a:cs typeface="NikoshBAN" pitchFamily="2" charset="0"/>
              </a:rPr>
              <a:t>সংরক্ষণ</a:t>
            </a:r>
            <a:endParaRPr lang="en-US" sz="4400" b="1" dirty="0">
              <a:solidFill>
                <a:schemeClr val="tx1"/>
              </a:solidFill>
              <a:latin typeface="NikoshBAN" pitchFamily="2" charset="0"/>
              <a:cs typeface="NikoshBAN" pitchFamily="2" charset="0"/>
            </a:endParaRPr>
          </a:p>
        </p:txBody>
      </p:sp>
      <p:sp>
        <p:nvSpPr>
          <p:cNvPr id="22" name="Rounded Rectangle 21"/>
          <p:cNvSpPr/>
          <p:nvPr/>
        </p:nvSpPr>
        <p:spPr>
          <a:xfrm>
            <a:off x="352281" y="2369228"/>
            <a:ext cx="2095500" cy="9835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4400" dirty="0">
                <a:latin typeface="NikoshBAN" pitchFamily="2" charset="0"/>
                <a:cs typeface="NikoshBAN" pitchFamily="2" charset="0"/>
              </a:rPr>
              <a:t>ঐতিহ্য</a:t>
            </a:r>
            <a:endParaRPr lang="en-US" sz="4400" dirty="0">
              <a:latin typeface="NikoshBAN" pitchFamily="2" charset="0"/>
              <a:cs typeface="NikoshBAN" pitchFamily="2"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ppt_x"/>
                                          </p:val>
                                        </p:tav>
                                      </p:tavLst>
                                    </p:anim>
                                    <p:anim calcmode="lin" valueType="num">
                                      <p:cBhvr additive="base">
                                        <p:cTn id="25" dur="500"/>
                                        <p:tgtEl>
                                          <p:spTgt spid="4"/>
                                        </p:tgtEl>
                                        <p:attrNameLst>
                                          <p:attrName>ppt_y</p:attrName>
                                        </p:attrNameLst>
                                      </p:cBhvr>
                                      <p:tavLst>
                                        <p:tav tm="0">
                                          <p:val>
                                            <p:strVal val="ppt_y"/>
                                          </p:val>
                                        </p:tav>
                                        <p:tav tm="100000">
                                          <p:val>
                                            <p:strVal val="1+ppt_h/2"/>
                                          </p:val>
                                        </p:tav>
                                      </p:tavLst>
                                    </p:anim>
                                    <p:set>
                                      <p:cBhvr>
                                        <p:cTn id="26" dur="1" fill="hold">
                                          <p:stCondLst>
                                            <p:cond delay="499"/>
                                          </p:stCondLst>
                                        </p:cTn>
                                        <p:tgtEl>
                                          <p:spTgt spid="4"/>
                                        </p:tgtEl>
                                        <p:attrNameLst>
                                          <p:attrName>style.visibility</p:attrName>
                                        </p:attrNameLst>
                                      </p:cBhvr>
                                      <p:to>
                                        <p:strVal val="hidden"/>
                                      </p:to>
                                    </p:set>
                                  </p:childTnLst>
                                </p:cTn>
                              </p:par>
                              <p:par>
                                <p:cTn id="27" presetID="2" presetClass="exit" presetSubtype="4" fill="hold" nodeType="withEffect">
                                  <p:stCondLst>
                                    <p:cond delay="0"/>
                                  </p:stCondLst>
                                  <p:childTnLst>
                                    <p:anim calcmode="lin" valueType="num">
                                      <p:cBhvr additive="base">
                                        <p:cTn id="28" dur="500"/>
                                        <p:tgtEl>
                                          <p:spTgt spid="21"/>
                                        </p:tgtEl>
                                        <p:attrNameLst>
                                          <p:attrName>ppt_x</p:attrName>
                                        </p:attrNameLst>
                                      </p:cBhvr>
                                      <p:tavLst>
                                        <p:tav tm="0">
                                          <p:val>
                                            <p:strVal val="ppt_x"/>
                                          </p:val>
                                        </p:tav>
                                        <p:tav tm="100000">
                                          <p:val>
                                            <p:strVal val="ppt_x"/>
                                          </p:val>
                                        </p:tav>
                                      </p:tavLst>
                                    </p:anim>
                                    <p:anim calcmode="lin" valueType="num">
                                      <p:cBhvr additive="base">
                                        <p:cTn id="29" dur="500"/>
                                        <p:tgtEl>
                                          <p:spTgt spid="21"/>
                                        </p:tgtEl>
                                        <p:attrNameLst>
                                          <p:attrName>ppt_y</p:attrName>
                                        </p:attrNameLst>
                                      </p:cBhvr>
                                      <p:tavLst>
                                        <p:tav tm="0">
                                          <p:val>
                                            <p:strVal val="ppt_y"/>
                                          </p:val>
                                        </p:tav>
                                        <p:tav tm="100000">
                                          <p:val>
                                            <p:strVal val="1+ppt_h/2"/>
                                          </p:val>
                                        </p:tav>
                                      </p:tavLst>
                                    </p:anim>
                                    <p:set>
                                      <p:cBhvr>
                                        <p:cTn id="30" dur="1" fill="hold">
                                          <p:stCondLst>
                                            <p:cond delay="499"/>
                                          </p:stCondLst>
                                        </p:cTn>
                                        <p:tgtEl>
                                          <p:spTgt spid="21"/>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25"/>
                                        </p:tgtEl>
                                        <p:attrNameLst>
                                          <p:attrName>ppt_x</p:attrName>
                                        </p:attrNameLst>
                                      </p:cBhvr>
                                      <p:tavLst>
                                        <p:tav tm="0">
                                          <p:val>
                                            <p:strVal val="ppt_x"/>
                                          </p:val>
                                        </p:tav>
                                        <p:tav tm="100000">
                                          <p:val>
                                            <p:strVal val="ppt_x"/>
                                          </p:val>
                                        </p:tav>
                                      </p:tavLst>
                                    </p:anim>
                                    <p:anim calcmode="lin" valueType="num">
                                      <p:cBhvr additive="base">
                                        <p:cTn id="33" dur="500"/>
                                        <p:tgtEl>
                                          <p:spTgt spid="25"/>
                                        </p:tgtEl>
                                        <p:attrNameLst>
                                          <p:attrName>ppt_y</p:attrName>
                                        </p:attrNameLst>
                                      </p:cBhvr>
                                      <p:tavLst>
                                        <p:tav tm="0">
                                          <p:val>
                                            <p:strVal val="ppt_y"/>
                                          </p:val>
                                        </p:tav>
                                        <p:tav tm="100000">
                                          <p:val>
                                            <p:strVal val="1+ppt_h/2"/>
                                          </p:val>
                                        </p:tav>
                                      </p:tavLst>
                                    </p:anim>
                                    <p:set>
                                      <p:cBhvr>
                                        <p:cTn id="34" dur="1" fill="hold">
                                          <p:stCondLst>
                                            <p:cond delay="499"/>
                                          </p:stCondLst>
                                        </p:cTn>
                                        <p:tgtEl>
                                          <p:spTgt spid="2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barn(inVertical)">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500"/>
                                        <p:tgtEl>
                                          <p:spTgt spid="22"/>
                                        </p:tgtEl>
                                        <p:attrNameLst>
                                          <p:attrName>ppt_x</p:attrName>
                                        </p:attrNameLst>
                                      </p:cBhvr>
                                      <p:tavLst>
                                        <p:tav tm="0">
                                          <p:val>
                                            <p:strVal val="ppt_x"/>
                                          </p:val>
                                        </p:tav>
                                        <p:tav tm="100000">
                                          <p:val>
                                            <p:strVal val="ppt_x"/>
                                          </p:val>
                                        </p:tav>
                                      </p:tavLst>
                                    </p:anim>
                                    <p:anim calcmode="lin" valueType="num">
                                      <p:cBhvr additive="base">
                                        <p:cTn id="55" dur="500"/>
                                        <p:tgtEl>
                                          <p:spTgt spid="22"/>
                                        </p:tgtEl>
                                        <p:attrNameLst>
                                          <p:attrName>ppt_y</p:attrName>
                                        </p:attrNameLst>
                                      </p:cBhvr>
                                      <p:tavLst>
                                        <p:tav tm="0">
                                          <p:val>
                                            <p:strVal val="ppt_y"/>
                                          </p:val>
                                        </p:tav>
                                        <p:tav tm="100000">
                                          <p:val>
                                            <p:strVal val="1+ppt_h/2"/>
                                          </p:val>
                                        </p:tav>
                                      </p:tavLst>
                                    </p:anim>
                                    <p:set>
                                      <p:cBhvr>
                                        <p:cTn id="56" dur="1" fill="hold">
                                          <p:stCondLst>
                                            <p:cond delay="499"/>
                                          </p:stCondLst>
                                        </p:cTn>
                                        <p:tgtEl>
                                          <p:spTgt spid="22"/>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34"/>
                                        </p:tgtEl>
                                        <p:attrNameLst>
                                          <p:attrName>ppt_x</p:attrName>
                                        </p:attrNameLst>
                                      </p:cBhvr>
                                      <p:tavLst>
                                        <p:tav tm="0">
                                          <p:val>
                                            <p:strVal val="ppt_x"/>
                                          </p:val>
                                        </p:tav>
                                        <p:tav tm="100000">
                                          <p:val>
                                            <p:strVal val="ppt_x"/>
                                          </p:val>
                                        </p:tav>
                                      </p:tavLst>
                                    </p:anim>
                                    <p:anim calcmode="lin" valueType="num">
                                      <p:cBhvr additive="base">
                                        <p:cTn id="59" dur="500"/>
                                        <p:tgtEl>
                                          <p:spTgt spid="34"/>
                                        </p:tgtEl>
                                        <p:attrNameLst>
                                          <p:attrName>ppt_y</p:attrName>
                                        </p:attrNameLst>
                                      </p:cBhvr>
                                      <p:tavLst>
                                        <p:tav tm="0">
                                          <p:val>
                                            <p:strVal val="ppt_y"/>
                                          </p:val>
                                        </p:tav>
                                        <p:tav tm="100000">
                                          <p:val>
                                            <p:strVal val="1+ppt_h/2"/>
                                          </p:val>
                                        </p:tav>
                                      </p:tavLst>
                                    </p:anim>
                                    <p:set>
                                      <p:cBhvr>
                                        <p:cTn id="60" dur="1" fill="hold">
                                          <p:stCondLst>
                                            <p:cond delay="499"/>
                                          </p:stCondLst>
                                        </p:cTn>
                                        <p:tgtEl>
                                          <p:spTgt spid="34"/>
                                        </p:tgtEl>
                                        <p:attrNameLst>
                                          <p:attrName>style.visibility</p:attrName>
                                        </p:attrNameLst>
                                      </p:cBhvr>
                                      <p:to>
                                        <p:strVal val="hidden"/>
                                      </p:to>
                                    </p:set>
                                  </p:childTnLst>
                                </p:cTn>
                              </p:par>
                              <p:par>
                                <p:cTn id="61" presetID="2" presetClass="exit" presetSubtype="4" fill="hold" grpId="1" nodeType="withEffect">
                                  <p:stCondLst>
                                    <p:cond delay="0"/>
                                  </p:stCondLst>
                                  <p:childTnLst>
                                    <p:anim calcmode="lin" valueType="num">
                                      <p:cBhvr additive="base">
                                        <p:cTn id="62" dur="500"/>
                                        <p:tgtEl>
                                          <p:spTgt spid="28"/>
                                        </p:tgtEl>
                                        <p:attrNameLst>
                                          <p:attrName>ppt_x</p:attrName>
                                        </p:attrNameLst>
                                      </p:cBhvr>
                                      <p:tavLst>
                                        <p:tav tm="0">
                                          <p:val>
                                            <p:strVal val="ppt_x"/>
                                          </p:val>
                                        </p:tav>
                                        <p:tav tm="100000">
                                          <p:val>
                                            <p:strVal val="ppt_x"/>
                                          </p:val>
                                        </p:tav>
                                      </p:tavLst>
                                    </p:anim>
                                    <p:anim calcmode="lin" valueType="num">
                                      <p:cBhvr additive="base">
                                        <p:cTn id="63" dur="500"/>
                                        <p:tgtEl>
                                          <p:spTgt spid="28"/>
                                        </p:tgtEl>
                                        <p:attrNameLst>
                                          <p:attrName>ppt_y</p:attrName>
                                        </p:attrNameLst>
                                      </p:cBhvr>
                                      <p:tavLst>
                                        <p:tav tm="0">
                                          <p:val>
                                            <p:strVal val="ppt_y"/>
                                          </p:val>
                                        </p:tav>
                                        <p:tav tm="100000">
                                          <p:val>
                                            <p:strVal val="1+ppt_h/2"/>
                                          </p:val>
                                        </p:tav>
                                      </p:tavLst>
                                    </p:anim>
                                    <p:set>
                                      <p:cBhvr>
                                        <p:cTn id="64" dur="1" fill="hold">
                                          <p:stCondLst>
                                            <p:cond delay="499"/>
                                          </p:stCondLst>
                                        </p:cTn>
                                        <p:tgtEl>
                                          <p:spTgt spid="2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barn(inVertical)">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wipe(down)">
                                      <p:cBhvr>
                                        <p:cTn id="80" dur="500"/>
                                        <p:tgtEl>
                                          <p:spTgt spid="29"/>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1" nodeType="clickEffect">
                                  <p:stCondLst>
                                    <p:cond delay="0"/>
                                  </p:stCondLst>
                                  <p:childTnLst>
                                    <p:anim calcmode="lin" valueType="num">
                                      <p:cBhvr additive="base">
                                        <p:cTn id="84" dur="500"/>
                                        <p:tgtEl>
                                          <p:spTgt spid="20"/>
                                        </p:tgtEl>
                                        <p:attrNameLst>
                                          <p:attrName>ppt_x</p:attrName>
                                        </p:attrNameLst>
                                      </p:cBhvr>
                                      <p:tavLst>
                                        <p:tav tm="0">
                                          <p:val>
                                            <p:strVal val="ppt_x"/>
                                          </p:val>
                                        </p:tav>
                                        <p:tav tm="100000">
                                          <p:val>
                                            <p:strVal val="ppt_x"/>
                                          </p:val>
                                        </p:tav>
                                      </p:tavLst>
                                    </p:anim>
                                    <p:anim calcmode="lin" valueType="num">
                                      <p:cBhvr additive="base">
                                        <p:cTn id="85" dur="500"/>
                                        <p:tgtEl>
                                          <p:spTgt spid="20"/>
                                        </p:tgtEl>
                                        <p:attrNameLst>
                                          <p:attrName>ppt_y</p:attrName>
                                        </p:attrNameLst>
                                      </p:cBhvr>
                                      <p:tavLst>
                                        <p:tav tm="0">
                                          <p:val>
                                            <p:strVal val="ppt_y"/>
                                          </p:val>
                                        </p:tav>
                                        <p:tav tm="100000">
                                          <p:val>
                                            <p:strVal val="1+ppt_h/2"/>
                                          </p:val>
                                        </p:tav>
                                      </p:tavLst>
                                    </p:anim>
                                    <p:set>
                                      <p:cBhvr>
                                        <p:cTn id="86" dur="1" fill="hold">
                                          <p:stCondLst>
                                            <p:cond delay="499"/>
                                          </p:stCondLst>
                                        </p:cTn>
                                        <p:tgtEl>
                                          <p:spTgt spid="20"/>
                                        </p:tgtEl>
                                        <p:attrNameLst>
                                          <p:attrName>style.visibility</p:attrName>
                                        </p:attrNameLst>
                                      </p:cBhvr>
                                      <p:to>
                                        <p:strVal val="hidden"/>
                                      </p:to>
                                    </p:set>
                                  </p:childTnLst>
                                </p:cTn>
                              </p:par>
                              <p:par>
                                <p:cTn id="87" presetID="2" presetClass="exit" presetSubtype="4" fill="hold" nodeType="withEffect">
                                  <p:stCondLst>
                                    <p:cond delay="0"/>
                                  </p:stCondLst>
                                  <p:childTnLst>
                                    <p:anim calcmode="lin" valueType="num">
                                      <p:cBhvr additive="base">
                                        <p:cTn id="88" dur="500"/>
                                        <p:tgtEl>
                                          <p:spTgt spid="13"/>
                                        </p:tgtEl>
                                        <p:attrNameLst>
                                          <p:attrName>ppt_x</p:attrName>
                                        </p:attrNameLst>
                                      </p:cBhvr>
                                      <p:tavLst>
                                        <p:tav tm="0">
                                          <p:val>
                                            <p:strVal val="ppt_x"/>
                                          </p:val>
                                        </p:tav>
                                        <p:tav tm="100000">
                                          <p:val>
                                            <p:strVal val="ppt_x"/>
                                          </p:val>
                                        </p:tav>
                                      </p:tavLst>
                                    </p:anim>
                                    <p:anim calcmode="lin" valueType="num">
                                      <p:cBhvr additive="base">
                                        <p:cTn id="89" dur="500"/>
                                        <p:tgtEl>
                                          <p:spTgt spid="13"/>
                                        </p:tgtEl>
                                        <p:attrNameLst>
                                          <p:attrName>ppt_y</p:attrName>
                                        </p:attrNameLst>
                                      </p:cBhvr>
                                      <p:tavLst>
                                        <p:tav tm="0">
                                          <p:val>
                                            <p:strVal val="ppt_y"/>
                                          </p:val>
                                        </p:tav>
                                        <p:tav tm="100000">
                                          <p:val>
                                            <p:strVal val="1+ppt_h/2"/>
                                          </p:val>
                                        </p:tav>
                                      </p:tavLst>
                                    </p:anim>
                                    <p:set>
                                      <p:cBhvr>
                                        <p:cTn id="90" dur="1" fill="hold">
                                          <p:stCondLst>
                                            <p:cond delay="499"/>
                                          </p:stCondLst>
                                        </p:cTn>
                                        <p:tgtEl>
                                          <p:spTgt spid="13"/>
                                        </p:tgtEl>
                                        <p:attrNameLst>
                                          <p:attrName>style.visibility</p:attrName>
                                        </p:attrNameLst>
                                      </p:cBhvr>
                                      <p:to>
                                        <p:strVal val="hidden"/>
                                      </p:to>
                                    </p:set>
                                  </p:childTnLst>
                                </p:cTn>
                              </p:par>
                              <p:par>
                                <p:cTn id="91" presetID="2" presetClass="exit" presetSubtype="4" fill="hold" grpId="1" nodeType="withEffect">
                                  <p:stCondLst>
                                    <p:cond delay="0"/>
                                  </p:stCondLst>
                                  <p:childTnLst>
                                    <p:anim calcmode="lin" valueType="num">
                                      <p:cBhvr additive="base">
                                        <p:cTn id="92" dur="500"/>
                                        <p:tgtEl>
                                          <p:spTgt spid="29"/>
                                        </p:tgtEl>
                                        <p:attrNameLst>
                                          <p:attrName>ppt_x</p:attrName>
                                        </p:attrNameLst>
                                      </p:cBhvr>
                                      <p:tavLst>
                                        <p:tav tm="0">
                                          <p:val>
                                            <p:strVal val="ppt_x"/>
                                          </p:val>
                                        </p:tav>
                                        <p:tav tm="100000">
                                          <p:val>
                                            <p:strVal val="ppt_x"/>
                                          </p:val>
                                        </p:tav>
                                      </p:tavLst>
                                    </p:anim>
                                    <p:anim calcmode="lin" valueType="num">
                                      <p:cBhvr additive="base">
                                        <p:cTn id="93" dur="500"/>
                                        <p:tgtEl>
                                          <p:spTgt spid="29"/>
                                        </p:tgtEl>
                                        <p:attrNameLst>
                                          <p:attrName>ppt_y</p:attrName>
                                        </p:attrNameLst>
                                      </p:cBhvr>
                                      <p:tavLst>
                                        <p:tav tm="0">
                                          <p:val>
                                            <p:strVal val="ppt_y"/>
                                          </p:val>
                                        </p:tav>
                                        <p:tav tm="100000">
                                          <p:val>
                                            <p:strVal val="1+ppt_h/2"/>
                                          </p:val>
                                        </p:tav>
                                      </p:tavLst>
                                    </p:anim>
                                    <p:set>
                                      <p:cBhvr>
                                        <p:cTn id="94" dur="1" fill="hold">
                                          <p:stCondLst>
                                            <p:cond delay="499"/>
                                          </p:stCondLst>
                                        </p:cTn>
                                        <p:tgtEl>
                                          <p:spTgt spid="29"/>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additive="base">
                                        <p:cTn id="99" dur="500" fill="hold"/>
                                        <p:tgtEl>
                                          <p:spTgt spid="2"/>
                                        </p:tgtEl>
                                        <p:attrNameLst>
                                          <p:attrName>ppt_x</p:attrName>
                                        </p:attrNameLst>
                                      </p:cBhvr>
                                      <p:tavLst>
                                        <p:tav tm="0">
                                          <p:val>
                                            <p:strVal val="#ppt_x"/>
                                          </p:val>
                                        </p:tav>
                                        <p:tav tm="100000">
                                          <p:val>
                                            <p:strVal val="#ppt_x"/>
                                          </p:val>
                                        </p:tav>
                                      </p:tavLst>
                                    </p:anim>
                                    <p:anim calcmode="lin" valueType="num">
                                      <p:cBhvr additive="base">
                                        <p:cTn id="10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nodeType="click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wipe(down)">
                                      <p:cBhvr>
                                        <p:cTn id="105" dur="500"/>
                                        <p:tgtEl>
                                          <p:spTgt spid="14"/>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wipe(down)">
                                      <p:cBhvr>
                                        <p:cTn id="1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8" grpId="0" animBg="1"/>
      <p:bldP spid="28" grpId="1" animBg="1"/>
      <p:bldP spid="29" grpId="0" animBg="1"/>
      <p:bldP spid="29" grpId="1" animBg="1"/>
      <p:bldP spid="4" grpId="0" animBg="1"/>
      <p:bldP spid="4" grpId="1" animBg="1"/>
      <p:bldP spid="27" grpId="0" animBg="1"/>
      <p:bldP spid="2" grpId="0" animBg="1"/>
      <p:bldP spid="20" grpId="0" animBg="1"/>
      <p:bldP spid="20" grpId="1" animBg="1"/>
      <p:bldP spid="22" grpId="0" animBg="1"/>
      <p:bldP spid="22"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pic>
        <p:nvPicPr>
          <p:cNvPr id="3" name="Picture 2" descr="pitol01.jpg"/>
          <p:cNvPicPr>
            <a:picLocks noChangeAspect="1"/>
          </p:cNvPicPr>
          <p:nvPr/>
        </p:nvPicPr>
        <p:blipFill>
          <a:blip r:embed="rId3"/>
          <a:stretch>
            <a:fillRect/>
          </a:stretch>
        </p:blipFill>
        <p:spPr>
          <a:xfrm>
            <a:off x="3448050" y="2057400"/>
            <a:ext cx="180975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Picture 3" descr="48.jpg"/>
          <p:cNvPicPr>
            <a:picLocks noChangeAspect="1"/>
          </p:cNvPicPr>
          <p:nvPr/>
        </p:nvPicPr>
        <p:blipFill>
          <a:blip r:embed="rId4"/>
          <a:stretch>
            <a:fillRect/>
          </a:stretch>
        </p:blipFill>
        <p:spPr>
          <a:xfrm>
            <a:off x="5486400" y="2895600"/>
            <a:ext cx="1809749"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descr="flower.jpg"/>
          <p:cNvPicPr>
            <a:picLocks noChangeAspect="1"/>
          </p:cNvPicPr>
          <p:nvPr/>
        </p:nvPicPr>
        <p:blipFill>
          <a:blip r:embed="rId5"/>
          <a:srcRect l="21333" r="25333"/>
          <a:stretch>
            <a:fillRect/>
          </a:stretch>
        </p:blipFill>
        <p:spPr>
          <a:xfrm>
            <a:off x="1371600" y="1271927"/>
            <a:ext cx="1809750" cy="250711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Rectangle 6"/>
          <p:cNvSpPr/>
          <p:nvPr/>
        </p:nvSpPr>
        <p:spPr>
          <a:xfrm>
            <a:off x="685800" y="5543550"/>
            <a:ext cx="81534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600" b="1" dirty="0" smtClean="0">
                <a:solidFill>
                  <a:schemeClr val="accent3">
                    <a:lumMod val="40000"/>
                    <a:lumOff val="60000"/>
                  </a:schemeClr>
                </a:solidFill>
                <a:latin typeface="NikoshBAN" pitchFamily="2" charset="0"/>
                <a:cs typeface="NikoshBAN" pitchFamily="2" charset="0"/>
              </a:rPr>
              <a:t> </a:t>
            </a:r>
            <a:r>
              <a:rPr lang="bn-BD" sz="2800" b="1" dirty="0" smtClean="0">
                <a:solidFill>
                  <a:schemeClr val="tx1"/>
                </a:solidFill>
                <a:latin typeface="NikoshBAN" pitchFamily="2" charset="0"/>
                <a:cs typeface="NikoshBAN" pitchFamily="2" charset="0"/>
              </a:rPr>
              <a:t>শত শত গ্রাম্য কারিগরের তৈরি বিচিত্র সব কাঁসা বা পিতলের তৈজসপত্র</a:t>
            </a:r>
            <a:endParaRPr lang="en-US" sz="2800" b="1" dirty="0" smtClean="0">
              <a:solidFill>
                <a:schemeClr val="tx1"/>
              </a:solidFill>
            </a:endParaRPr>
          </a:p>
        </p:txBody>
      </p:sp>
      <p:sp>
        <p:nvSpPr>
          <p:cNvPr id="12" name="Date Placeholder 11"/>
          <p:cNvSpPr>
            <a:spLocks noGrp="1"/>
          </p:cNvSpPr>
          <p:nvPr>
            <p:ph type="dt" sz="half" idx="10"/>
          </p:nvPr>
        </p:nvSpPr>
        <p:spPr/>
        <p:txBody>
          <a:bodyPr/>
          <a:lstStyle/>
          <a:p>
            <a:fld id="{D5477451-7F2D-47CE-B998-CEA4D4D75F1A}" type="datetime1">
              <a:rPr lang="en-US" smtClean="0"/>
              <a:pPr/>
              <a:t>4/17/2020</a:t>
            </a:fld>
            <a:endParaRPr lang="en-US"/>
          </a:p>
        </p:txBody>
      </p:sp>
      <p:sp>
        <p:nvSpPr>
          <p:cNvPr id="8" name="TextBox 7"/>
          <p:cNvSpPr txBox="1"/>
          <p:nvPr/>
        </p:nvSpPr>
        <p:spPr>
          <a:xfrm>
            <a:off x="2581275" y="152400"/>
            <a:ext cx="4267200" cy="1046440"/>
          </a:xfrm>
          <a:prstGeom prst="rect">
            <a:avLst/>
          </a:prstGeom>
          <a:noFill/>
        </p:spPr>
        <p:txBody>
          <a:bodyPr wrap="square" rtlCol="0">
            <a:spAutoFit/>
          </a:bodyPr>
          <a:lstStyle/>
          <a:p>
            <a:r>
              <a:rPr lang="bn-BD" sz="4400" dirty="0">
                <a:latin typeface="NikoshBAN" pitchFamily="2" charset="0"/>
                <a:cs typeface="NikoshBAN" pitchFamily="2" charset="0"/>
              </a:rPr>
              <a:t>বিষয়বস্তু উপস্থাপন</a:t>
            </a:r>
            <a:endParaRPr lang="bn-BD" sz="3200" dirty="0"/>
          </a:p>
          <a:p>
            <a:endParaRPr lang="en-US" dirty="0"/>
          </a:p>
        </p:txBody>
      </p:sp>
    </p:spTree>
    <p:extLst>
      <p:ext uri="{BB962C8B-B14F-4D97-AF65-F5344CB8AC3E}">
        <p14:creationId xmlns:p14="http://schemas.microsoft.com/office/powerpoint/2010/main" val="20819060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pic>
        <p:nvPicPr>
          <p:cNvPr id="3" name="Picture 2" descr="33.jpg"/>
          <p:cNvPicPr>
            <a:picLocks noChangeAspect="1"/>
          </p:cNvPicPr>
          <p:nvPr/>
        </p:nvPicPr>
        <p:blipFill>
          <a:blip r:embed="rId3"/>
          <a:stretch>
            <a:fillRect/>
          </a:stretch>
        </p:blipFill>
        <p:spPr>
          <a:xfrm>
            <a:off x="1210128" y="624114"/>
            <a:ext cx="2514600" cy="2133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descr="dc.jpg"/>
          <p:cNvPicPr>
            <a:picLocks noChangeAspect="1"/>
          </p:cNvPicPr>
          <p:nvPr/>
        </p:nvPicPr>
        <p:blipFill>
          <a:blip r:embed="rId4"/>
          <a:stretch>
            <a:fillRect/>
          </a:stretch>
        </p:blipFill>
        <p:spPr>
          <a:xfrm>
            <a:off x="4533900" y="624114"/>
            <a:ext cx="2514600" cy="2209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descr="xx.jpg"/>
          <p:cNvPicPr>
            <a:picLocks noChangeAspect="1"/>
          </p:cNvPicPr>
          <p:nvPr/>
        </p:nvPicPr>
        <p:blipFill>
          <a:blip r:embed="rId5"/>
          <a:stretch>
            <a:fillRect/>
          </a:stretch>
        </p:blipFill>
        <p:spPr>
          <a:xfrm>
            <a:off x="1221014" y="3180443"/>
            <a:ext cx="2514600" cy="2209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descr="26.jpg"/>
          <p:cNvPicPr>
            <a:picLocks noChangeAspect="1"/>
          </p:cNvPicPr>
          <p:nvPr/>
        </p:nvPicPr>
        <p:blipFill>
          <a:blip r:embed="rId6"/>
          <a:stretch>
            <a:fillRect/>
          </a:stretch>
        </p:blipFill>
        <p:spPr>
          <a:xfrm>
            <a:off x="4533900" y="3214914"/>
            <a:ext cx="2514600" cy="2209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Hexagon 8"/>
          <p:cNvSpPr/>
          <p:nvPr/>
        </p:nvSpPr>
        <p:spPr>
          <a:xfrm>
            <a:off x="609600" y="5943600"/>
            <a:ext cx="7086600" cy="457200"/>
          </a:xfrm>
          <a:prstGeom prst="hexagon">
            <a:avLst>
              <a:gd name="adj" fmla="val 0"/>
              <a:gd name="vf" fmla="val 11547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bn-BD" sz="3600" b="1" dirty="0" smtClean="0">
                <a:solidFill>
                  <a:srgbClr val="002060"/>
                </a:solidFill>
                <a:latin typeface="NikoshBAN" pitchFamily="2" charset="0"/>
                <a:cs typeface="NikoshBAN" pitchFamily="2" charset="0"/>
              </a:rPr>
              <a:t>  লোকশিল্পের  অতুলনীয় নিদর্শন মৃৎশিল্প</a:t>
            </a:r>
            <a:endParaRPr lang="en-US" sz="3600" b="1" dirty="0">
              <a:solidFill>
                <a:srgbClr val="002060"/>
              </a:solidFill>
            </a:endParaRPr>
          </a:p>
        </p:txBody>
      </p:sp>
      <p:sp>
        <p:nvSpPr>
          <p:cNvPr id="10" name="Date Placeholder 9"/>
          <p:cNvSpPr>
            <a:spLocks noGrp="1"/>
          </p:cNvSpPr>
          <p:nvPr>
            <p:ph type="dt" sz="half" idx="10"/>
          </p:nvPr>
        </p:nvSpPr>
        <p:spPr/>
        <p:txBody>
          <a:bodyPr/>
          <a:lstStyle/>
          <a:p>
            <a:fld id="{AE23FB6F-47CB-4ED9-BE74-EAF95264499B}" type="datetime1">
              <a:rPr lang="en-US" smtClean="0"/>
              <a:pPr/>
              <a:t>4/17/2020</a:t>
            </a:fld>
            <a:endParaRPr lang="en-US"/>
          </a:p>
        </p:txBody>
      </p:sp>
    </p:spTree>
    <p:extLst>
      <p:ext uri="{BB962C8B-B14F-4D97-AF65-F5344CB8AC3E}">
        <p14:creationId xmlns:p14="http://schemas.microsoft.com/office/powerpoint/2010/main" val="30118110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6879</TotalTime>
  <Words>1115</Words>
  <Application>Microsoft Office PowerPoint</Application>
  <PresentationFormat>On-screen Show (4:3)</PresentationFormat>
  <Paragraphs>197</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NikoshBAN</vt:lpstr>
      <vt:lpstr>Times New Roman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Rasel</cp:lastModifiedBy>
  <cp:revision>731</cp:revision>
  <dcterms:created xsi:type="dcterms:W3CDTF">2006-08-16T00:00:00Z</dcterms:created>
  <dcterms:modified xsi:type="dcterms:W3CDTF">2020-04-16T23:54:12Z</dcterms:modified>
</cp:coreProperties>
</file>