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257" r:id="rId4"/>
    <p:sldId id="267" r:id="rId5"/>
    <p:sldId id="259" r:id="rId6"/>
    <p:sldId id="262" r:id="rId7"/>
    <p:sldId id="261" r:id="rId8"/>
    <p:sldId id="271" r:id="rId9"/>
    <p:sldId id="272" r:id="rId10"/>
    <p:sldId id="258" r:id="rId11"/>
    <p:sldId id="263" r:id="rId12"/>
    <p:sldId id="264" r:id="rId13"/>
    <p:sldId id="268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AB6"/>
    <a:srgbClr val="189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81" autoAdjust="0"/>
  </p:normalViewPr>
  <p:slideViewPr>
    <p:cSldViewPr>
      <p:cViewPr varScale="1">
        <p:scale>
          <a:sx n="53" d="100"/>
          <a:sy n="53" d="100"/>
        </p:scale>
        <p:origin x="18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854C9-77A1-4C2A-BF2F-6FF0AFEB3A9C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290E3-7C90-4123-BA98-7B8832498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290E3-7C90-4123-BA98-7B88324982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হাজ্জ অর্থ</a:t>
            </a:r>
            <a:r>
              <a:rPr lang="bn-BD" sz="24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সংকল্প, ইচ্ছা করা। ইসলামী পরিভাষায় হাজ্জ 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bn-BD" sz="24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নির্দিষ্ট দিনসমূহে পবিত্র কা’বা ও নির্ধারিত কয়েকটি কা’বা ও নির্ধারিত কয়েকটি স্থানে আল্লাহ ও রাসুলের নির্দেশিত অনুষ্ঠান পালন। 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হাজ্জ ইসলামের পঞ্চম</a:t>
            </a:r>
            <a:r>
              <a:rPr lang="bn-BD" sz="24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রুকন।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290E3-7C90-4123-BA98-7B88324982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290E3-7C90-4123-BA98-7B88324982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290E3-7C90-4123-BA98-7B88324982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290E3-7C90-4123-BA98-7B883249822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524000"/>
          </a:xfrm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bn-BD" sz="1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Flower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862932"/>
            <a:ext cx="8458200" cy="4614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0" y="6172201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হাজ্জ মানচিত্র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52600" y="152400"/>
            <a:ext cx="56388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 থেকে যা মনে রাখতে হবে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 flipV="1">
            <a:off x="0" y="6858000"/>
            <a:ext cx="9144000" cy="304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17410" name="Picture 2" descr="C:\Documents and Settings\Administrator\Desktop\shahjalal\pictur-s\Hajj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990600"/>
            <a:ext cx="83820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9906000" y="0"/>
            <a:ext cx="76200" cy="4571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1524000" y="304800"/>
            <a:ext cx="6019800" cy="9906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দলগত কাজ -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৮মিনিট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81000" y="1447800"/>
            <a:ext cx="8305800" cy="49530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“হাজ্জের মাধ্যমে মানুষের মন থেকে কৃপণতা,অপচয় প্রবণতা দূরীভূত হয়”-এ কথাটি ব্যাখ্যা কর।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524000" y="228600"/>
            <a:ext cx="6400800" cy="114300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														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2400" dirty="0" smtClean="0"/>
              <a:t>												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1447800"/>
            <a:ext cx="8153400" cy="449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* হাজ্জ অর্থ কী?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* হাজ্জের তিনটি ফরজ উল্লেখ কর।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*“হাজ্জ মুসলমানদের বিশ্ব সম্মেলন”- 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ব্যাখ্যা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/>
          <p:cNvSpPr/>
          <p:nvPr/>
        </p:nvSpPr>
        <p:spPr>
          <a:xfrm>
            <a:off x="1600200" y="381000"/>
            <a:ext cx="6019800" cy="914400"/>
          </a:xfrm>
          <a:prstGeom prst="flowChartPredefined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1676400"/>
            <a:ext cx="7696200" cy="4648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“হাজ্জের মাধ্যমে মুসলিম ভ্রাতৃত্ব বোধের স্বরূপ প্রকাশ পায়”- বিষয়টির তাৎপর্য বিশ্লেষণ কর।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698625"/>
          </a:xfrm>
        </p:spPr>
        <p:txBody>
          <a:bodyPr>
            <a:normAutofit fontScale="90000"/>
          </a:bodyPr>
          <a:lstStyle/>
          <a:p>
            <a:pPr algn="ctr"/>
            <a:r>
              <a:rPr lang="bn-BD" sz="153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Picture 7" descr="D:\My Pictures\roses2.jpg"/>
          <p:cNvPicPr>
            <a:picLocks noChangeAspect="1" noChangeArrowheads="1"/>
          </p:cNvPicPr>
          <p:nvPr/>
        </p:nvPicPr>
        <p:blipFill>
          <a:blip r:embed="rId3"/>
          <a:srcRect l="53846" t="54135"/>
          <a:stretch>
            <a:fillRect/>
          </a:stretch>
        </p:blipFill>
        <p:spPr bwMode="auto">
          <a:xfrm>
            <a:off x="4800600" y="4495800"/>
            <a:ext cx="2133600" cy="2259585"/>
          </a:xfrm>
          <a:prstGeom prst="rect">
            <a:avLst/>
          </a:prstGeom>
          <a:noFill/>
        </p:spPr>
      </p:pic>
      <p:pic>
        <p:nvPicPr>
          <p:cNvPr id="9" name="Picture 8" descr="D:\My Pictures\roses2.jpg"/>
          <p:cNvPicPr>
            <a:picLocks noChangeAspect="1" noChangeArrowheads="1"/>
          </p:cNvPicPr>
          <p:nvPr/>
        </p:nvPicPr>
        <p:blipFill>
          <a:blip r:embed="rId3"/>
          <a:srcRect t="54135" r="46154"/>
          <a:stretch>
            <a:fillRect/>
          </a:stretch>
        </p:blipFill>
        <p:spPr bwMode="auto">
          <a:xfrm>
            <a:off x="2286000" y="4495800"/>
            <a:ext cx="2514600" cy="2282642"/>
          </a:xfrm>
          <a:prstGeom prst="rect">
            <a:avLst/>
          </a:prstGeom>
          <a:noFill/>
        </p:spPr>
      </p:pic>
      <p:pic>
        <p:nvPicPr>
          <p:cNvPr id="10" name="Picture 9" descr="D:\My Pictures\roses2.jpg"/>
          <p:cNvPicPr>
            <a:picLocks noChangeAspect="1" noChangeArrowheads="1"/>
          </p:cNvPicPr>
          <p:nvPr/>
        </p:nvPicPr>
        <p:blipFill>
          <a:blip r:embed="rId3"/>
          <a:srcRect r="46154" b="45865"/>
          <a:stretch>
            <a:fillRect/>
          </a:stretch>
        </p:blipFill>
        <p:spPr bwMode="auto">
          <a:xfrm>
            <a:off x="2311400" y="1828800"/>
            <a:ext cx="2489200" cy="2667000"/>
          </a:xfrm>
          <a:prstGeom prst="rect">
            <a:avLst/>
          </a:prstGeom>
          <a:noFill/>
        </p:spPr>
      </p:pic>
      <p:pic>
        <p:nvPicPr>
          <p:cNvPr id="11" name="Picture 10" descr="D:\My Pictures\roses2.jpg"/>
          <p:cNvPicPr>
            <a:picLocks noChangeAspect="1" noChangeArrowheads="1"/>
          </p:cNvPicPr>
          <p:nvPr/>
        </p:nvPicPr>
        <p:blipFill>
          <a:blip r:embed="rId3"/>
          <a:srcRect l="53846" b="45865"/>
          <a:stretch>
            <a:fillRect/>
          </a:stretch>
        </p:blipFill>
        <p:spPr bwMode="auto">
          <a:xfrm>
            <a:off x="4800600" y="1828800"/>
            <a:ext cx="2133600" cy="2667000"/>
          </a:xfrm>
          <a:prstGeom prst="rect">
            <a:avLst/>
          </a:prstGeom>
          <a:noFill/>
        </p:spPr>
      </p:pic>
      <p:pic>
        <p:nvPicPr>
          <p:cNvPr id="7" name="Picture 6" descr="D:\My Pictures\roses2.jpg"/>
          <p:cNvPicPr>
            <a:picLocks noChangeAspect="1" noChangeArrowheads="1"/>
          </p:cNvPicPr>
          <p:nvPr/>
        </p:nvPicPr>
        <p:blipFill>
          <a:blip r:embed="rId3"/>
          <a:srcRect l="53846" t="54135"/>
          <a:stretch>
            <a:fillRect/>
          </a:stretch>
        </p:blipFill>
        <p:spPr bwMode="auto">
          <a:xfrm>
            <a:off x="4800600" y="4419600"/>
            <a:ext cx="2133600" cy="2259585"/>
          </a:xfrm>
          <a:prstGeom prst="rect">
            <a:avLst/>
          </a:prstGeom>
          <a:noFill/>
        </p:spPr>
      </p:pic>
      <p:pic>
        <p:nvPicPr>
          <p:cNvPr id="12" name="Picture 11" descr="D:\My Pictures\roses2.jpg"/>
          <p:cNvPicPr>
            <a:picLocks noChangeAspect="1" noChangeArrowheads="1"/>
          </p:cNvPicPr>
          <p:nvPr/>
        </p:nvPicPr>
        <p:blipFill>
          <a:blip r:embed="rId3"/>
          <a:srcRect t="54135" r="46154"/>
          <a:stretch>
            <a:fillRect/>
          </a:stretch>
        </p:blipFill>
        <p:spPr bwMode="auto">
          <a:xfrm>
            <a:off x="2286000" y="4419600"/>
            <a:ext cx="2514600" cy="2282642"/>
          </a:xfrm>
          <a:prstGeom prst="rect">
            <a:avLst/>
          </a:prstGeom>
          <a:noFill/>
        </p:spPr>
      </p:pic>
      <p:pic>
        <p:nvPicPr>
          <p:cNvPr id="13" name="Picture 12" descr="D:\My Pictures\roses2.jpg"/>
          <p:cNvPicPr>
            <a:picLocks noChangeAspect="1" noChangeArrowheads="1"/>
          </p:cNvPicPr>
          <p:nvPr/>
        </p:nvPicPr>
        <p:blipFill>
          <a:blip r:embed="rId3"/>
          <a:srcRect r="46154" b="45865"/>
          <a:stretch>
            <a:fillRect/>
          </a:stretch>
        </p:blipFill>
        <p:spPr bwMode="auto">
          <a:xfrm>
            <a:off x="2311400" y="1752600"/>
            <a:ext cx="2489200" cy="2667000"/>
          </a:xfrm>
          <a:prstGeom prst="rect">
            <a:avLst/>
          </a:prstGeom>
          <a:noFill/>
        </p:spPr>
      </p:pic>
      <p:pic>
        <p:nvPicPr>
          <p:cNvPr id="14" name="Picture 13" descr="D:\My Pictures\roses2.jpg"/>
          <p:cNvPicPr>
            <a:picLocks noChangeAspect="1" noChangeArrowheads="1"/>
          </p:cNvPicPr>
          <p:nvPr/>
        </p:nvPicPr>
        <p:blipFill>
          <a:blip r:embed="rId3"/>
          <a:srcRect l="53846" b="45865"/>
          <a:stretch>
            <a:fillRect/>
          </a:stretch>
        </p:blipFill>
        <p:spPr bwMode="auto">
          <a:xfrm>
            <a:off x="4800600" y="1752600"/>
            <a:ext cx="2133600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নিজ পরিচিতি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004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মামুনুর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রশীদ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</a:t>
            </a:r>
            <a:endParaRPr lang="en-US" sz="4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ধর্ম</a:t>
            </a:r>
            <a:endParaRPr lang="en-US" sz="4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ষাইটশালা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endParaRPr lang="en-US" sz="4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ব্রাহ্মণপাড়া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990599"/>
            <a:ext cx="8077200" cy="5310981"/>
          </a:xfrm>
          <a:prstGeom prst="roundRect">
            <a:avLst/>
          </a:prstGeom>
          <a:solidFill>
            <a:srgbClr val="189836"/>
          </a:solidFill>
          <a:ln w="57150">
            <a:solidFill>
              <a:schemeClr val="accent6">
                <a:lumMod val="75000"/>
              </a:schemeClr>
            </a:solidFill>
          </a:ln>
          <a:scene3d>
            <a:camera prst="perspective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 </a:t>
            </a:r>
            <a:endParaRPr lang="bn-BD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endParaRPr lang="bn-BD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5"/>
          <p:cNvSpPr>
            <a:spLocks noGrp="1"/>
          </p:cNvSpPr>
          <p:nvPr>
            <p:ph type="title"/>
          </p:nvPr>
        </p:nvSpPr>
        <p:spPr>
          <a:xfrm>
            <a:off x="2819400" y="2514600"/>
            <a:ext cx="3352800" cy="26670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হা</a:t>
            </a:r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জ্জ্ব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4302" y="533400"/>
            <a:ext cx="69525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8000" b="1" dirty="0" err="1" smtClean="0">
                <a:ln/>
                <a:solidFill>
                  <a:schemeClr val="accent3"/>
                </a:solidFill>
              </a:rPr>
              <a:t>আজকের</a:t>
            </a:r>
            <a:r>
              <a:rPr lang="en-US" sz="8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8000" b="1" dirty="0" err="1" smtClean="0">
                <a:ln/>
                <a:solidFill>
                  <a:schemeClr val="accent3"/>
                </a:solidFill>
              </a:rPr>
              <a:t>পাঠ</a:t>
            </a:r>
            <a:endParaRPr lang="en-US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-Point Star 4"/>
          <p:cNvSpPr/>
          <p:nvPr/>
        </p:nvSpPr>
        <p:spPr>
          <a:xfrm>
            <a:off x="2057400" y="304800"/>
            <a:ext cx="5181600" cy="1524000"/>
          </a:xfrm>
          <a:prstGeom prst="star6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bn-BD" sz="6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6000" dirty="0" smtClean="0">
                <a:solidFill>
                  <a:srgbClr val="1E0AB6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 smtClean="0">
              <a:solidFill>
                <a:srgbClr val="1E0AB6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1905000"/>
            <a:ext cx="8534400" cy="4191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শিক্ষার্থীর-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হাজ্জ এর অর্থ বলতে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“হাজ্জ ধনী মুসলমানদের উপর ফরজ” ব্যাখ্যা করতে 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হাজ্জের ফরজ ও ওয়াজিব বর্ণনা করতে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“হাজ্জের মাধ্যমে বিশ্ব মুসলিম ভ্রাতৃত্ব বোধের স্বরূপ প্রকাশ 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পায়”- বিষয়টির তাৎপর্য বিশ্লেষণ করতে পারবে।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bn-B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1219200" y="304800"/>
            <a:ext cx="6248400" cy="1600200"/>
          </a:xfrm>
          <a:prstGeom prst="left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কাজ-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২মিনিট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66800" y="2209800"/>
            <a:ext cx="6705600" cy="3733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হাজ্জ অর্থ কী?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2438400" y="2286000"/>
            <a:ext cx="4267200" cy="685800"/>
          </a:xfrm>
          <a:prstGeom prst="flowChartAlternateProcess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হাজ্জের ফরজ কয়টি?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3124200"/>
            <a:ext cx="518160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৩টি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Minus 20"/>
          <p:cNvSpPr/>
          <p:nvPr/>
        </p:nvSpPr>
        <p:spPr>
          <a:xfrm flipV="1">
            <a:off x="457200" y="4191000"/>
            <a:ext cx="81534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1524000" y="4267200"/>
            <a:ext cx="76200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 flipH="1">
            <a:off x="4495800" y="4267200"/>
            <a:ext cx="45719" cy="1066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flipH="1">
            <a:off x="7467600" y="4267200"/>
            <a:ext cx="76200" cy="914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28600" y="4953000"/>
            <a:ext cx="2590800" cy="1371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ইহরাম বাধা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553200" y="5181600"/>
            <a:ext cx="2286000" cy="1371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তাওয়াফ করা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048000" y="5334000"/>
            <a:ext cx="2971800" cy="1295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আরাফার ময়দানে অবস্থান করা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Documents and Settings\Administrator\Desktop\shahjalal\pictur-s\hajj_pilgrim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2590800" cy="182880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Desktop\shahjalal\pictur-s\kab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152400"/>
            <a:ext cx="2971800" cy="1905000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Desktop\shahjalal\pictur-s\hajj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152400"/>
            <a:ext cx="25908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or\Desktop\shahjalal\pictur-s\Hajj-Application-Form-2012-Pakistan-Download-Onli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2590800" cy="274320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or\Desktop\shahjalal\pictur-s\sabeenn-one-haji-hair-cutting-jpg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486400" y="3657600"/>
            <a:ext cx="3352800" cy="2590800"/>
          </a:xfrm>
          <a:prstGeom prst="rect">
            <a:avLst/>
          </a:prstGeom>
          <a:noFill/>
        </p:spPr>
      </p:pic>
      <p:pic>
        <p:nvPicPr>
          <p:cNvPr id="15362" name="Picture 2" descr="C:\Documents and Settings\Administrator\Desktop\shahjalal\pictur-s\safa_marw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228600"/>
            <a:ext cx="2819400" cy="2743200"/>
          </a:xfrm>
          <a:prstGeom prst="rect">
            <a:avLst/>
          </a:prstGeom>
          <a:noFill/>
        </p:spPr>
      </p:pic>
      <p:pic>
        <p:nvPicPr>
          <p:cNvPr id="15363" name="Picture 3" descr="C:\Documents and Settings\Administrator\Desktop\shahjalal\pictur-s\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228600"/>
            <a:ext cx="2590800" cy="2743200"/>
          </a:xfrm>
          <a:prstGeom prst="rect">
            <a:avLst/>
          </a:prstGeom>
          <a:noFill/>
        </p:spPr>
      </p:pic>
      <p:pic>
        <p:nvPicPr>
          <p:cNvPr id="15364" name="Picture 4" descr="C:\Documents and Settings\Administrator\Desktop\shahjalal\pictur-s\go-makkah-hajj-oumra-u3az7t-mina-hajjjp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6800" y="3657600"/>
            <a:ext cx="4191000" cy="2590800"/>
          </a:xfrm>
          <a:prstGeom prst="rect">
            <a:avLst/>
          </a:prstGeom>
          <a:noFill/>
        </p:spPr>
      </p:pic>
      <p:sp>
        <p:nvSpPr>
          <p:cNvPr id="22" name="Rounded Rectangle 21"/>
          <p:cNvSpPr/>
          <p:nvPr/>
        </p:nvSpPr>
        <p:spPr>
          <a:xfrm>
            <a:off x="609600" y="3124200"/>
            <a:ext cx="2133600" cy="228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তাওয়াফে কুদুম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191000" y="3124200"/>
            <a:ext cx="12954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সাঈ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705600" y="3124200"/>
            <a:ext cx="18288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মুজদালিফায় অবস্থান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705600" y="6324600"/>
            <a:ext cx="16764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চুল কাটা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438400" y="6324600"/>
            <a:ext cx="2133600" cy="228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পাথর নিক্ষেপ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4038600" y="762000"/>
            <a:ext cx="685800" cy="9906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-1219200" y="1447800"/>
            <a:ext cx="11582400" cy="838200"/>
          </a:xfrm>
          <a:prstGeom prst="mathMin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81200" y="162580"/>
            <a:ext cx="5029200" cy="769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হাজ্জের ওয়াজিব পাঁচটি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28600" y="2667000"/>
            <a:ext cx="2209800" cy="1676400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তাওয়াফে কুদুম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467600" y="3124200"/>
            <a:ext cx="1447800" cy="1447800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সাঈ করা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524000" y="4191000"/>
            <a:ext cx="2743200" cy="2209800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মুজদালিফায় অবস্থান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62600" y="4267200"/>
            <a:ext cx="2057400" cy="1981200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কুরবানী করা ও চুল কাটা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038600" y="3048000"/>
            <a:ext cx="1524000" cy="2057400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পাথর মারা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2438400" y="1905000"/>
            <a:ext cx="789432" cy="22860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>
            <a:off x="762000" y="1905000"/>
            <a:ext cx="762000" cy="8382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4343400" y="1905000"/>
            <a:ext cx="838200" cy="11430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6096000" y="1905000"/>
            <a:ext cx="838200" cy="23622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7924800" y="1905000"/>
            <a:ext cx="838200" cy="12192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248</Words>
  <Application>Microsoft Office PowerPoint</Application>
  <PresentationFormat>On-screen Show (4:3)</PresentationFormat>
  <Paragraphs>59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Times New Roman</vt:lpstr>
      <vt:lpstr>Vrinda</vt:lpstr>
      <vt:lpstr>Office Theme</vt:lpstr>
      <vt:lpstr>স্বাগতম </vt:lpstr>
      <vt:lpstr>নিজ পরিচিতি</vt:lpstr>
      <vt:lpstr>PowerPoint Presentation</vt:lpstr>
      <vt:lpstr>হাজ্জ্ব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Rasel</cp:lastModifiedBy>
  <cp:revision>200</cp:revision>
  <dcterms:created xsi:type="dcterms:W3CDTF">2006-08-16T00:00:00Z</dcterms:created>
  <dcterms:modified xsi:type="dcterms:W3CDTF">2020-04-17T04:43:41Z</dcterms:modified>
</cp:coreProperties>
</file>