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30"/>
  </p:notesMasterIdLst>
  <p:sldIdLst>
    <p:sldId id="273" r:id="rId4"/>
    <p:sldId id="256" r:id="rId5"/>
    <p:sldId id="292" r:id="rId6"/>
    <p:sldId id="257" r:id="rId7"/>
    <p:sldId id="288" r:id="rId8"/>
    <p:sldId id="275" r:id="rId9"/>
    <p:sldId id="258" r:id="rId10"/>
    <p:sldId id="291" r:id="rId11"/>
    <p:sldId id="259" r:id="rId12"/>
    <p:sldId id="260" r:id="rId13"/>
    <p:sldId id="270" r:id="rId14"/>
    <p:sldId id="262" r:id="rId15"/>
    <p:sldId id="265" r:id="rId16"/>
    <p:sldId id="263" r:id="rId17"/>
    <p:sldId id="280" r:id="rId18"/>
    <p:sldId id="287" r:id="rId19"/>
    <p:sldId id="277" r:id="rId20"/>
    <p:sldId id="278" r:id="rId21"/>
    <p:sldId id="279" r:id="rId22"/>
    <p:sldId id="283" r:id="rId23"/>
    <p:sldId id="284" r:id="rId24"/>
    <p:sldId id="285" r:id="rId25"/>
    <p:sldId id="271" r:id="rId26"/>
    <p:sldId id="293" r:id="rId27"/>
    <p:sldId id="272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7" autoAdjust="0"/>
    <p:restoredTop sz="92976" autoAdjust="0"/>
  </p:normalViewPr>
  <p:slideViewPr>
    <p:cSldViewPr>
      <p:cViewPr varScale="1">
        <p:scale>
          <a:sx n="54" d="100"/>
          <a:sy n="54" d="100"/>
        </p:scale>
        <p:origin x="18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A7C29-0830-4776-82C5-3B7CBE7B2D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85E44C-33BF-41AE-8430-06E1EF32539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6000" dirty="0" smtClean="0">
              <a:solidFill>
                <a:srgbClr val="FFC000"/>
              </a:solidFill>
            </a:rPr>
            <a:t>শিলা</a:t>
          </a:r>
          <a:endParaRPr lang="en-US" sz="1600" dirty="0">
            <a:solidFill>
              <a:srgbClr val="FFC000"/>
            </a:solidFill>
          </a:endParaRPr>
        </a:p>
      </dgm:t>
    </dgm:pt>
    <dgm:pt modelId="{324B7A0F-4242-42B2-B4D0-D5F7D69A564F}" type="parTrans" cxnId="{66276395-8147-4D92-9F3C-FAC6C8BBE838}">
      <dgm:prSet/>
      <dgm:spPr/>
      <dgm:t>
        <a:bodyPr/>
        <a:lstStyle/>
        <a:p>
          <a:endParaRPr lang="en-US"/>
        </a:p>
      </dgm:t>
    </dgm:pt>
    <dgm:pt modelId="{9AA0DAD8-6A4A-4BFF-88E2-325407E5149F}" type="sibTrans" cxnId="{66276395-8147-4D92-9F3C-FAC6C8BBE838}">
      <dgm:prSet/>
      <dgm:spPr/>
      <dgm:t>
        <a:bodyPr/>
        <a:lstStyle/>
        <a:p>
          <a:endParaRPr lang="en-US"/>
        </a:p>
      </dgm:t>
    </dgm:pt>
    <dgm:pt modelId="{C4FF0AC9-3221-4DAA-B071-ADDE661EC819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</a:rPr>
            <a:t>আগ্নেয়</a:t>
          </a:r>
          <a:endParaRPr lang="en-US" sz="3600" dirty="0">
            <a:solidFill>
              <a:srgbClr val="FF0000"/>
            </a:solidFill>
          </a:endParaRPr>
        </a:p>
      </dgm:t>
    </dgm:pt>
    <dgm:pt modelId="{E0C4667A-7972-4F36-A26A-11847183B5E3}" type="parTrans" cxnId="{ADE66982-93CD-40F3-B07B-9BCB845FDDAF}">
      <dgm:prSet/>
      <dgm:spPr/>
      <dgm:t>
        <a:bodyPr/>
        <a:lstStyle/>
        <a:p>
          <a:endParaRPr lang="en-US"/>
        </a:p>
      </dgm:t>
    </dgm:pt>
    <dgm:pt modelId="{1A8B9934-D57C-4343-A0E4-ACB21E9D417B}" type="sibTrans" cxnId="{ADE66982-93CD-40F3-B07B-9BCB845FDDAF}">
      <dgm:prSet/>
      <dgm:spPr/>
      <dgm:t>
        <a:bodyPr/>
        <a:lstStyle/>
        <a:p>
          <a:endParaRPr lang="en-US"/>
        </a:p>
      </dgm:t>
    </dgm:pt>
    <dgm:pt modelId="{4A2B576C-8E11-4951-9E38-A84938DE6F76}">
      <dgm:prSet phldrT="[Text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bn-BD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পাললিক</a:t>
          </a:r>
          <a:endParaRPr lang="en-US" sz="3200" dirty="0">
            <a:solidFill>
              <a:schemeClr val="accent4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BFC10B1D-9890-411A-832B-FD3CD5C53CF0}" type="parTrans" cxnId="{EF8A65CB-7418-4ADE-A7E7-77DFCE3AF368}">
      <dgm:prSet/>
      <dgm:spPr/>
      <dgm:t>
        <a:bodyPr/>
        <a:lstStyle/>
        <a:p>
          <a:endParaRPr lang="en-US"/>
        </a:p>
      </dgm:t>
    </dgm:pt>
    <dgm:pt modelId="{3DC0F664-976E-41DB-A7BF-593F965B1FB2}" type="sibTrans" cxnId="{EF8A65CB-7418-4ADE-A7E7-77DFCE3AF368}">
      <dgm:prSet/>
      <dgm:spPr/>
      <dgm:t>
        <a:bodyPr/>
        <a:lstStyle/>
        <a:p>
          <a:endParaRPr lang="en-US"/>
        </a:p>
      </dgm:t>
    </dgm:pt>
    <dgm:pt modelId="{0A01BDBB-5DD6-496E-90A3-50B43E964751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bn-BD" sz="24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রুপান্তরিত</a:t>
          </a:r>
          <a:endParaRPr lang="en-US" sz="2400" dirty="0">
            <a:solidFill>
              <a:srgbClr val="92D050"/>
            </a:solidFill>
            <a:latin typeface="NikoshBAN" pitchFamily="2" charset="0"/>
            <a:cs typeface="NikoshBAN" pitchFamily="2" charset="0"/>
          </a:endParaRPr>
        </a:p>
      </dgm:t>
    </dgm:pt>
    <dgm:pt modelId="{7F903E94-DDAF-42BE-8B95-24F5CB58FF68}" type="parTrans" cxnId="{A00CF3BB-99AC-4F92-AE32-5BB0061BCEDD}">
      <dgm:prSet/>
      <dgm:spPr/>
      <dgm:t>
        <a:bodyPr/>
        <a:lstStyle/>
        <a:p>
          <a:endParaRPr lang="en-US"/>
        </a:p>
      </dgm:t>
    </dgm:pt>
    <dgm:pt modelId="{6F4F038C-0545-47A6-B463-C84C88022DCF}" type="sibTrans" cxnId="{A00CF3BB-99AC-4F92-AE32-5BB0061BCEDD}">
      <dgm:prSet/>
      <dgm:spPr/>
      <dgm:t>
        <a:bodyPr/>
        <a:lstStyle/>
        <a:p>
          <a:endParaRPr lang="en-US"/>
        </a:p>
      </dgm:t>
    </dgm:pt>
    <dgm:pt modelId="{013C697A-D58B-4DBA-A4AD-2E0B49AF3B54}" type="pres">
      <dgm:prSet presAssocID="{ECCA7C29-0830-4776-82C5-3B7CBE7B2D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AA6102-3A61-47D7-9B50-3B56EC5FE7EB}" type="pres">
      <dgm:prSet presAssocID="{2085E44C-33BF-41AE-8430-06E1EF32539B}" presName="hierRoot1" presStyleCnt="0"/>
      <dgm:spPr/>
    </dgm:pt>
    <dgm:pt modelId="{381D2DA3-32B2-4FCF-808B-CA1114BCE7E8}" type="pres">
      <dgm:prSet presAssocID="{2085E44C-33BF-41AE-8430-06E1EF32539B}" presName="composite" presStyleCnt="0"/>
      <dgm:spPr/>
    </dgm:pt>
    <dgm:pt modelId="{F5044282-A6BD-48DD-A121-AAF91B3192A2}" type="pres">
      <dgm:prSet presAssocID="{2085E44C-33BF-41AE-8430-06E1EF32539B}" presName="background" presStyleLbl="node0" presStyleIdx="0" presStyleCnt="1"/>
      <dgm:spPr/>
    </dgm:pt>
    <dgm:pt modelId="{105EF1F8-E68E-46DF-9F59-F5A5DE17FBF7}" type="pres">
      <dgm:prSet presAssocID="{2085E44C-33BF-41AE-8430-06E1EF32539B}" presName="text" presStyleLbl="fgAcc0" presStyleIdx="0" presStyleCnt="1" custScaleX="49223" custScaleY="52181" custLinFactNeighborX="-30990" custLinFactNeighborY="-2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8F9B9C-F4F8-4759-9877-0C4BFFAC1BE3}" type="pres">
      <dgm:prSet presAssocID="{2085E44C-33BF-41AE-8430-06E1EF32539B}" presName="hierChild2" presStyleCnt="0"/>
      <dgm:spPr/>
    </dgm:pt>
    <dgm:pt modelId="{44E21E16-FBEF-4BE1-BBE2-023C794C4765}" type="pres">
      <dgm:prSet presAssocID="{E0C4667A-7972-4F36-A26A-11847183B5E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9DF18CC-EF15-455C-BBC5-1B3B97122414}" type="pres">
      <dgm:prSet presAssocID="{C4FF0AC9-3221-4DAA-B071-ADDE661EC819}" presName="hierRoot2" presStyleCnt="0"/>
      <dgm:spPr/>
    </dgm:pt>
    <dgm:pt modelId="{B887B20B-9281-4ED1-8BDF-544E0F800E9F}" type="pres">
      <dgm:prSet presAssocID="{C4FF0AC9-3221-4DAA-B071-ADDE661EC819}" presName="composite2" presStyleCnt="0"/>
      <dgm:spPr/>
    </dgm:pt>
    <dgm:pt modelId="{4833D139-872F-472D-8405-4A49B724E9F4}" type="pres">
      <dgm:prSet presAssocID="{C4FF0AC9-3221-4DAA-B071-ADDE661EC819}" presName="background2" presStyleLbl="node2" presStyleIdx="0" presStyleCnt="3"/>
      <dgm:spPr/>
    </dgm:pt>
    <dgm:pt modelId="{E10F55DC-07D3-43EB-8CB6-6D95B31928A6}" type="pres">
      <dgm:prSet presAssocID="{C4FF0AC9-3221-4DAA-B071-ADDE661EC819}" presName="text2" presStyleLbl="fgAcc2" presStyleIdx="0" presStyleCnt="3" custScaleX="30787" custScaleY="31748" custLinFactNeighborX="294" custLinFactNeighborY="-52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3A756-B7B4-4006-BBEC-1DA91BB167BC}" type="pres">
      <dgm:prSet presAssocID="{C4FF0AC9-3221-4DAA-B071-ADDE661EC819}" presName="hierChild3" presStyleCnt="0"/>
      <dgm:spPr/>
    </dgm:pt>
    <dgm:pt modelId="{D72FC36A-2079-4FD7-816F-C911CEE96731}" type="pres">
      <dgm:prSet presAssocID="{7F903E94-DDAF-42BE-8B95-24F5CB58FF68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2E1F91E-02E7-432D-A1EA-6EB49441A82D}" type="pres">
      <dgm:prSet presAssocID="{0A01BDBB-5DD6-496E-90A3-50B43E964751}" presName="hierRoot2" presStyleCnt="0"/>
      <dgm:spPr/>
    </dgm:pt>
    <dgm:pt modelId="{E6E6FE58-363E-45A9-96A6-7AFCA6F4BD00}" type="pres">
      <dgm:prSet presAssocID="{0A01BDBB-5DD6-496E-90A3-50B43E964751}" presName="composite2" presStyleCnt="0"/>
      <dgm:spPr/>
    </dgm:pt>
    <dgm:pt modelId="{8C491028-88A1-4147-8FD9-67A48A8039F1}" type="pres">
      <dgm:prSet presAssocID="{0A01BDBB-5DD6-496E-90A3-50B43E964751}" presName="background2" presStyleLbl="node2" presStyleIdx="1" presStyleCnt="3"/>
      <dgm:spPr/>
    </dgm:pt>
    <dgm:pt modelId="{923CC23E-4BD1-4209-AF75-A15AD55EF613}" type="pres">
      <dgm:prSet presAssocID="{0A01BDBB-5DD6-496E-90A3-50B43E964751}" presName="text2" presStyleLbl="fgAcc2" presStyleIdx="1" presStyleCnt="3" custScaleX="27431" custScaleY="25431" custLinFactNeighborX="-9819" custLinFactNeighborY="-41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8E4703-2A43-47D5-A82A-303CCD195575}" type="pres">
      <dgm:prSet presAssocID="{0A01BDBB-5DD6-496E-90A3-50B43E964751}" presName="hierChild3" presStyleCnt="0"/>
      <dgm:spPr/>
    </dgm:pt>
    <dgm:pt modelId="{7E62DB2B-22FC-41BF-AE7B-AA01D1BA62D7}" type="pres">
      <dgm:prSet presAssocID="{BFC10B1D-9890-411A-832B-FD3CD5C53CF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BEAD2085-A29F-4A47-AD07-96C2F9344142}" type="pres">
      <dgm:prSet presAssocID="{4A2B576C-8E11-4951-9E38-A84938DE6F76}" presName="hierRoot2" presStyleCnt="0"/>
      <dgm:spPr/>
    </dgm:pt>
    <dgm:pt modelId="{E13192DE-27AB-47EE-87C4-EF8332F3DD2A}" type="pres">
      <dgm:prSet presAssocID="{4A2B576C-8E11-4951-9E38-A84938DE6F76}" presName="composite2" presStyleCnt="0"/>
      <dgm:spPr/>
    </dgm:pt>
    <dgm:pt modelId="{C7CF8DA6-EDE6-4A60-933F-6DD49669EFD3}" type="pres">
      <dgm:prSet presAssocID="{4A2B576C-8E11-4951-9E38-A84938DE6F76}" presName="background2" presStyleLbl="node2" presStyleIdx="2" presStyleCnt="3"/>
      <dgm:spPr/>
    </dgm:pt>
    <dgm:pt modelId="{F79AA9EB-27AB-4326-BC8B-8242C3947314}" type="pres">
      <dgm:prSet presAssocID="{4A2B576C-8E11-4951-9E38-A84938DE6F76}" presName="text2" presStyleLbl="fgAcc2" presStyleIdx="2" presStyleCnt="3" custScaleX="34867" custScaleY="28412" custLinFactNeighborX="-19435" custLinFactNeighborY="-345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DE16F0-F740-4727-A657-1A759D968988}" type="pres">
      <dgm:prSet presAssocID="{4A2B576C-8E11-4951-9E38-A84938DE6F76}" presName="hierChild3" presStyleCnt="0"/>
      <dgm:spPr/>
    </dgm:pt>
  </dgm:ptLst>
  <dgm:cxnLst>
    <dgm:cxn modelId="{470EF7BE-CF9D-4F5C-8802-027D41305ADE}" type="presOf" srcId="{ECCA7C29-0830-4776-82C5-3B7CBE7B2D4E}" destId="{013C697A-D58B-4DBA-A4AD-2E0B49AF3B54}" srcOrd="0" destOrd="0" presId="urn:microsoft.com/office/officeart/2005/8/layout/hierarchy1"/>
    <dgm:cxn modelId="{B2E742CB-5C4B-444C-A981-527B5EABD890}" type="presOf" srcId="{C4FF0AC9-3221-4DAA-B071-ADDE661EC819}" destId="{E10F55DC-07D3-43EB-8CB6-6D95B31928A6}" srcOrd="0" destOrd="0" presId="urn:microsoft.com/office/officeart/2005/8/layout/hierarchy1"/>
    <dgm:cxn modelId="{ADE66982-93CD-40F3-B07B-9BCB845FDDAF}" srcId="{2085E44C-33BF-41AE-8430-06E1EF32539B}" destId="{C4FF0AC9-3221-4DAA-B071-ADDE661EC819}" srcOrd="0" destOrd="0" parTransId="{E0C4667A-7972-4F36-A26A-11847183B5E3}" sibTransId="{1A8B9934-D57C-4343-A0E4-ACB21E9D417B}"/>
    <dgm:cxn modelId="{EF8A65CB-7418-4ADE-A7E7-77DFCE3AF368}" srcId="{2085E44C-33BF-41AE-8430-06E1EF32539B}" destId="{4A2B576C-8E11-4951-9E38-A84938DE6F76}" srcOrd="2" destOrd="0" parTransId="{BFC10B1D-9890-411A-832B-FD3CD5C53CF0}" sibTransId="{3DC0F664-976E-41DB-A7BF-593F965B1FB2}"/>
    <dgm:cxn modelId="{A00CF3BB-99AC-4F92-AE32-5BB0061BCEDD}" srcId="{2085E44C-33BF-41AE-8430-06E1EF32539B}" destId="{0A01BDBB-5DD6-496E-90A3-50B43E964751}" srcOrd="1" destOrd="0" parTransId="{7F903E94-DDAF-42BE-8B95-24F5CB58FF68}" sibTransId="{6F4F038C-0545-47A6-B463-C84C88022DCF}"/>
    <dgm:cxn modelId="{47932319-79F8-475B-B2D5-94CC02004424}" type="presOf" srcId="{E0C4667A-7972-4F36-A26A-11847183B5E3}" destId="{44E21E16-FBEF-4BE1-BBE2-023C794C4765}" srcOrd="0" destOrd="0" presId="urn:microsoft.com/office/officeart/2005/8/layout/hierarchy1"/>
    <dgm:cxn modelId="{66276395-8147-4D92-9F3C-FAC6C8BBE838}" srcId="{ECCA7C29-0830-4776-82C5-3B7CBE7B2D4E}" destId="{2085E44C-33BF-41AE-8430-06E1EF32539B}" srcOrd="0" destOrd="0" parTransId="{324B7A0F-4242-42B2-B4D0-D5F7D69A564F}" sibTransId="{9AA0DAD8-6A4A-4BFF-88E2-325407E5149F}"/>
    <dgm:cxn modelId="{2A8BC673-54A7-4E54-BC6E-399EDA178D59}" type="presOf" srcId="{BFC10B1D-9890-411A-832B-FD3CD5C53CF0}" destId="{7E62DB2B-22FC-41BF-AE7B-AA01D1BA62D7}" srcOrd="0" destOrd="0" presId="urn:microsoft.com/office/officeart/2005/8/layout/hierarchy1"/>
    <dgm:cxn modelId="{3EDEBE3D-78B7-495D-BD3E-0B54DD04F6D4}" type="presOf" srcId="{2085E44C-33BF-41AE-8430-06E1EF32539B}" destId="{105EF1F8-E68E-46DF-9F59-F5A5DE17FBF7}" srcOrd="0" destOrd="0" presId="urn:microsoft.com/office/officeart/2005/8/layout/hierarchy1"/>
    <dgm:cxn modelId="{3CA5877A-156E-4D43-8B62-E77FF3DE7E16}" type="presOf" srcId="{0A01BDBB-5DD6-496E-90A3-50B43E964751}" destId="{923CC23E-4BD1-4209-AF75-A15AD55EF613}" srcOrd="0" destOrd="0" presId="urn:microsoft.com/office/officeart/2005/8/layout/hierarchy1"/>
    <dgm:cxn modelId="{33823620-55DD-4029-A449-DBE3AB7E5E9F}" type="presOf" srcId="{4A2B576C-8E11-4951-9E38-A84938DE6F76}" destId="{F79AA9EB-27AB-4326-BC8B-8242C3947314}" srcOrd="0" destOrd="0" presId="urn:microsoft.com/office/officeart/2005/8/layout/hierarchy1"/>
    <dgm:cxn modelId="{08CBB755-B68F-4BDA-815C-F372029DE4CE}" type="presOf" srcId="{7F903E94-DDAF-42BE-8B95-24F5CB58FF68}" destId="{D72FC36A-2079-4FD7-816F-C911CEE96731}" srcOrd="0" destOrd="0" presId="urn:microsoft.com/office/officeart/2005/8/layout/hierarchy1"/>
    <dgm:cxn modelId="{EE8B5D52-65E9-4131-B5D3-10809F1FCEF8}" type="presParOf" srcId="{013C697A-D58B-4DBA-A4AD-2E0B49AF3B54}" destId="{2AAA6102-3A61-47D7-9B50-3B56EC5FE7EB}" srcOrd="0" destOrd="0" presId="urn:microsoft.com/office/officeart/2005/8/layout/hierarchy1"/>
    <dgm:cxn modelId="{30F42F07-DB61-42FB-9395-D5F910C30C82}" type="presParOf" srcId="{2AAA6102-3A61-47D7-9B50-3B56EC5FE7EB}" destId="{381D2DA3-32B2-4FCF-808B-CA1114BCE7E8}" srcOrd="0" destOrd="0" presId="urn:microsoft.com/office/officeart/2005/8/layout/hierarchy1"/>
    <dgm:cxn modelId="{C855C716-6C03-4916-9D96-77049E2FAF7E}" type="presParOf" srcId="{381D2DA3-32B2-4FCF-808B-CA1114BCE7E8}" destId="{F5044282-A6BD-48DD-A121-AAF91B3192A2}" srcOrd="0" destOrd="0" presId="urn:microsoft.com/office/officeart/2005/8/layout/hierarchy1"/>
    <dgm:cxn modelId="{536117D2-72FE-457A-8F7F-FE770B7D2B36}" type="presParOf" srcId="{381D2DA3-32B2-4FCF-808B-CA1114BCE7E8}" destId="{105EF1F8-E68E-46DF-9F59-F5A5DE17FBF7}" srcOrd="1" destOrd="0" presId="urn:microsoft.com/office/officeart/2005/8/layout/hierarchy1"/>
    <dgm:cxn modelId="{6B132F91-6B69-40BD-A658-CB250004C0E0}" type="presParOf" srcId="{2AAA6102-3A61-47D7-9B50-3B56EC5FE7EB}" destId="{9A8F9B9C-F4F8-4759-9877-0C4BFFAC1BE3}" srcOrd="1" destOrd="0" presId="urn:microsoft.com/office/officeart/2005/8/layout/hierarchy1"/>
    <dgm:cxn modelId="{31AEE937-CE89-43E4-AD3E-FFDE794259E2}" type="presParOf" srcId="{9A8F9B9C-F4F8-4759-9877-0C4BFFAC1BE3}" destId="{44E21E16-FBEF-4BE1-BBE2-023C794C4765}" srcOrd="0" destOrd="0" presId="urn:microsoft.com/office/officeart/2005/8/layout/hierarchy1"/>
    <dgm:cxn modelId="{C23386AC-C53C-4682-A064-0C599255EDC1}" type="presParOf" srcId="{9A8F9B9C-F4F8-4759-9877-0C4BFFAC1BE3}" destId="{D9DF18CC-EF15-455C-BBC5-1B3B97122414}" srcOrd="1" destOrd="0" presId="urn:microsoft.com/office/officeart/2005/8/layout/hierarchy1"/>
    <dgm:cxn modelId="{82DA2A39-B7EF-4327-AF58-AE488E19F708}" type="presParOf" srcId="{D9DF18CC-EF15-455C-BBC5-1B3B97122414}" destId="{B887B20B-9281-4ED1-8BDF-544E0F800E9F}" srcOrd="0" destOrd="0" presId="urn:microsoft.com/office/officeart/2005/8/layout/hierarchy1"/>
    <dgm:cxn modelId="{19B64B31-18AA-454C-81D7-938B335D7DAE}" type="presParOf" srcId="{B887B20B-9281-4ED1-8BDF-544E0F800E9F}" destId="{4833D139-872F-472D-8405-4A49B724E9F4}" srcOrd="0" destOrd="0" presId="urn:microsoft.com/office/officeart/2005/8/layout/hierarchy1"/>
    <dgm:cxn modelId="{AB7629D6-ACF2-4D6C-9E8A-1BDC09788590}" type="presParOf" srcId="{B887B20B-9281-4ED1-8BDF-544E0F800E9F}" destId="{E10F55DC-07D3-43EB-8CB6-6D95B31928A6}" srcOrd="1" destOrd="0" presId="urn:microsoft.com/office/officeart/2005/8/layout/hierarchy1"/>
    <dgm:cxn modelId="{22DA6DF6-6BCC-4680-A807-2AF7B1650499}" type="presParOf" srcId="{D9DF18CC-EF15-455C-BBC5-1B3B97122414}" destId="{1443A756-B7B4-4006-BBEC-1DA91BB167BC}" srcOrd="1" destOrd="0" presId="urn:microsoft.com/office/officeart/2005/8/layout/hierarchy1"/>
    <dgm:cxn modelId="{359A4759-4319-44D6-8F71-6A63EC6C3CD7}" type="presParOf" srcId="{9A8F9B9C-F4F8-4759-9877-0C4BFFAC1BE3}" destId="{D72FC36A-2079-4FD7-816F-C911CEE96731}" srcOrd="2" destOrd="0" presId="urn:microsoft.com/office/officeart/2005/8/layout/hierarchy1"/>
    <dgm:cxn modelId="{8591FA28-6D53-4C55-855E-478AE448C0E7}" type="presParOf" srcId="{9A8F9B9C-F4F8-4759-9877-0C4BFFAC1BE3}" destId="{52E1F91E-02E7-432D-A1EA-6EB49441A82D}" srcOrd="3" destOrd="0" presId="urn:microsoft.com/office/officeart/2005/8/layout/hierarchy1"/>
    <dgm:cxn modelId="{4544F1E9-569F-48D0-B250-CC3688D9084B}" type="presParOf" srcId="{52E1F91E-02E7-432D-A1EA-6EB49441A82D}" destId="{E6E6FE58-363E-45A9-96A6-7AFCA6F4BD00}" srcOrd="0" destOrd="0" presId="urn:microsoft.com/office/officeart/2005/8/layout/hierarchy1"/>
    <dgm:cxn modelId="{9FABC1D2-E45A-400A-8115-E77362B5440C}" type="presParOf" srcId="{E6E6FE58-363E-45A9-96A6-7AFCA6F4BD00}" destId="{8C491028-88A1-4147-8FD9-67A48A8039F1}" srcOrd="0" destOrd="0" presId="urn:microsoft.com/office/officeart/2005/8/layout/hierarchy1"/>
    <dgm:cxn modelId="{9164FD4C-1A80-4413-963F-FB4C894272FA}" type="presParOf" srcId="{E6E6FE58-363E-45A9-96A6-7AFCA6F4BD00}" destId="{923CC23E-4BD1-4209-AF75-A15AD55EF613}" srcOrd="1" destOrd="0" presId="urn:microsoft.com/office/officeart/2005/8/layout/hierarchy1"/>
    <dgm:cxn modelId="{7B983288-A12D-4D51-AF92-E0068BB90061}" type="presParOf" srcId="{52E1F91E-02E7-432D-A1EA-6EB49441A82D}" destId="{FF8E4703-2A43-47D5-A82A-303CCD195575}" srcOrd="1" destOrd="0" presId="urn:microsoft.com/office/officeart/2005/8/layout/hierarchy1"/>
    <dgm:cxn modelId="{B383D7D8-274A-4C53-9A79-474B4C78FEB1}" type="presParOf" srcId="{9A8F9B9C-F4F8-4759-9877-0C4BFFAC1BE3}" destId="{7E62DB2B-22FC-41BF-AE7B-AA01D1BA62D7}" srcOrd="4" destOrd="0" presId="urn:microsoft.com/office/officeart/2005/8/layout/hierarchy1"/>
    <dgm:cxn modelId="{BAB73981-F404-4324-BB9A-B4053BAE90D8}" type="presParOf" srcId="{9A8F9B9C-F4F8-4759-9877-0C4BFFAC1BE3}" destId="{BEAD2085-A29F-4A47-AD07-96C2F9344142}" srcOrd="5" destOrd="0" presId="urn:microsoft.com/office/officeart/2005/8/layout/hierarchy1"/>
    <dgm:cxn modelId="{E73C7FA7-E828-47A1-BCB9-9EE3814F5F66}" type="presParOf" srcId="{BEAD2085-A29F-4A47-AD07-96C2F9344142}" destId="{E13192DE-27AB-47EE-87C4-EF8332F3DD2A}" srcOrd="0" destOrd="0" presId="urn:microsoft.com/office/officeart/2005/8/layout/hierarchy1"/>
    <dgm:cxn modelId="{C370101D-92D9-4821-B258-FB695E0AD50D}" type="presParOf" srcId="{E13192DE-27AB-47EE-87C4-EF8332F3DD2A}" destId="{C7CF8DA6-EDE6-4A60-933F-6DD49669EFD3}" srcOrd="0" destOrd="0" presId="urn:microsoft.com/office/officeart/2005/8/layout/hierarchy1"/>
    <dgm:cxn modelId="{332C31C3-B357-4F65-81A4-D9727AD1E805}" type="presParOf" srcId="{E13192DE-27AB-47EE-87C4-EF8332F3DD2A}" destId="{F79AA9EB-27AB-4326-BC8B-8242C3947314}" srcOrd="1" destOrd="0" presId="urn:microsoft.com/office/officeart/2005/8/layout/hierarchy1"/>
    <dgm:cxn modelId="{A28E43AC-0D0C-477A-893B-8A66A61C8258}" type="presParOf" srcId="{BEAD2085-A29F-4A47-AD07-96C2F9344142}" destId="{2ADE16F0-F740-4727-A657-1A759D9689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EADB5-FF5C-41A2-B346-8844F6BDE1F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BD07A3-2A11-4C8C-AC7E-9B54B7D3EE0B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ম্যাগমা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B56644-7543-4FE4-8F07-390E51AC1445}" type="parTrans" cxnId="{89730C89-4541-4DB0-97FA-5C47555CB260}">
      <dgm:prSet/>
      <dgm:spPr/>
      <dgm:t>
        <a:bodyPr/>
        <a:lstStyle/>
        <a:p>
          <a:endParaRPr lang="en-US"/>
        </a:p>
      </dgm:t>
    </dgm:pt>
    <dgm:pt modelId="{77182857-D8EB-4246-AD83-CF3C0044AEF8}" type="sibTrans" cxnId="{89730C89-4541-4DB0-97FA-5C47555CB260}">
      <dgm:prSet/>
      <dgm:spPr/>
      <dgm:t>
        <a:bodyPr/>
        <a:lstStyle/>
        <a:p>
          <a:endParaRPr lang="en-US"/>
        </a:p>
      </dgm:t>
    </dgm:pt>
    <dgm:pt modelId="{B3284F4E-042B-4E5E-B5A8-A7368A72F5AC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আগ্ণেয়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913BBB-DB93-452C-8879-9A4EFD125E1A}" type="parTrans" cxnId="{C4DA91C4-B50B-483B-8B72-1ACE9233E603}">
      <dgm:prSet/>
      <dgm:spPr/>
      <dgm:t>
        <a:bodyPr/>
        <a:lstStyle/>
        <a:p>
          <a:endParaRPr lang="en-US"/>
        </a:p>
      </dgm:t>
    </dgm:pt>
    <dgm:pt modelId="{11E63290-0C39-4DD2-AFCA-4015444A0B34}" type="sibTrans" cxnId="{C4DA91C4-B50B-483B-8B72-1ACE9233E603}">
      <dgm:prSet/>
      <dgm:spPr/>
      <dgm:t>
        <a:bodyPr/>
        <a:lstStyle/>
        <a:p>
          <a:endParaRPr lang="en-US"/>
        </a:p>
      </dgm:t>
    </dgm:pt>
    <dgm:pt modelId="{526F9B4A-1C6D-4241-AD0B-9DF3CA7958AE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ভস্মিভূত</a:t>
          </a:r>
          <a:endParaRPr lang="en-US" dirty="0">
            <a:solidFill>
              <a:schemeClr val="accent4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BA47F69-8931-4594-B838-81434B517FB0}" type="parTrans" cxnId="{69F202CA-D0F6-4330-9BB6-36A722D00B8B}">
      <dgm:prSet/>
      <dgm:spPr/>
      <dgm:t>
        <a:bodyPr/>
        <a:lstStyle/>
        <a:p>
          <a:endParaRPr lang="en-US"/>
        </a:p>
      </dgm:t>
    </dgm:pt>
    <dgm:pt modelId="{AD59CD22-628A-4AB6-BDE1-10922B79341D}" type="sibTrans" cxnId="{69F202CA-D0F6-4330-9BB6-36A722D00B8B}">
      <dgm:prSet/>
      <dgm:spPr/>
      <dgm:t>
        <a:bodyPr/>
        <a:lstStyle/>
        <a:p>
          <a:endParaRPr lang="en-US"/>
        </a:p>
      </dgm:t>
    </dgm:pt>
    <dgm:pt modelId="{A1E9572B-A3BD-4DA5-978D-1D260F9A7A3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ঘনিভুত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682BA0F-2BC1-44D7-A517-DB2E06F9236F}" type="parTrans" cxnId="{5C8D8C81-E335-45DA-A2AB-0931ED5C6B26}">
      <dgm:prSet/>
      <dgm:spPr/>
      <dgm:t>
        <a:bodyPr/>
        <a:lstStyle/>
        <a:p>
          <a:endParaRPr lang="en-US"/>
        </a:p>
      </dgm:t>
    </dgm:pt>
    <dgm:pt modelId="{11A11FA6-8447-4EFB-97C7-F249F2A76EFD}" type="sibTrans" cxnId="{5C8D8C81-E335-45DA-A2AB-0931ED5C6B26}">
      <dgm:prSet/>
      <dgm:spPr/>
      <dgm:t>
        <a:bodyPr/>
        <a:lstStyle/>
        <a:p>
          <a:endParaRPr lang="en-US"/>
        </a:p>
      </dgm:t>
    </dgm:pt>
    <dgm:pt modelId="{932BDCB3-8061-4D01-8C40-5EADAE5C986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পাললিক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B96147-DDA2-4076-A173-A1518C25A93D}" type="parTrans" cxnId="{F08BCD9D-1569-4605-B89D-50166D6B3175}">
      <dgm:prSet/>
      <dgm:spPr/>
      <dgm:t>
        <a:bodyPr/>
        <a:lstStyle/>
        <a:p>
          <a:endParaRPr lang="en-US"/>
        </a:p>
      </dgm:t>
    </dgm:pt>
    <dgm:pt modelId="{C49C6FAD-CE6C-459D-9889-7B2C6B10E7A0}" type="sibTrans" cxnId="{F08BCD9D-1569-4605-B89D-50166D6B3175}">
      <dgm:prSet/>
      <dgm:spPr/>
      <dgm:t>
        <a:bodyPr/>
        <a:lstStyle/>
        <a:p>
          <a:endParaRPr lang="en-US"/>
        </a:p>
      </dgm:t>
    </dgm:pt>
    <dgm:pt modelId="{1E6AA847-3963-44D0-B541-4EEBC5F0C14D}" type="pres">
      <dgm:prSet presAssocID="{6CCEADB5-FF5C-41A2-B346-8844F6BDE1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2C86B0-4551-4F8F-8F14-1ABF42D695B9}" type="pres">
      <dgm:prSet presAssocID="{4CBD07A3-2A11-4C8C-AC7E-9B54B7D3EE0B}" presName="node" presStyleLbl="node1" presStyleIdx="0" presStyleCnt="5" custRadScaleRad="97549" custRadScaleInc="-33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C7A19-9762-4311-9C5C-936FE7763FE2}" type="pres">
      <dgm:prSet presAssocID="{4CBD07A3-2A11-4C8C-AC7E-9B54B7D3EE0B}" presName="spNode" presStyleCnt="0"/>
      <dgm:spPr/>
    </dgm:pt>
    <dgm:pt modelId="{9285B142-D398-4466-AA04-D77DB491A7A6}" type="pres">
      <dgm:prSet presAssocID="{77182857-D8EB-4246-AD83-CF3C0044AEF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0EBC8A7-5FC3-4CB7-8683-933D55987E25}" type="pres">
      <dgm:prSet presAssocID="{B3284F4E-042B-4E5E-B5A8-A7368A72F5AC}" presName="node" presStyleLbl="node1" presStyleIdx="1" presStyleCnt="5" custRadScaleRad="98821" custRadScaleInc="-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4E678-286B-40C0-98EA-69B80AD44232}" type="pres">
      <dgm:prSet presAssocID="{B3284F4E-042B-4E5E-B5A8-A7368A72F5AC}" presName="spNode" presStyleCnt="0"/>
      <dgm:spPr/>
    </dgm:pt>
    <dgm:pt modelId="{46AB3934-61B6-44E1-9689-FF3D8A734FC3}" type="pres">
      <dgm:prSet presAssocID="{11E63290-0C39-4DD2-AFCA-4015444A0B3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944D87D-7923-4BBD-801C-387DDCBAFB0C}" type="pres">
      <dgm:prSet presAssocID="{526F9B4A-1C6D-4241-AD0B-9DF3CA7958AE}" presName="node" presStyleLbl="node1" presStyleIdx="2" presStyleCnt="5" custRadScaleRad="98994" custRadScaleInc="-13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2ED6E-B994-4686-AD06-6131F6B26EA1}" type="pres">
      <dgm:prSet presAssocID="{526F9B4A-1C6D-4241-AD0B-9DF3CA7958AE}" presName="spNode" presStyleCnt="0"/>
      <dgm:spPr/>
    </dgm:pt>
    <dgm:pt modelId="{5F7ABCEB-2FF1-4794-9B26-9471980B49DC}" type="pres">
      <dgm:prSet presAssocID="{AD59CD22-628A-4AB6-BDE1-10922B79341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024D1A8-3901-4F6C-8CCE-91345A94BE13}" type="pres">
      <dgm:prSet presAssocID="{A1E9572B-A3BD-4DA5-978D-1D260F9A7A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7EC0C-ED21-4466-87A8-19BAFB7BBF79}" type="pres">
      <dgm:prSet presAssocID="{A1E9572B-A3BD-4DA5-978D-1D260F9A7A30}" presName="spNode" presStyleCnt="0"/>
      <dgm:spPr/>
    </dgm:pt>
    <dgm:pt modelId="{40258E4B-A14C-43C4-BDE5-D0F00B5E3D4D}" type="pres">
      <dgm:prSet presAssocID="{11A11FA6-8447-4EFB-97C7-F249F2A76EF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FFF1ADB-A3FA-4E10-BB57-2077E3608FA6}" type="pres">
      <dgm:prSet presAssocID="{932BDCB3-8061-4D01-8C40-5EADAE5C98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A5BCB-71E0-43AE-B92A-2DB37DFAC446}" type="pres">
      <dgm:prSet presAssocID="{932BDCB3-8061-4D01-8C40-5EADAE5C986C}" presName="spNode" presStyleCnt="0"/>
      <dgm:spPr/>
    </dgm:pt>
    <dgm:pt modelId="{2FC25227-9A6E-4A16-A41A-18CF7EF9CD50}" type="pres">
      <dgm:prSet presAssocID="{C49C6FAD-CE6C-459D-9889-7B2C6B10E7A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F2EECC5-0100-437C-9086-BB99E2A71BF4}" type="presOf" srcId="{77182857-D8EB-4246-AD83-CF3C0044AEF8}" destId="{9285B142-D398-4466-AA04-D77DB491A7A6}" srcOrd="0" destOrd="0" presId="urn:microsoft.com/office/officeart/2005/8/layout/cycle6"/>
    <dgm:cxn modelId="{CD178A19-8811-4A8F-A35C-32F2C72212FF}" type="presOf" srcId="{AD59CD22-628A-4AB6-BDE1-10922B79341D}" destId="{5F7ABCEB-2FF1-4794-9B26-9471980B49DC}" srcOrd="0" destOrd="0" presId="urn:microsoft.com/office/officeart/2005/8/layout/cycle6"/>
    <dgm:cxn modelId="{41CD67AD-E1B5-48E5-815D-5776668D4311}" type="presOf" srcId="{11E63290-0C39-4DD2-AFCA-4015444A0B34}" destId="{46AB3934-61B6-44E1-9689-FF3D8A734FC3}" srcOrd="0" destOrd="0" presId="urn:microsoft.com/office/officeart/2005/8/layout/cycle6"/>
    <dgm:cxn modelId="{ABC382D8-6E49-432E-B12A-A44F31E328DC}" type="presOf" srcId="{C49C6FAD-CE6C-459D-9889-7B2C6B10E7A0}" destId="{2FC25227-9A6E-4A16-A41A-18CF7EF9CD50}" srcOrd="0" destOrd="0" presId="urn:microsoft.com/office/officeart/2005/8/layout/cycle6"/>
    <dgm:cxn modelId="{27E574CA-898B-425A-9398-E35D8821B7FF}" type="presOf" srcId="{B3284F4E-042B-4E5E-B5A8-A7368A72F5AC}" destId="{E0EBC8A7-5FC3-4CB7-8683-933D55987E25}" srcOrd="0" destOrd="0" presId="urn:microsoft.com/office/officeart/2005/8/layout/cycle6"/>
    <dgm:cxn modelId="{F08BCD9D-1569-4605-B89D-50166D6B3175}" srcId="{6CCEADB5-FF5C-41A2-B346-8844F6BDE1F0}" destId="{932BDCB3-8061-4D01-8C40-5EADAE5C986C}" srcOrd="4" destOrd="0" parTransId="{A9B96147-DDA2-4076-A173-A1518C25A93D}" sibTransId="{C49C6FAD-CE6C-459D-9889-7B2C6B10E7A0}"/>
    <dgm:cxn modelId="{BE004FBF-8944-40B8-82C6-BA2546F8837E}" type="presOf" srcId="{6CCEADB5-FF5C-41A2-B346-8844F6BDE1F0}" destId="{1E6AA847-3963-44D0-B541-4EEBC5F0C14D}" srcOrd="0" destOrd="0" presId="urn:microsoft.com/office/officeart/2005/8/layout/cycle6"/>
    <dgm:cxn modelId="{5C8D8C81-E335-45DA-A2AB-0931ED5C6B26}" srcId="{6CCEADB5-FF5C-41A2-B346-8844F6BDE1F0}" destId="{A1E9572B-A3BD-4DA5-978D-1D260F9A7A30}" srcOrd="3" destOrd="0" parTransId="{4682BA0F-2BC1-44D7-A517-DB2E06F9236F}" sibTransId="{11A11FA6-8447-4EFB-97C7-F249F2A76EFD}"/>
    <dgm:cxn modelId="{53DF75CA-8726-4FFD-8222-20786CA1A42F}" type="presOf" srcId="{932BDCB3-8061-4D01-8C40-5EADAE5C986C}" destId="{9FFF1ADB-A3FA-4E10-BB57-2077E3608FA6}" srcOrd="0" destOrd="0" presId="urn:microsoft.com/office/officeart/2005/8/layout/cycle6"/>
    <dgm:cxn modelId="{6C1A033C-2BA7-41C3-98DD-08A51DDA8E01}" type="presOf" srcId="{4CBD07A3-2A11-4C8C-AC7E-9B54B7D3EE0B}" destId="{232C86B0-4551-4F8F-8F14-1ABF42D695B9}" srcOrd="0" destOrd="0" presId="urn:microsoft.com/office/officeart/2005/8/layout/cycle6"/>
    <dgm:cxn modelId="{69F202CA-D0F6-4330-9BB6-36A722D00B8B}" srcId="{6CCEADB5-FF5C-41A2-B346-8844F6BDE1F0}" destId="{526F9B4A-1C6D-4241-AD0B-9DF3CA7958AE}" srcOrd="2" destOrd="0" parTransId="{8BA47F69-8931-4594-B838-81434B517FB0}" sibTransId="{AD59CD22-628A-4AB6-BDE1-10922B79341D}"/>
    <dgm:cxn modelId="{C4DA91C4-B50B-483B-8B72-1ACE9233E603}" srcId="{6CCEADB5-FF5C-41A2-B346-8844F6BDE1F0}" destId="{B3284F4E-042B-4E5E-B5A8-A7368A72F5AC}" srcOrd="1" destOrd="0" parTransId="{6A913BBB-DB93-452C-8879-9A4EFD125E1A}" sibTransId="{11E63290-0C39-4DD2-AFCA-4015444A0B34}"/>
    <dgm:cxn modelId="{29DD7B99-DB66-4099-A1A4-CBDDB09246F9}" type="presOf" srcId="{A1E9572B-A3BD-4DA5-978D-1D260F9A7A30}" destId="{1024D1A8-3901-4F6C-8CCE-91345A94BE13}" srcOrd="0" destOrd="0" presId="urn:microsoft.com/office/officeart/2005/8/layout/cycle6"/>
    <dgm:cxn modelId="{89730C89-4541-4DB0-97FA-5C47555CB260}" srcId="{6CCEADB5-FF5C-41A2-B346-8844F6BDE1F0}" destId="{4CBD07A3-2A11-4C8C-AC7E-9B54B7D3EE0B}" srcOrd="0" destOrd="0" parTransId="{6AB56644-7543-4FE4-8F07-390E51AC1445}" sibTransId="{77182857-D8EB-4246-AD83-CF3C0044AEF8}"/>
    <dgm:cxn modelId="{9083B2CD-5048-4674-B0AE-AA26BEAF3D42}" type="presOf" srcId="{526F9B4A-1C6D-4241-AD0B-9DF3CA7958AE}" destId="{E944D87D-7923-4BBD-801C-387DDCBAFB0C}" srcOrd="0" destOrd="0" presId="urn:microsoft.com/office/officeart/2005/8/layout/cycle6"/>
    <dgm:cxn modelId="{C9BB1756-AE37-4CC1-896B-59B9FA048F2F}" type="presOf" srcId="{11A11FA6-8447-4EFB-97C7-F249F2A76EFD}" destId="{40258E4B-A14C-43C4-BDE5-D0F00B5E3D4D}" srcOrd="0" destOrd="0" presId="urn:microsoft.com/office/officeart/2005/8/layout/cycle6"/>
    <dgm:cxn modelId="{E426709E-C952-4BBF-A1C9-DD6F1BD75C6F}" type="presParOf" srcId="{1E6AA847-3963-44D0-B541-4EEBC5F0C14D}" destId="{232C86B0-4551-4F8F-8F14-1ABF42D695B9}" srcOrd="0" destOrd="0" presId="urn:microsoft.com/office/officeart/2005/8/layout/cycle6"/>
    <dgm:cxn modelId="{40CF20C6-6908-403D-833A-5D4F10A1F95B}" type="presParOf" srcId="{1E6AA847-3963-44D0-B541-4EEBC5F0C14D}" destId="{302C7A19-9762-4311-9C5C-936FE7763FE2}" srcOrd="1" destOrd="0" presId="urn:microsoft.com/office/officeart/2005/8/layout/cycle6"/>
    <dgm:cxn modelId="{790A3788-00D9-4DFE-ACE3-79EDA62230FD}" type="presParOf" srcId="{1E6AA847-3963-44D0-B541-4EEBC5F0C14D}" destId="{9285B142-D398-4466-AA04-D77DB491A7A6}" srcOrd="2" destOrd="0" presId="urn:microsoft.com/office/officeart/2005/8/layout/cycle6"/>
    <dgm:cxn modelId="{00B45801-6065-48D2-9A16-C35622860FD5}" type="presParOf" srcId="{1E6AA847-3963-44D0-B541-4EEBC5F0C14D}" destId="{E0EBC8A7-5FC3-4CB7-8683-933D55987E25}" srcOrd="3" destOrd="0" presId="urn:microsoft.com/office/officeart/2005/8/layout/cycle6"/>
    <dgm:cxn modelId="{B8D2329B-B600-49E7-9638-15A8921E5412}" type="presParOf" srcId="{1E6AA847-3963-44D0-B541-4EEBC5F0C14D}" destId="{3724E678-286B-40C0-98EA-69B80AD44232}" srcOrd="4" destOrd="0" presId="urn:microsoft.com/office/officeart/2005/8/layout/cycle6"/>
    <dgm:cxn modelId="{F9B861E2-FA47-4DC8-8160-E98A795BF59A}" type="presParOf" srcId="{1E6AA847-3963-44D0-B541-4EEBC5F0C14D}" destId="{46AB3934-61B6-44E1-9689-FF3D8A734FC3}" srcOrd="5" destOrd="0" presId="urn:microsoft.com/office/officeart/2005/8/layout/cycle6"/>
    <dgm:cxn modelId="{49EC46B5-F471-4F3C-87B7-7BF79892B83F}" type="presParOf" srcId="{1E6AA847-3963-44D0-B541-4EEBC5F0C14D}" destId="{E944D87D-7923-4BBD-801C-387DDCBAFB0C}" srcOrd="6" destOrd="0" presId="urn:microsoft.com/office/officeart/2005/8/layout/cycle6"/>
    <dgm:cxn modelId="{905399F5-9CA6-449E-94B3-C3E72A17CC62}" type="presParOf" srcId="{1E6AA847-3963-44D0-B541-4EEBC5F0C14D}" destId="{C442ED6E-B994-4686-AD06-6131F6B26EA1}" srcOrd="7" destOrd="0" presId="urn:microsoft.com/office/officeart/2005/8/layout/cycle6"/>
    <dgm:cxn modelId="{BDCF64C9-3820-462C-BBE4-B406B7633188}" type="presParOf" srcId="{1E6AA847-3963-44D0-B541-4EEBC5F0C14D}" destId="{5F7ABCEB-2FF1-4794-9B26-9471980B49DC}" srcOrd="8" destOrd="0" presId="urn:microsoft.com/office/officeart/2005/8/layout/cycle6"/>
    <dgm:cxn modelId="{BD16FDF6-C4D0-4217-AAD4-75193B10FDC8}" type="presParOf" srcId="{1E6AA847-3963-44D0-B541-4EEBC5F0C14D}" destId="{1024D1A8-3901-4F6C-8CCE-91345A94BE13}" srcOrd="9" destOrd="0" presId="urn:microsoft.com/office/officeart/2005/8/layout/cycle6"/>
    <dgm:cxn modelId="{6D6ECFC1-73EF-405D-BF72-5C0A9951D8F2}" type="presParOf" srcId="{1E6AA847-3963-44D0-B541-4EEBC5F0C14D}" destId="{1617EC0C-ED21-4466-87A8-19BAFB7BBF79}" srcOrd="10" destOrd="0" presId="urn:microsoft.com/office/officeart/2005/8/layout/cycle6"/>
    <dgm:cxn modelId="{61FBB87B-D088-4998-B273-51F12EB16D3F}" type="presParOf" srcId="{1E6AA847-3963-44D0-B541-4EEBC5F0C14D}" destId="{40258E4B-A14C-43C4-BDE5-D0F00B5E3D4D}" srcOrd="11" destOrd="0" presId="urn:microsoft.com/office/officeart/2005/8/layout/cycle6"/>
    <dgm:cxn modelId="{A04E253F-6572-44F1-B6C8-917EE3123C13}" type="presParOf" srcId="{1E6AA847-3963-44D0-B541-4EEBC5F0C14D}" destId="{9FFF1ADB-A3FA-4E10-BB57-2077E3608FA6}" srcOrd="12" destOrd="0" presId="urn:microsoft.com/office/officeart/2005/8/layout/cycle6"/>
    <dgm:cxn modelId="{DE550A89-2A6D-4ABF-A933-B0BB1F3684BF}" type="presParOf" srcId="{1E6AA847-3963-44D0-B541-4EEBC5F0C14D}" destId="{5A1A5BCB-71E0-43AE-B92A-2DB37DFAC446}" srcOrd="13" destOrd="0" presId="urn:microsoft.com/office/officeart/2005/8/layout/cycle6"/>
    <dgm:cxn modelId="{7121284F-CA4F-4155-8800-CEC02F1A542E}" type="presParOf" srcId="{1E6AA847-3963-44D0-B541-4EEBC5F0C14D}" destId="{2FC25227-9A6E-4A16-A41A-18CF7EF9CD5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2DB2B-22FC-41BF-AE7B-AA01D1BA62D7}">
      <dsp:nvSpPr>
        <dsp:cNvPr id="0" name=""/>
        <dsp:cNvSpPr/>
      </dsp:nvSpPr>
      <dsp:spPr>
        <a:xfrm>
          <a:off x="2208889" y="1364365"/>
          <a:ext cx="3672986" cy="1321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699"/>
              </a:lnTo>
              <a:lnTo>
                <a:pt x="3672986" y="780699"/>
              </a:lnTo>
              <a:lnTo>
                <a:pt x="3672986" y="13217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FC36A-2079-4FD7-816F-C911CEE96731}">
      <dsp:nvSpPr>
        <dsp:cNvPr id="0" name=""/>
        <dsp:cNvSpPr/>
      </dsp:nvSpPr>
      <dsp:spPr>
        <a:xfrm>
          <a:off x="2208889" y="1364365"/>
          <a:ext cx="1117381" cy="1071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130"/>
              </a:lnTo>
              <a:lnTo>
                <a:pt x="1117381" y="530130"/>
              </a:lnTo>
              <a:lnTo>
                <a:pt x="1117381" y="10712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21E16-FBEF-4BE1-BBE2-023C794C4765}">
      <dsp:nvSpPr>
        <dsp:cNvPr id="0" name=""/>
        <dsp:cNvSpPr/>
      </dsp:nvSpPr>
      <dsp:spPr>
        <a:xfrm>
          <a:off x="918843" y="1364365"/>
          <a:ext cx="1290045" cy="653627"/>
        </a:xfrm>
        <a:custGeom>
          <a:avLst/>
          <a:gdLst/>
          <a:ahLst/>
          <a:cxnLst/>
          <a:rect l="0" t="0" r="0" b="0"/>
          <a:pathLst>
            <a:path>
              <a:moveTo>
                <a:pt x="1290045" y="0"/>
              </a:moveTo>
              <a:lnTo>
                <a:pt x="1290045" y="112552"/>
              </a:lnTo>
              <a:lnTo>
                <a:pt x="0" y="112552"/>
              </a:lnTo>
              <a:lnTo>
                <a:pt x="0" y="6536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44282-A6BD-48DD-A121-AAF91B3192A2}">
      <dsp:nvSpPr>
        <dsp:cNvPr id="0" name=""/>
        <dsp:cNvSpPr/>
      </dsp:nvSpPr>
      <dsp:spPr>
        <a:xfrm>
          <a:off x="771408" y="-570941"/>
          <a:ext cx="2874960" cy="1935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EF1F8-E68E-46DF-9F59-F5A5DE17FBF7}">
      <dsp:nvSpPr>
        <dsp:cNvPr id="0" name=""/>
        <dsp:cNvSpPr/>
      </dsp:nvSpPr>
      <dsp:spPr>
        <a:xfrm>
          <a:off x="1420373" y="45575"/>
          <a:ext cx="2874960" cy="19353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FFC000"/>
              </a:solidFill>
            </a:rPr>
            <a:t>শিলা</a:t>
          </a:r>
          <a:endParaRPr lang="en-US" sz="1600" kern="1200" dirty="0">
            <a:solidFill>
              <a:srgbClr val="FFC000"/>
            </a:solidFill>
          </a:endParaRPr>
        </a:p>
      </dsp:txBody>
      <dsp:txXfrm>
        <a:off x="1477056" y="102258"/>
        <a:ext cx="2761594" cy="1821941"/>
      </dsp:txXfrm>
    </dsp:sp>
    <dsp:sp modelId="{4833D139-872F-472D-8405-4A49B724E9F4}">
      <dsp:nvSpPr>
        <dsp:cNvPr id="0" name=""/>
        <dsp:cNvSpPr/>
      </dsp:nvSpPr>
      <dsp:spPr>
        <a:xfrm>
          <a:off x="19758" y="2017993"/>
          <a:ext cx="1798171" cy="1177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F55DC-07D3-43EB-8CB6-6D95B31928A6}">
      <dsp:nvSpPr>
        <dsp:cNvPr id="0" name=""/>
        <dsp:cNvSpPr/>
      </dsp:nvSpPr>
      <dsp:spPr>
        <a:xfrm>
          <a:off x="668723" y="2634510"/>
          <a:ext cx="1798171" cy="117748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</a:rPr>
            <a:t>আগ্নেয়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703210" y="2668997"/>
        <a:ext cx="1729197" cy="1108506"/>
      </dsp:txXfrm>
    </dsp:sp>
    <dsp:sp modelId="{8C491028-88A1-4147-8FD9-67A48A8039F1}">
      <dsp:nvSpPr>
        <dsp:cNvPr id="0" name=""/>
        <dsp:cNvSpPr/>
      </dsp:nvSpPr>
      <dsp:spPr>
        <a:xfrm>
          <a:off x="2525191" y="2435571"/>
          <a:ext cx="1602158" cy="943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CC23E-4BD1-4209-AF75-A15AD55EF613}">
      <dsp:nvSpPr>
        <dsp:cNvPr id="0" name=""/>
        <dsp:cNvSpPr/>
      </dsp:nvSpPr>
      <dsp:spPr>
        <a:xfrm>
          <a:off x="3174156" y="3052088"/>
          <a:ext cx="1602158" cy="94319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রুপান্তরিত</a:t>
          </a:r>
          <a:endParaRPr lang="en-US" sz="2400" kern="1200" dirty="0">
            <a:solidFill>
              <a:srgbClr val="92D050"/>
            </a:solidFill>
            <a:latin typeface="NikoshBAN" pitchFamily="2" charset="0"/>
            <a:cs typeface="NikoshBAN" pitchFamily="2" charset="0"/>
          </a:endParaRPr>
        </a:p>
      </dsp:txBody>
      <dsp:txXfrm>
        <a:off x="3201781" y="3079713"/>
        <a:ext cx="1546908" cy="887943"/>
      </dsp:txXfrm>
    </dsp:sp>
    <dsp:sp modelId="{C7CF8DA6-EDE6-4A60-933F-6DD49669EFD3}">
      <dsp:nvSpPr>
        <dsp:cNvPr id="0" name=""/>
        <dsp:cNvSpPr/>
      </dsp:nvSpPr>
      <dsp:spPr>
        <a:xfrm>
          <a:off x="4863639" y="2686140"/>
          <a:ext cx="2036471" cy="1053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AA9EB-27AB-4326-BC8B-8242C3947314}">
      <dsp:nvSpPr>
        <dsp:cNvPr id="0" name=""/>
        <dsp:cNvSpPr/>
      </dsp:nvSpPr>
      <dsp:spPr>
        <a:xfrm>
          <a:off x="5512604" y="3302656"/>
          <a:ext cx="2036471" cy="1053754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পাললিক</a:t>
          </a:r>
          <a:endParaRPr lang="en-US" sz="3200" kern="1200" dirty="0">
            <a:solidFill>
              <a:schemeClr val="accent4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543467" y="3333519"/>
        <a:ext cx="1974745" cy="99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C86B0-4551-4F8F-8F14-1ABF42D695B9}">
      <dsp:nvSpPr>
        <dsp:cNvPr id="0" name=""/>
        <dsp:cNvSpPr/>
      </dsp:nvSpPr>
      <dsp:spPr>
        <a:xfrm>
          <a:off x="2438401" y="76200"/>
          <a:ext cx="1692771" cy="1100301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ম্যাগমা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2492113" y="129912"/>
        <a:ext cx="1585347" cy="992877"/>
      </dsp:txXfrm>
    </dsp:sp>
    <dsp:sp modelId="{9285B142-D398-4466-AA04-D77DB491A7A6}">
      <dsp:nvSpPr>
        <dsp:cNvPr id="0" name=""/>
        <dsp:cNvSpPr/>
      </dsp:nvSpPr>
      <dsp:spPr>
        <a:xfrm>
          <a:off x="1390698" y="609887"/>
          <a:ext cx="4399546" cy="4399546"/>
        </a:xfrm>
        <a:custGeom>
          <a:avLst/>
          <a:gdLst/>
          <a:ahLst/>
          <a:cxnLst/>
          <a:rect l="0" t="0" r="0" b="0"/>
          <a:pathLst>
            <a:path>
              <a:moveTo>
                <a:pt x="2755049" y="71236"/>
              </a:moveTo>
              <a:arcTo wR="2199773" hR="2199773" stAng="17077261" swAng="23533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BC8A7-5FC3-4CB7-8683-933D55987E25}">
      <dsp:nvSpPr>
        <dsp:cNvPr id="0" name=""/>
        <dsp:cNvSpPr/>
      </dsp:nvSpPr>
      <dsp:spPr>
        <a:xfrm>
          <a:off x="4800594" y="1524001"/>
          <a:ext cx="1692771" cy="1100301"/>
        </a:xfrm>
        <a:prstGeom prst="roundRect">
          <a:avLst/>
        </a:prstGeom>
        <a:gradFill rotWithShape="1">
          <a:gsLst>
            <a:gs pos="0">
              <a:schemeClr val="accent6">
                <a:tint val="43000"/>
                <a:satMod val="165000"/>
              </a:schemeClr>
            </a:gs>
            <a:gs pos="55000">
              <a:schemeClr val="accent6">
                <a:tint val="83000"/>
                <a:satMod val="155000"/>
              </a:schemeClr>
            </a:gs>
            <a:gs pos="100000">
              <a:schemeClr val="accent6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satMod val="115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আগ্ণেয়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4854306" y="1577713"/>
        <a:ext cx="1585347" cy="992877"/>
      </dsp:txXfrm>
    </dsp:sp>
    <dsp:sp modelId="{46AB3934-61B6-44E1-9689-FF3D8A734FC3}">
      <dsp:nvSpPr>
        <dsp:cNvPr id="0" name=""/>
        <dsp:cNvSpPr/>
      </dsp:nvSpPr>
      <dsp:spPr>
        <a:xfrm>
          <a:off x="1355656" y="551989"/>
          <a:ext cx="4399546" cy="4399546"/>
        </a:xfrm>
        <a:custGeom>
          <a:avLst/>
          <a:gdLst/>
          <a:ahLst/>
          <a:cxnLst/>
          <a:rect l="0" t="0" r="0" b="0"/>
          <a:pathLst>
            <a:path>
              <a:moveTo>
                <a:pt x="4396565" y="2085291"/>
              </a:moveTo>
              <a:arcTo wR="2199773" hR="2199773" stAng="21421010" swAng="20213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4D87D-7923-4BBD-801C-387DDCBAFB0C}">
      <dsp:nvSpPr>
        <dsp:cNvPr id="0" name=""/>
        <dsp:cNvSpPr/>
      </dsp:nvSpPr>
      <dsp:spPr>
        <a:xfrm>
          <a:off x="4114793" y="3886196"/>
          <a:ext cx="1692771" cy="1100301"/>
        </a:xfrm>
        <a:prstGeom prst="roundRect">
          <a:avLst/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ভস্মিভূত</a:t>
          </a:r>
          <a:endParaRPr lang="en-US" sz="3900" kern="1200" dirty="0">
            <a:solidFill>
              <a:schemeClr val="accent4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168505" y="3939908"/>
        <a:ext cx="1585347" cy="992877"/>
      </dsp:txXfrm>
    </dsp:sp>
    <dsp:sp modelId="{5F7ABCEB-2FF1-4794-9B26-9471980B49DC}">
      <dsp:nvSpPr>
        <dsp:cNvPr id="0" name=""/>
        <dsp:cNvSpPr/>
      </dsp:nvSpPr>
      <dsp:spPr>
        <a:xfrm>
          <a:off x="1331779" y="542099"/>
          <a:ext cx="4399546" cy="4399546"/>
        </a:xfrm>
        <a:custGeom>
          <a:avLst/>
          <a:gdLst/>
          <a:ahLst/>
          <a:cxnLst/>
          <a:rect l="0" t="0" r="0" b="0"/>
          <a:pathLst>
            <a:path>
              <a:moveTo>
                <a:pt x="2773549" y="4323397"/>
              </a:moveTo>
              <a:arcTo wR="2199773" hR="2199773" stAng="4492825" swAng="15153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4D1A8-3901-4F6C-8CCE-91345A94BE13}">
      <dsp:nvSpPr>
        <dsp:cNvPr id="0" name=""/>
        <dsp:cNvSpPr/>
      </dsp:nvSpPr>
      <dsp:spPr>
        <a:xfrm>
          <a:off x="1442020" y="3981112"/>
          <a:ext cx="1692771" cy="1100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ঘনিভুত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1495732" y="4034824"/>
        <a:ext cx="1585347" cy="992877"/>
      </dsp:txXfrm>
    </dsp:sp>
    <dsp:sp modelId="{40258E4B-A14C-43C4-BDE5-D0F00B5E3D4D}">
      <dsp:nvSpPr>
        <dsp:cNvPr id="0" name=""/>
        <dsp:cNvSpPr/>
      </dsp:nvSpPr>
      <dsp:spPr>
        <a:xfrm>
          <a:off x="1381626" y="551835"/>
          <a:ext cx="4399546" cy="4399546"/>
        </a:xfrm>
        <a:custGeom>
          <a:avLst/>
          <a:gdLst/>
          <a:ahLst/>
          <a:cxnLst/>
          <a:rect l="0" t="0" r="0" b="0"/>
          <a:pathLst>
            <a:path>
              <a:moveTo>
                <a:pt x="367839" y="3417566"/>
              </a:moveTo>
              <a:arcTo wR="2199773" hR="2199773" stAng="8783141" swAng="21975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F1ADB-A3FA-4E10-BB57-2077E3608FA6}">
      <dsp:nvSpPr>
        <dsp:cNvPr id="0" name=""/>
        <dsp:cNvSpPr/>
      </dsp:nvSpPr>
      <dsp:spPr>
        <a:xfrm>
          <a:off x="642905" y="1521691"/>
          <a:ext cx="1692771" cy="1100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পাললিক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696617" y="1575403"/>
        <a:ext cx="1585347" cy="992877"/>
      </dsp:txXfrm>
    </dsp:sp>
    <dsp:sp modelId="{2FC25227-9A6E-4A16-A41A-18CF7EF9CD50}">
      <dsp:nvSpPr>
        <dsp:cNvPr id="0" name=""/>
        <dsp:cNvSpPr/>
      </dsp:nvSpPr>
      <dsp:spPr>
        <a:xfrm>
          <a:off x="1303283" y="660696"/>
          <a:ext cx="4399546" cy="4399546"/>
        </a:xfrm>
        <a:custGeom>
          <a:avLst/>
          <a:gdLst/>
          <a:ahLst/>
          <a:cxnLst/>
          <a:rect l="0" t="0" r="0" b="0"/>
          <a:pathLst>
            <a:path>
              <a:moveTo>
                <a:pt x="459782" y="853877"/>
              </a:moveTo>
              <a:arcTo wR="2199773" hR="2199773" stAng="13063333" swAng="13858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B1C8-7FCA-49BD-8E89-D673306752EE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F8564-6607-45EF-AC73-A5133EF1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8564-6607-45EF-AC73-A5133EF166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2566F81-C13A-4647-A2C9-2E82AADA42B7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38DC1C6-BB1C-4C63-9DF1-5F526C07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audio" Target="../media/audio5.wav"/><Relationship Id="rId11" Type="http://schemas.openxmlformats.org/officeDocument/2006/relationships/image" Target="../media/image22.jpeg"/><Relationship Id="rId5" Type="http://schemas.openxmlformats.org/officeDocument/2006/relationships/audio" Target="../media/audio4.wav"/><Relationship Id="rId10" Type="http://schemas.openxmlformats.org/officeDocument/2006/relationships/image" Target="../media/image21.jpeg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609601"/>
            <a:ext cx="7848600" cy="556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1981200" y="1676400"/>
            <a:ext cx="4724400" cy="3352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                             আগ্নেয়</a:t>
            </a:r>
            <a:r>
              <a:rPr kumimoji="0" lang="bn-BD" sz="24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শিলা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7" descr="Obsidian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0"/>
            <a:ext cx="2971800" cy="1715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7" descr="Pictur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914400"/>
            <a:ext cx="3175397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9" descr="basal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685800"/>
            <a:ext cx="3048000" cy="183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966" y="1676400"/>
            <a:ext cx="801503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2800" y="685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আগ্নেয় শিলা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8001000" y="15240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0416 C -0.02674 0.00508 -0.04045 0.00485 -0.05417 0.00693 C -0.06163 0.00809 -0.07014 0.0171 -0.07778 0.01733 C -0.10851 0.01826 -0.13906 0.01895 -0.16979 0.01988 C -0.19132 0.01895 -0.21302 0.01872 -0.23455 0.01733 C -0.25278 0.01618 -0.27118 0.00739 -0.28941 0.00416 C -0.30955 -0.00439 -0.33142 -0.00694 -0.35226 -0.01133 C -0.37517 -0.00971 -0.39635 -0.00786 -0.41892 -0.0037 C -0.42917 0.00115 -0.43976 0.00185 -0.45017 0.00693 C -0.45729 0.0208 -0.45833 0.02543 -0.46979 0.03028 C -0.48177 0.02935 -0.49826 0.02912 -0.51111 0.02519 C -0.51719 0.02334 -0.52865 0.01733 -0.52865 0.01733 C -0.53194 0.01826 -0.53542 0.01826 -0.53854 0.01988 C -0.5467 0.02404 -0.54167 0.02658 -0.55017 0.02774 C -0.55417 0.0282 -0.55799 0.02774 -0.56198 0.02774 " pathEditMode="relative" ptsTypes="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28800" y="121920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রুপান্তরিত শিলা </a:t>
            </a: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bn-BD" sz="2800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তাপ ও চাপের ফলে পরিবতিত হয়ে এই শিলা গঠিত হয়।</a:t>
            </a:r>
            <a:endParaRPr 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2286000"/>
            <a:ext cx="3429000" cy="3409950"/>
            <a:chOff x="240" y="1584"/>
            <a:chExt cx="2160" cy="214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864" y="1584"/>
              <a:ext cx="1008" cy="4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n-BD" sz="36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সিস্ত</a:t>
              </a:r>
              <a:endParaRPr lang="en-US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5" descr="F:\pceleste\celeste show\schis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112"/>
              <a:ext cx="2160" cy="1620"/>
            </a:xfrm>
            <a:prstGeom prst="rect">
              <a:avLst/>
            </a:prstGeom>
            <a:noFill/>
          </p:spPr>
        </p:pic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105400" y="2286000"/>
            <a:ext cx="3429000" cy="3409950"/>
            <a:chOff x="3072" y="1584"/>
            <a:chExt cx="2160" cy="214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648" y="1584"/>
              <a:ext cx="1104" cy="4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n-BD" sz="36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নীস</a:t>
              </a:r>
              <a:endParaRPr lang="en-US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F:\pceleste\celeste show\gneis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2112"/>
              <a:ext cx="2160" cy="16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76600" y="533400"/>
            <a:ext cx="3200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all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পাললিক শিলা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srgbClr val="99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143000"/>
            <a:ext cx="8763000" cy="53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0000"/>
              <a:tabLst/>
              <a:defRPr/>
            </a:pPr>
            <a:r>
              <a:rPr lang="bn-BD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বায়ুপ্রবাহ বা অন্য কোন প্রাকৃতিক শক্তির প্রভাবে যখন আগ্নেয় শিলা নদী গর্ভে পতিত হয় তখন তাপ চাপে দীর্ঘদিন পরে তা পাললিক শিলায় পরিনত হয়।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295400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পাললিক শিলার উদাহারন</a:t>
            </a:r>
            <a:endParaRPr lang="en-US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3200400"/>
            <a:ext cx="4343400" cy="2057400"/>
            <a:chOff x="240" y="2112"/>
            <a:chExt cx="2736" cy="1296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84" y="2112"/>
              <a:ext cx="25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n-BD" sz="2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জিপসাম</a:t>
              </a:r>
              <a:endPara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4824" name="Picture 8" descr="F:\pceleste\celeste show\gypsu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" y="2448"/>
              <a:ext cx="1280" cy="960"/>
            </a:xfrm>
            <a:prstGeom prst="rect">
              <a:avLst/>
            </a:prstGeom>
            <a:noFill/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05000" y="990600"/>
            <a:ext cx="3352800" cy="1981200"/>
            <a:chOff x="1104" y="864"/>
            <a:chExt cx="2112" cy="1248"/>
          </a:xfrm>
        </p:grpSpPr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1296" y="864"/>
              <a:ext cx="19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বালিপাথর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4825" name="Picture 9" descr="F:\pceleste\celeste show\sandstn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04" y="1152"/>
              <a:ext cx="1280" cy="960"/>
            </a:xfrm>
            <a:prstGeom prst="rect">
              <a:avLst/>
            </a:prstGeom>
            <a:noFill/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429000" y="4876800"/>
            <a:ext cx="3124200" cy="1981200"/>
            <a:chOff x="2160" y="3072"/>
            <a:chExt cx="1968" cy="1248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2448" y="3072"/>
              <a:ext cx="16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n-BD" sz="28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শেল</a:t>
              </a:r>
              <a:endPara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4826" name="Picture 10" descr="F:\pceleste\celeste show\shale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60" y="3360"/>
              <a:ext cx="1280" cy="960"/>
            </a:xfrm>
            <a:prstGeom prst="rect">
              <a:avLst/>
            </a:prstGeom>
            <a:noFill/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638800" y="990600"/>
            <a:ext cx="2819400" cy="1981200"/>
            <a:chOff x="3264" y="864"/>
            <a:chExt cx="1776" cy="1248"/>
          </a:xfrm>
        </p:grpSpPr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3408" y="864"/>
              <a:ext cx="16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n-BD" sz="28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চুনাপাথর</a:t>
              </a:r>
              <a:endPara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4827" name="Picture 11" descr="F:\pceleste\celeste show\limeston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64" y="1152"/>
              <a:ext cx="1280" cy="960"/>
            </a:xfrm>
            <a:prstGeom prst="rect">
              <a:avLst/>
            </a:prstGeom>
            <a:noFill/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096000" y="3276600"/>
            <a:ext cx="3048000" cy="2057400"/>
            <a:chOff x="3984" y="2160"/>
            <a:chExt cx="1920" cy="1296"/>
          </a:xfrm>
        </p:grpSpPr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3984" y="2160"/>
              <a:ext cx="19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কংগ্লমারেট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4828" name="Picture 12" descr="F:\pceleste\celeste show\congl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32" y="2496"/>
              <a:ext cx="1280" cy="9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mpe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umd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990600"/>
          <a:ext cx="7162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953000" y="30480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86200" y="3200400"/>
            <a:ext cx="1066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রুপান্তরিত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2743200" y="3505200"/>
            <a:ext cx="10668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343400" y="2209800"/>
            <a:ext cx="76200" cy="9144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5800" y="1676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867400" y="3733800"/>
            <a:ext cx="76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581400" y="5638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828800" y="3733800"/>
            <a:ext cx="304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828800" y="15240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800" y="457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শিলাচক্র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2" y="1"/>
            <a:ext cx="846581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5943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শিলাচক্র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38138"/>
            <a:ext cx="70580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1276350"/>
            <a:ext cx="64674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28800"/>
            <a:ext cx="8534400" cy="455509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i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i="1" dirty="0" err="1" smtClean="0">
                <a:latin typeface="NikoshBAN" pitchFamily="2" charset="0"/>
                <a:cs typeface="NikoshBAN" pitchFamily="2" charset="0"/>
              </a:rPr>
              <a:t>হেনা</a:t>
            </a:r>
            <a:r>
              <a:rPr lang="en-US" sz="6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6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গ্রন্থাগার</a:t>
            </a:r>
            <a:endParaRPr lang="en-US" sz="4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ষাইটশালা </a:t>
            </a:r>
            <a:r>
              <a:rPr lang="bn-BD" sz="4800" b="1" i="1" dirty="0">
                <a:latin typeface="NikoshBAN" pitchFamily="2" charset="0"/>
                <a:cs typeface="NikoshBAN" pitchFamily="2" charset="0"/>
              </a:rPr>
              <a:t>আদর্শ উচ্চ বিদ্যালয় এন্ড কলেজ</a:t>
            </a:r>
          </a:p>
          <a:p>
            <a:pPr algn="ctr"/>
            <a:r>
              <a:rPr lang="bn-BD" sz="4800" b="1" i="1" dirty="0">
                <a:latin typeface="NikoshBAN" pitchFamily="2" charset="0"/>
                <a:cs typeface="NikoshBAN" pitchFamily="2" charset="0"/>
              </a:rPr>
              <a:t>ব্রাহ্মণপাড়া, কুমিল্লা।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3" y="1028700"/>
            <a:ext cx="6353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1190625"/>
            <a:ext cx="65341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1552575"/>
            <a:ext cx="60579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81201"/>
            <a:ext cx="36576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গ্রুপ-১</a:t>
            </a:r>
          </a:p>
          <a:p>
            <a:r>
              <a:rPr lang="bn-BD" sz="2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আগ্নেয় শিলার ৪টি বৈশিস্ট লিখ</a:t>
            </a:r>
            <a:endParaRPr lang="en-US" sz="2800" u="sng" dirty="0" smtClean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3048000"/>
            <a:ext cx="4114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962400"/>
            <a:ext cx="39624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685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কাজঃসময়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-১০ মিনিট</a:t>
            </a:r>
            <a:r>
              <a:rPr lang="en-US" sz="32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810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গ্রুপ-৩</a:t>
            </a:r>
          </a:p>
          <a:p>
            <a:r>
              <a:rPr lang="bn-BD" sz="2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পাললিক শিলার ৪টি বৈশিস্ট লিখ</a:t>
            </a:r>
            <a:endParaRPr lang="en-US" sz="2400" u="sng" dirty="0" smtClean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8956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গ্রুপ-২</a:t>
            </a:r>
            <a:endParaRPr lang="bn-BD" sz="16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bn-BD" sz="1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শিলার</a:t>
            </a:r>
            <a:r>
              <a:rPr lang="bn-BD" sz="1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৪টি</a:t>
            </a:r>
            <a:r>
              <a:rPr lang="bn-BD" sz="1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বৈশিস্ট</a:t>
            </a:r>
            <a:r>
              <a:rPr lang="bn-BD" sz="1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1600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73914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>
              <a:buFont typeface="Arial" pitchFamily="34" charset="0"/>
              <a:buChar char="•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শিলা কাকে বলে ?    </a:t>
            </a:r>
          </a:p>
          <a:p>
            <a:pPr lvl="3" algn="ctr">
              <a:buFont typeface="Arial" pitchFamily="34" charset="0"/>
              <a:buChar char="•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খনিজ় বলতে কি বুঝ?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19200"/>
            <a:ext cx="6096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en-US" sz="5400" dirty="0" smtClean="0">
              <a:solidFill>
                <a:srgbClr val="00B050"/>
              </a:solidFill>
            </a:endParaRP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শিলা চক্র অ;কন করে এর স;ক্ষিপ্ত বিবরণ লিখ।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609600"/>
            <a:ext cx="80327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4876800" cy="3962400"/>
          </a:xfrm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b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শ্রেনীঃ ৯ম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300" dirty="0">
                <a:latin typeface="NikoshBAN" pitchFamily="2" charset="0"/>
                <a:cs typeface="NikoshBAN" pitchFamily="2" charset="0"/>
              </a:rPr>
            </a:b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ভূগোল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s4.mm.bing.net/images/thumbnail.aspx?q=1294108395191&amp;id=b199963331dd3fb77efc0bda28a41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38100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27432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733800"/>
            <a:ext cx="304424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33800" y="38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i="1" u="sng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  <a:endParaRPr lang="en-US" sz="2400" i="1" u="sng" dirty="0" smtClean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295400"/>
            <a:ext cx="3181350" cy="2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s2.mm.bing.net/images/thumbnail.aspx?q=1343632514669&amp;id=e291fc6880b613b50518ad727c422615&amp;url=http%3a%2f%2fwww.dreamstime.com%2frocks-and-minerals-thumb10188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227737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0541" y="152400"/>
            <a:ext cx="3388659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8" descr="Image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38600"/>
            <a:ext cx="3657600" cy="260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18551"/>
            <a:ext cx="3390900" cy="255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0"/>
            <a:ext cx="56388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শিলা ও খনিজ</a:t>
            </a:r>
            <a:endParaRPr lang="en-US" sz="66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70" y="1981200"/>
            <a:ext cx="4772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আজকের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পাঠ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352800"/>
            <a:ext cx="807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শিক্ষার্থীগন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–</a:t>
            </a:r>
          </a:p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শিলা ওখনিজের পার্থক্য করতে পারবে ।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 শিলার নাম বলতে পারবে । </a:t>
            </a:r>
            <a:endParaRPr lang="en-US" sz="4000" dirty="0">
              <a:solidFill>
                <a:srgbClr val="00B0F0"/>
              </a:solidFill>
            </a:endParaRPr>
          </a:p>
          <a:p>
            <a:pPr marL="342900" indent="-342900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 শিলার ব্যবহার জানতে পারবে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762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371600"/>
            <a:ext cx="529814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শিখনফল</a:t>
            </a:r>
            <a:endParaRPr lang="en-US" sz="8000" b="1" u="sng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86106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শিলাঃ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ভুপৃস্টের বহিরাবরন ভুত্বক নামে পরিচিত।ভুত্বক বিভিন্ন খনিজের মিশ্রনে শিলা দ্বারা গঠিত। শিলা হল একাধিক খনিজের মিশ্রণ।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228600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914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1141</TotalTime>
  <Words>188</Words>
  <Application>Microsoft Office PowerPoint</Application>
  <PresentationFormat>On-screen Show (4:3)</PresentationFormat>
  <Paragraphs>61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Bauhaus 93</vt:lpstr>
      <vt:lpstr>Calibri</vt:lpstr>
      <vt:lpstr>Constantia</vt:lpstr>
      <vt:lpstr>Georgia</vt:lpstr>
      <vt:lpstr>NikoshBAN</vt:lpstr>
      <vt:lpstr>Trebuchet MS</vt:lpstr>
      <vt:lpstr>Vrinda</vt:lpstr>
      <vt:lpstr>Wingdings 2</vt:lpstr>
      <vt:lpstr>Flow</vt:lpstr>
      <vt:lpstr>Office Theme</vt:lpstr>
      <vt:lpstr>Urban</vt:lpstr>
      <vt:lpstr>PowerPoint Presentation</vt:lpstr>
      <vt:lpstr>PowerPoint Presentation</vt:lpstr>
      <vt:lpstr>পাঠ পরিচিতি শ্রেনীঃ ৯ম বিষয়ঃ ভূগোল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পাললিক শিলার উদাহারন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Lab-4</dc:creator>
  <cp:lastModifiedBy>Rasel</cp:lastModifiedBy>
  <cp:revision>101</cp:revision>
  <dcterms:created xsi:type="dcterms:W3CDTF">2011-11-17T02:55:29Z</dcterms:created>
  <dcterms:modified xsi:type="dcterms:W3CDTF">2020-04-17T06:22:57Z</dcterms:modified>
</cp:coreProperties>
</file>