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6" r:id="rId2"/>
    <p:sldId id="256" r:id="rId3"/>
    <p:sldId id="257" r:id="rId4"/>
    <p:sldId id="285" r:id="rId5"/>
    <p:sldId id="272" r:id="rId6"/>
    <p:sldId id="259" r:id="rId7"/>
    <p:sldId id="278" r:id="rId8"/>
    <p:sldId id="279" r:id="rId9"/>
    <p:sldId id="280" r:id="rId10"/>
    <p:sldId id="281" r:id="rId11"/>
    <p:sldId id="273" r:id="rId12"/>
    <p:sldId id="283" r:id="rId13"/>
    <p:sldId id="284" r:id="rId14"/>
    <p:sldId id="270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00CC"/>
    <a:srgbClr val="D81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1652" autoAdjust="0"/>
  </p:normalViewPr>
  <p:slideViewPr>
    <p:cSldViewPr>
      <p:cViewPr varScale="1">
        <p:scale>
          <a:sx n="53" d="100"/>
          <a:sy n="53" d="100"/>
        </p:scale>
        <p:origin x="18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038F2-809B-4B0C-A9E5-B88D54945BCE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EAC33-4A04-42C6-9F87-19A3B8269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4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E908-C61F-4F08-8B98-1889BDD450F3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6413E-50CF-4307-B585-A08D9B9FEF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2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9DE61F-AC62-4BC6-81C5-A81DC9071D16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5F049C-B551-4B79-8D4B-2CE5ABCBF1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67000"/>
            <a:ext cx="7924800" cy="16002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prstTxWarp prst="textInflateBottom">
              <a:avLst/>
            </a:prstTxWarp>
            <a:normAutofit fontScale="90000"/>
          </a:bodyPr>
          <a:lstStyle/>
          <a:p>
            <a:pPr algn="ctr"/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সবাইকে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স্বাগতম</a:t>
            </a:r>
            <a:endParaRPr lang="en-US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3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el-1612i3\Desktop\Union of Set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4038600" cy="307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oel-1612i3\Desktop\105px-PolygonsSetUni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1219199"/>
            <a:ext cx="4024313" cy="215182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26469" y="457200"/>
            <a:ext cx="2269332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D81841"/>
                </a:solidFill>
                <a:latin typeface="NikoshBAN" pitchFamily="2" charset="0"/>
                <a:cs typeface="NikoshBAN" pitchFamily="2" charset="0"/>
              </a:rPr>
              <a:t>সংযোগ সেট </a:t>
            </a:r>
            <a:endParaRPr lang="en-US" sz="4000" dirty="0">
              <a:solidFill>
                <a:srgbClr val="D8184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0337" y="457200"/>
            <a:ext cx="3548063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D81841"/>
                </a:solidFill>
                <a:latin typeface="NikoshBAN" pitchFamily="2" charset="0"/>
                <a:cs typeface="NikoshBAN" pitchFamily="2" charset="0"/>
              </a:rPr>
              <a:t>সংযোগ সেট </a:t>
            </a:r>
            <a:endParaRPr lang="en-US" sz="2800" dirty="0">
              <a:solidFill>
                <a:srgbClr val="D8184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1752600" y="2019300"/>
            <a:ext cx="2667000" cy="12573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70C0"/>
                </a:solidFill>
              </a:rPr>
              <a:t>x</a:t>
            </a:r>
            <a:r>
              <a:rPr lang="en-US" sz="6000" dirty="0" smtClean="0">
                <a:solidFill>
                  <a:srgbClr val="0070C0"/>
                </a:solidFill>
              </a:rPr>
              <a:t>,  </a:t>
            </a:r>
            <a:r>
              <a:rPr lang="en-US" sz="6000" dirty="0">
                <a:solidFill>
                  <a:srgbClr val="0070C0"/>
                </a:solidFill>
              </a:rPr>
              <a:t>y</a:t>
            </a:r>
            <a:r>
              <a:rPr lang="en-US" sz="6000" dirty="0" smtClean="0">
                <a:solidFill>
                  <a:srgbClr val="0070C0"/>
                </a:solidFill>
              </a:rPr>
              <a:t>, z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 rot="10800000">
            <a:off x="4648200" y="685800"/>
            <a:ext cx="609600" cy="27813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uble Brace 6"/>
          <p:cNvSpPr/>
          <p:nvPr/>
        </p:nvSpPr>
        <p:spPr>
          <a:xfrm>
            <a:off x="5486400" y="2076449"/>
            <a:ext cx="2667000" cy="12573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2060"/>
                </a:solidFill>
              </a:rPr>
              <a:t>1</a:t>
            </a:r>
            <a:r>
              <a:rPr lang="en-US" sz="6000" dirty="0" smtClean="0">
                <a:solidFill>
                  <a:srgbClr val="002060"/>
                </a:solidFill>
              </a:rPr>
              <a:t>,  2, </a:t>
            </a:r>
            <a:r>
              <a:rPr lang="en-US" sz="6000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8" name="Double Brace 7"/>
          <p:cNvSpPr/>
          <p:nvPr/>
        </p:nvSpPr>
        <p:spPr>
          <a:xfrm>
            <a:off x="3086100" y="4114800"/>
            <a:ext cx="5524500" cy="12573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accent4"/>
                </a:solidFill>
              </a:rPr>
              <a:t>x</a:t>
            </a:r>
            <a:r>
              <a:rPr lang="en-US" sz="6000" dirty="0" smtClean="0">
                <a:solidFill>
                  <a:schemeClr val="accent4"/>
                </a:solidFill>
              </a:rPr>
              <a:t>,  y,  z, 1,  2, </a:t>
            </a:r>
            <a:r>
              <a:rPr lang="en-US" sz="6000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9" name="Equal 8"/>
          <p:cNvSpPr/>
          <p:nvPr/>
        </p:nvSpPr>
        <p:spPr>
          <a:xfrm>
            <a:off x="2205038" y="4267200"/>
            <a:ext cx="876299" cy="9525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7326" y="1118937"/>
            <a:ext cx="2590800" cy="2590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3000" y="1295400"/>
            <a:ext cx="2667000" cy="2590800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3726" y="2638926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48326" y="1724526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724526" y="2638926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019926" y="1876926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5005137" y="2642937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1752600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400800" y="2514600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5081337" y="1876926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2181726" y="433137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5334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6" name="Oval 15"/>
          <p:cNvSpPr/>
          <p:nvPr/>
        </p:nvSpPr>
        <p:spPr>
          <a:xfrm>
            <a:off x="1263327" y="4363452"/>
            <a:ext cx="2819400" cy="2209800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,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2863527" y="5125452"/>
            <a:ext cx="5334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</a:t>
            </a:r>
            <a:endParaRPr lang="en-US" sz="5400" dirty="0"/>
          </a:p>
        </p:txBody>
      </p:sp>
      <p:sp>
        <p:nvSpPr>
          <p:cNvPr id="18" name="Rectangle 17"/>
          <p:cNvSpPr/>
          <p:nvPr/>
        </p:nvSpPr>
        <p:spPr>
          <a:xfrm>
            <a:off x="2025327" y="5125452"/>
            <a:ext cx="533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2177727" y="3677652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20" name="Block Arc 19"/>
          <p:cNvSpPr/>
          <p:nvPr/>
        </p:nvSpPr>
        <p:spPr>
          <a:xfrm>
            <a:off x="5181600" y="381000"/>
            <a:ext cx="533400" cy="15621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6" grpId="1"/>
      <p:bldP spid="7" grpId="0"/>
      <p:bldP spid="8" grpId="0"/>
      <p:bldP spid="9" grpId="0"/>
      <p:bldP spid="9" grpId="1"/>
      <p:bldP spid="10" grpId="0"/>
      <p:bldP spid="13" grpId="0"/>
      <p:bldP spid="14" grpId="0"/>
      <p:bldP spid="16" grpId="0" animBg="1"/>
      <p:bldP spid="17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esktop\interse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1"/>
            <a:ext cx="5085317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52725" y="457200"/>
            <a:ext cx="3667125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ছেদ সেট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Doel-1612i3\Desktop\union2sets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38957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ck Arc 1"/>
          <p:cNvSpPr/>
          <p:nvPr/>
        </p:nvSpPr>
        <p:spPr>
          <a:xfrm>
            <a:off x="3976946" y="5853110"/>
            <a:ext cx="242630" cy="838200"/>
          </a:xfrm>
          <a:prstGeom prst="blockArc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4075" y="600074"/>
            <a:ext cx="3667125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ছেদ সেট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uble Brace 2"/>
          <p:cNvSpPr/>
          <p:nvPr/>
        </p:nvSpPr>
        <p:spPr>
          <a:xfrm>
            <a:off x="1524000" y="2019300"/>
            <a:ext cx="2667000" cy="12573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CC00FF"/>
                </a:solidFill>
              </a:rPr>
              <a:t>a</a:t>
            </a:r>
            <a:r>
              <a:rPr lang="en-US" sz="4000" dirty="0" smtClean="0">
                <a:solidFill>
                  <a:srgbClr val="CC00FF"/>
                </a:solidFill>
              </a:rPr>
              <a:t>,  </a:t>
            </a:r>
            <a:r>
              <a:rPr lang="en-US" sz="4000" dirty="0" smtClean="0">
                <a:solidFill>
                  <a:srgbClr val="002060"/>
                </a:solidFill>
              </a:rPr>
              <a:t>b, c,2, 3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Block Arc 3"/>
          <p:cNvSpPr/>
          <p:nvPr/>
        </p:nvSpPr>
        <p:spPr>
          <a:xfrm>
            <a:off x="4648200" y="2057400"/>
            <a:ext cx="609600" cy="27813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5486400" y="2076449"/>
            <a:ext cx="3352800" cy="12573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2,3,c,5,9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4152900" y="4114800"/>
            <a:ext cx="4457700" cy="12573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b, c, 2, </a:t>
            </a:r>
            <a:r>
              <a:rPr lang="en-US" sz="6000" dirty="0"/>
              <a:t>3</a:t>
            </a:r>
          </a:p>
        </p:txBody>
      </p:sp>
      <p:sp>
        <p:nvSpPr>
          <p:cNvPr id="7" name="Equal 6"/>
          <p:cNvSpPr/>
          <p:nvPr/>
        </p:nvSpPr>
        <p:spPr>
          <a:xfrm>
            <a:off x="3086100" y="4267200"/>
            <a:ext cx="876299" cy="9525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5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95400" y="476250"/>
            <a:ext cx="7391400" cy="426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</a:p>
          <a:p>
            <a:endParaRPr lang="bn-BD" sz="2800" dirty="0" smtClean="0"/>
          </a:p>
          <a:p>
            <a:endParaRPr lang="bn-BD" sz="2800" dirty="0"/>
          </a:p>
          <a:p>
            <a:r>
              <a:rPr lang="en-US" sz="2800" dirty="0" smtClean="0"/>
              <a:t>1.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2.</a:t>
            </a:r>
            <a:endParaRPr lang="bn-BD" sz="2800" b="1" dirty="0" smtClean="0"/>
          </a:p>
          <a:p>
            <a:pPr algn="ctr"/>
            <a:endParaRPr lang="en-US" dirty="0"/>
          </a:p>
        </p:txBody>
      </p:sp>
      <p:sp>
        <p:nvSpPr>
          <p:cNvPr id="10" name="Block Arc 9"/>
          <p:cNvSpPr/>
          <p:nvPr/>
        </p:nvSpPr>
        <p:spPr>
          <a:xfrm rot="10800000">
            <a:off x="3615197" y="1790699"/>
            <a:ext cx="457200" cy="11049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uble Brace 10"/>
          <p:cNvSpPr/>
          <p:nvPr/>
        </p:nvSpPr>
        <p:spPr>
          <a:xfrm>
            <a:off x="1828800" y="2133599"/>
            <a:ext cx="1524000" cy="838201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C00FF"/>
                </a:solidFill>
              </a:rPr>
              <a:t>p, q, r</a:t>
            </a:r>
            <a:endParaRPr lang="en-US" sz="3200" dirty="0">
              <a:solidFill>
                <a:srgbClr val="CC00FF"/>
              </a:solidFill>
            </a:endParaRPr>
          </a:p>
        </p:txBody>
      </p:sp>
      <p:sp>
        <p:nvSpPr>
          <p:cNvPr id="12" name="Double Brace 11"/>
          <p:cNvSpPr/>
          <p:nvPr/>
        </p:nvSpPr>
        <p:spPr>
          <a:xfrm>
            <a:off x="4419600" y="2190749"/>
            <a:ext cx="2019300" cy="6286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</a:rPr>
              <a:t>x</a:t>
            </a:r>
            <a:r>
              <a:rPr lang="en-US" sz="4400" dirty="0" smtClean="0">
                <a:solidFill>
                  <a:srgbClr val="002060"/>
                </a:solidFill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</a:rPr>
              <a:t>y,z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>
            <a:off x="3810000" y="3619500"/>
            <a:ext cx="457200" cy="11049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uble Brace 15"/>
          <p:cNvSpPr/>
          <p:nvPr/>
        </p:nvSpPr>
        <p:spPr>
          <a:xfrm>
            <a:off x="1752599" y="3499054"/>
            <a:ext cx="1786397" cy="838201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d, g, q, r</a:t>
            </a:r>
            <a:endParaRPr lang="en-US" sz="3200" dirty="0"/>
          </a:p>
        </p:txBody>
      </p:sp>
      <p:sp>
        <p:nvSpPr>
          <p:cNvPr id="17" name="Double Brace 16"/>
          <p:cNvSpPr/>
          <p:nvPr/>
        </p:nvSpPr>
        <p:spPr>
          <a:xfrm>
            <a:off x="4533900" y="3556204"/>
            <a:ext cx="2019300" cy="6286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g, </a:t>
            </a:r>
            <a:r>
              <a:rPr lang="en-US" sz="4400" dirty="0"/>
              <a:t>q</a:t>
            </a:r>
            <a:r>
              <a:rPr lang="en-US" sz="4400" dirty="0" smtClean="0"/>
              <a:t>, z</a:t>
            </a:r>
            <a:endParaRPr lang="en-US" sz="4400" dirty="0"/>
          </a:p>
        </p:txBody>
      </p:sp>
      <p:sp>
        <p:nvSpPr>
          <p:cNvPr id="18" name="Equal 17"/>
          <p:cNvSpPr/>
          <p:nvPr/>
        </p:nvSpPr>
        <p:spPr>
          <a:xfrm>
            <a:off x="6781800" y="2311195"/>
            <a:ext cx="685800" cy="6606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 18"/>
          <p:cNvSpPr/>
          <p:nvPr/>
        </p:nvSpPr>
        <p:spPr>
          <a:xfrm>
            <a:off x="6777037" y="3524249"/>
            <a:ext cx="685800" cy="6606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00" y="2438400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/>
              <a:t>?</a:t>
            </a:r>
            <a:endParaRPr lang="en-US" sz="4000" dirty="0"/>
          </a:p>
        </p:txBody>
      </p:sp>
      <p:sp>
        <p:nvSpPr>
          <p:cNvPr id="21" name="Rectangle 20"/>
          <p:cNvSpPr/>
          <p:nvPr/>
        </p:nvSpPr>
        <p:spPr>
          <a:xfrm>
            <a:off x="7620000" y="3556204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?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3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914400"/>
            <a:ext cx="6858000" cy="419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48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১ । সেটের জনক কে ?  </a:t>
            </a:r>
          </a:p>
          <a:p>
            <a:r>
              <a:rPr lang="bn-BD" sz="48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২। সংযোগ সেট কি ?</a:t>
            </a:r>
          </a:p>
          <a:p>
            <a:r>
              <a:rPr lang="en-US" sz="48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48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qual 7"/>
          <p:cNvSpPr/>
          <p:nvPr/>
        </p:nvSpPr>
        <p:spPr>
          <a:xfrm>
            <a:off x="6477000" y="3908320"/>
            <a:ext cx="685800" cy="6606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uble Brace 8"/>
          <p:cNvSpPr/>
          <p:nvPr/>
        </p:nvSpPr>
        <p:spPr>
          <a:xfrm>
            <a:off x="2286000" y="4038600"/>
            <a:ext cx="1524000" cy="58102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C00FF"/>
                </a:solidFill>
              </a:rPr>
              <a:t>p, q, </a:t>
            </a:r>
            <a:r>
              <a:rPr lang="en-US" sz="3200" dirty="0" err="1" smtClean="0">
                <a:solidFill>
                  <a:srgbClr val="C00000"/>
                </a:solidFill>
              </a:rPr>
              <a:t>r,s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>
            <a:off x="3962400" y="4076700"/>
            <a:ext cx="457200" cy="11049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uble Brace 10"/>
          <p:cNvSpPr/>
          <p:nvPr/>
        </p:nvSpPr>
        <p:spPr>
          <a:xfrm>
            <a:off x="4495800" y="3962400"/>
            <a:ext cx="1981200" cy="6286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r, s</a:t>
            </a:r>
            <a:r>
              <a:rPr lang="en-US" sz="3600" dirty="0" smtClean="0">
                <a:solidFill>
                  <a:srgbClr val="002060"/>
                </a:solidFill>
              </a:rPr>
              <a:t>, x, y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0" y="3971922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80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33400"/>
            <a:ext cx="7848600" cy="510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endParaRPr lang="bn-BD" sz="2800" dirty="0" smtClean="0"/>
          </a:p>
          <a:p>
            <a:r>
              <a:rPr lang="en-US" sz="2800" dirty="0" smtClean="0">
                <a:solidFill>
                  <a:srgbClr val="CC00FF"/>
                </a:solidFill>
              </a:rPr>
              <a:t> #  </a:t>
            </a:r>
            <a:r>
              <a:rPr lang="en-US" sz="2400" dirty="0" err="1" smtClean="0">
                <a:solidFill>
                  <a:srgbClr val="CC00FF"/>
                </a:solidFill>
              </a:rPr>
              <a:t>যদি</a:t>
            </a:r>
            <a:r>
              <a:rPr lang="en-US" sz="2400" dirty="0" smtClean="0">
                <a:solidFill>
                  <a:srgbClr val="CC00FF"/>
                </a:solidFill>
              </a:rPr>
              <a:t>  A =</a:t>
            </a:r>
            <a:r>
              <a:rPr lang="bn-BD" sz="2400" dirty="0" smtClean="0">
                <a:solidFill>
                  <a:srgbClr val="CC00FF"/>
                </a:solidFill>
              </a:rPr>
              <a:t> </a:t>
            </a:r>
            <a:r>
              <a:rPr lang="en-US" sz="2400" dirty="0" smtClean="0">
                <a:solidFill>
                  <a:srgbClr val="CC00FF"/>
                </a:solidFill>
              </a:rPr>
              <a:t>{ 1, 7, 8 ,9, 10, a, b, c} ,  B = {a, b, c, d, e, 8, 9} </a:t>
            </a:r>
            <a:r>
              <a:rPr lang="en-US" sz="2400" dirty="0" err="1" smtClean="0">
                <a:solidFill>
                  <a:srgbClr val="CC00FF"/>
                </a:solidFill>
              </a:rPr>
              <a:t>হয়</a:t>
            </a:r>
            <a:r>
              <a:rPr lang="en-US" sz="2400" dirty="0" smtClean="0">
                <a:solidFill>
                  <a:srgbClr val="CC00FF"/>
                </a:solidFill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</a:rPr>
              <a:t>তবে</a:t>
            </a:r>
            <a:r>
              <a:rPr lang="en-US" sz="2400" dirty="0" smtClean="0">
                <a:solidFill>
                  <a:srgbClr val="CC00FF"/>
                </a:solidFill>
              </a:rPr>
              <a:t>,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1.   A     B </a:t>
            </a:r>
            <a:r>
              <a:rPr lang="en-US" sz="4400" dirty="0" smtClean="0">
                <a:solidFill>
                  <a:schemeClr val="accent3"/>
                </a:solidFill>
              </a:rPr>
              <a:t>= ?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US" dirty="0" smtClean="0"/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2. 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 A      B </a:t>
            </a:r>
            <a:r>
              <a:rPr lang="en-US" sz="4400" b="1" dirty="0" smtClean="0">
                <a:solidFill>
                  <a:srgbClr val="FF0000"/>
                </a:solidFill>
              </a:rPr>
              <a:t>= ?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4914900" y="4400560"/>
            <a:ext cx="304800" cy="1066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 rot="10800000">
            <a:off x="4752976" y="2781302"/>
            <a:ext cx="381000" cy="95249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4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86200"/>
            <a:ext cx="8153400" cy="2814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-1612i3\Desktop\suns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287"/>
            <a:ext cx="8153400" cy="387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9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924800" cy="4191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পরিচিতি</a:t>
            </a:r>
            <a:r>
              <a:rPr lang="en-US" sz="8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8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সৌতম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কুমার</a:t>
            </a:r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দেবনাথ</a:t>
            </a:r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সহকারী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শিক্ষক,গণিত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ও </a:t>
            </a:r>
            <a:r>
              <a:rPr lang="en-US" sz="3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সাধারণ</a:t>
            </a:r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বিজ্ঞান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ষাইটশালা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আদর্শ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উচ্চ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বিদ্যালয়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এন্ড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কলেজ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ব্রাহ্মণপাড়া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কুমিল্লা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।</a:t>
            </a:r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4648200"/>
            <a:ext cx="79248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বিষয়-গণিত</a:t>
            </a:r>
            <a:endParaRPr lang="en-US" sz="36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শ্রেণি-নবম</a:t>
            </a:r>
            <a:endParaRPr lang="en-US" sz="36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অধ্যায়-১ম</a:t>
            </a:r>
            <a:endParaRPr lang="en-US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7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381000"/>
            <a:ext cx="1447800" cy="661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sz="4400" dirty="0" err="1">
                <a:solidFill>
                  <a:srgbClr val="002060"/>
                </a:solidFill>
                <a:latin typeface="SutonnyMJ" pitchFamily="2" charset="0"/>
              </a:rPr>
              <a:t>mU</a:t>
            </a:r>
            <a:endParaRPr lang="en-US" sz="4400" dirty="0">
              <a:solidFill>
                <a:srgbClr val="002060"/>
              </a:solidFill>
              <a:latin typeface="SutonnyMJ" pitchFamily="2" charset="0"/>
            </a:endParaRPr>
          </a:p>
        </p:txBody>
      </p:sp>
      <p:pic>
        <p:nvPicPr>
          <p:cNvPr id="1028" name="Picture 4" descr="C:\Documents and Settings\Administrator\Desktop\1222_1_cd8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788" y="4191000"/>
            <a:ext cx="534751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Documents and Settings\Administrator\Desktop\down_hom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1" t="3489" r="33494" b="14536"/>
          <a:stretch/>
        </p:blipFill>
        <p:spPr bwMode="auto">
          <a:xfrm>
            <a:off x="5410200" y="1042768"/>
            <a:ext cx="1600200" cy="316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oel-1612i3\Desktop\complete s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788" y="1308704"/>
            <a:ext cx="2803639" cy="261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4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752" y="457200"/>
            <a:ext cx="7924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আজকের</a:t>
            </a:r>
            <a:r>
              <a:rPr lang="en-US" sz="8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3752" y="3124200"/>
            <a:ext cx="79248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8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সেট</a:t>
            </a:r>
            <a:endParaRPr lang="en-US" sz="8800" dirty="0" smtClean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3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762000"/>
            <a:ext cx="7543800" cy="3733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ঃ</a:t>
            </a:r>
          </a:p>
          <a:p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ক্ষার্থীরা- </a:t>
            </a: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 সেটের জনক ও সেট সম্পর্কে বলেতে পারবে।</a:t>
            </a:r>
          </a:p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সংযোগ সেট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 </a:t>
            </a:r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 পার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৩। ছেদ </a:t>
            </a:r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সেট নির্ণয় করতে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525780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সেটের জনক জর্জ  ক্যান্টর</a:t>
            </a:r>
            <a:r>
              <a:rPr lang="en-US" sz="3600" dirty="0" smtClean="0">
                <a:solidFill>
                  <a:schemeClr val="accent3"/>
                </a:solidFill>
              </a:rPr>
              <a:t> (</a:t>
            </a:r>
            <a:r>
              <a:rPr lang="en-US" sz="3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1844-1918</a:t>
            </a:r>
            <a:r>
              <a:rPr lang="bn-BD" sz="3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endParaRPr lang="en-US" dirty="0"/>
          </a:p>
        </p:txBody>
      </p:sp>
      <p:pic>
        <p:nvPicPr>
          <p:cNvPr id="2051" name="Picture 3" descr="C:\Documents and Settings\Administrator\Desktop\CantorGeorgT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4419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50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-1612i3\Desktop\fam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53" y="381000"/>
            <a:ext cx="13858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el-1612i3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334" y="407194"/>
            <a:ext cx="113823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oel-1612i3\Desktop\Glass-of-water-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40" y="457200"/>
            <a:ext cx="9715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oel-1612i3\Desktop\ma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3" t="32208" r="47190" b="40184"/>
          <a:stretch/>
        </p:blipFill>
        <p:spPr bwMode="auto">
          <a:xfrm>
            <a:off x="1447800" y="381000"/>
            <a:ext cx="11988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226343" y="1981200"/>
            <a:ext cx="1054894" cy="1143000"/>
          </a:xfrm>
          <a:prstGeom prst="ellips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16-Point Star 9"/>
          <p:cNvSpPr/>
          <p:nvPr/>
        </p:nvSpPr>
        <p:spPr>
          <a:xfrm>
            <a:off x="1258490" y="2171700"/>
            <a:ext cx="990600" cy="68580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1214437" y="1905000"/>
            <a:ext cx="1066800" cy="12192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C:\Users\Doel-1612i3\Desktop\fam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62400"/>
            <a:ext cx="13858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Doel-1612i3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113823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Doel-1612i3\Desktop\Glass-of-water-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2400"/>
            <a:ext cx="9715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be 16"/>
          <p:cNvSpPr/>
          <p:nvPr/>
        </p:nvSpPr>
        <p:spPr>
          <a:xfrm>
            <a:off x="1219200" y="3962400"/>
            <a:ext cx="1066800" cy="73818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6-Point Star 17"/>
          <p:cNvSpPr/>
          <p:nvPr/>
        </p:nvSpPr>
        <p:spPr>
          <a:xfrm>
            <a:off x="762000" y="3962400"/>
            <a:ext cx="990600" cy="99060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295400" y="3886200"/>
            <a:ext cx="1054894" cy="762000"/>
          </a:xfrm>
          <a:prstGeom prst="ellips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5" descr="C:\Users\Doel-1612i3\Desktop\ma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3" t="32208" r="47190" b="40184"/>
          <a:stretch/>
        </p:blipFill>
        <p:spPr bwMode="auto">
          <a:xfrm>
            <a:off x="1219200" y="3886200"/>
            <a:ext cx="990600" cy="95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0" y="1393030"/>
            <a:ext cx="5334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05400" y="1393030"/>
            <a:ext cx="5334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62700" y="1397793"/>
            <a:ext cx="5334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810500" y="1371600"/>
            <a:ext cx="5334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05300" y="3162300"/>
            <a:ext cx="5334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29300" y="3162300"/>
            <a:ext cx="5334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3162300"/>
            <a:ext cx="5334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5262562"/>
            <a:ext cx="533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38800" y="5291137"/>
            <a:ext cx="533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781800" y="5257800"/>
            <a:ext cx="533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91462" y="5291137"/>
            <a:ext cx="533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581400" y="5262562"/>
            <a:ext cx="533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86000" y="5262562"/>
            <a:ext cx="533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47800" y="5262562"/>
            <a:ext cx="533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8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65903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50452 0.00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7118 0.005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783 L 0.225 -0.013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675 -0.016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50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47136 -0.00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5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30885 -0.008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69931 -0.011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18 0.00463 L 0.57118 0.00463 " pathEditMode="relative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54 0.00555 L 0.43854 0.00555 " pathEditMode="relative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35 -1.85185E-6 " pathEditMode="relative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11111E-6 L 0.21666 -1.11111E-6 " pathEditMode="relative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2222 L 0.075 0.0129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19" grpId="0" animBg="1"/>
      <p:bldP spid="2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00" y="304800"/>
            <a:ext cx="6858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8" name="Rounded Rectangle 7"/>
          <p:cNvSpPr/>
          <p:nvPr/>
        </p:nvSpPr>
        <p:spPr>
          <a:xfrm>
            <a:off x="6934200" y="152400"/>
            <a:ext cx="6858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1447800" y="57150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447800" y="5638800"/>
            <a:ext cx="60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1447800" y="5638800"/>
            <a:ext cx="609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1447800" y="5638800"/>
            <a:ext cx="609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7162800" y="6019800"/>
            <a:ext cx="5334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6096000"/>
            <a:ext cx="6096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7391400" y="6477000"/>
            <a:ext cx="6096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7239000" y="6477000"/>
            <a:ext cx="6096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5867400" y="990600"/>
            <a:ext cx="2667000" cy="2743200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5400000" flipV="1">
            <a:off x="1485900" y="1104900"/>
            <a:ext cx="2743200" cy="2819400"/>
          </a:xfrm>
          <a:prstGeom prst="ellipse">
            <a:avLst/>
          </a:prstGeom>
          <a:noFill/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5 -0.6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3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5 L 0.03333 -0.41667 " pathEditMode="relative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44444E-6 L 0.22499 -0.54444 " pathEditMode="relative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25 -0.41111 " pathEditMode="relative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03333 L -0.12083 -0.62222 " pathEditMode="relative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1667 L -0.13333 -0.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-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3889 L 0.01666 -0.69444 " pathEditMode="relative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-0.03889 L 0.04167 -0.55 " pathEditMode="relative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7326" y="1118937"/>
            <a:ext cx="2590800" cy="259080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3000" y="1295400"/>
            <a:ext cx="2667000" cy="2590800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3726" y="2638926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48326" y="1724526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724526" y="2638926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019926" y="1876926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5005137" y="2642937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1752600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400800" y="2514600"/>
            <a:ext cx="762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5081337" y="1876926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2181726" y="433137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5334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7" name="Block Arc 16"/>
          <p:cNvSpPr/>
          <p:nvPr/>
        </p:nvSpPr>
        <p:spPr>
          <a:xfrm rot="10800000">
            <a:off x="5486400" y="0"/>
            <a:ext cx="457200" cy="11430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1100</TotalTime>
  <Words>257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Gill Sans MT</vt:lpstr>
      <vt:lpstr>NikoshBAN</vt:lpstr>
      <vt:lpstr>SutonnyMJ</vt:lpstr>
      <vt:lpstr>Verdana</vt:lpstr>
      <vt:lpstr>Vrinda</vt:lpstr>
      <vt:lpstr>Wingdings 2</vt:lpstr>
      <vt:lpstr>Solstice</vt:lpstr>
      <vt:lpstr>সবাইকে স্বাগতম</vt:lpstr>
      <vt:lpstr>  পরিচিতি  সৌতম কুমার দেবনাথ সহকারী শিক্ষক,গণিত ও সাধারণ বিজ্ঞান ষাইটশালা আদর্শ উচ্চ বিদ্যালয় এন্ড কলেজ ব্রাহ্মণপাড়া, কুমিল্লা। </vt:lpstr>
      <vt:lpstr>PowerPoint Presentation</vt:lpstr>
      <vt:lpstr>  আজকের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‡gvt iwdKzj Bmjvg mnKvix wk¶K we.Gm-wm, we.GW, GBP.wW.wm.Gm AvgRv` Avjx miKvi cvBjU evwjKv D”P we`¨vjq</dc:title>
  <dc:creator>Liton</dc:creator>
  <cp:lastModifiedBy>Rasel</cp:lastModifiedBy>
  <cp:revision>105</cp:revision>
  <dcterms:created xsi:type="dcterms:W3CDTF">2013-01-11T16:16:19Z</dcterms:created>
  <dcterms:modified xsi:type="dcterms:W3CDTF">2020-04-17T00:55:28Z</dcterms:modified>
</cp:coreProperties>
</file>