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0"/>
  </p:notesMasterIdLst>
  <p:sldIdLst>
    <p:sldId id="278" r:id="rId2"/>
    <p:sldId id="280" r:id="rId3"/>
    <p:sldId id="259" r:id="rId4"/>
    <p:sldId id="260" r:id="rId5"/>
    <p:sldId id="277" r:id="rId6"/>
    <p:sldId id="281" r:id="rId7"/>
    <p:sldId id="263" r:id="rId8"/>
    <p:sldId id="264" r:id="rId9"/>
    <p:sldId id="267" r:id="rId10"/>
    <p:sldId id="276" r:id="rId11"/>
    <p:sldId id="273" r:id="rId12"/>
    <p:sldId id="268" r:id="rId13"/>
    <p:sldId id="269" r:id="rId14"/>
    <p:sldId id="274" r:id="rId15"/>
    <p:sldId id="282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0249" autoAdjust="0"/>
  </p:normalViewPr>
  <p:slideViewPr>
    <p:cSldViewPr>
      <p:cViewPr varScale="1">
        <p:scale>
          <a:sx n="59" d="100"/>
          <a:sy n="59" d="100"/>
        </p:scale>
        <p:origin x="16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AF597-77C5-4CC3-A8C2-EB2AF1FF76B9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EB239-6959-42C5-BCEA-917C6EC0B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6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EB239-6959-42C5-BCEA-917C6EC0B1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5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0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8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4084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85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3251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29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42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0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4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5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6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2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6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9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4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915400" cy="5334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 err="1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hgg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75" y="2438400"/>
            <a:ext cx="4075025" cy="3741336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445936"/>
            <a:ext cx="3657600" cy="3733800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74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8229600" cy="1450253"/>
          </a:xfrm>
          <a:ln w="38100"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দ্রব্যের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বিনিময়ে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পরিমাপক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সঞ্চয়ের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বাহন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endParaRPr lang="en-US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99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ffffffffffffffff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4877" y="3137925"/>
            <a:ext cx="2590800" cy="3352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12882" y="6359236"/>
            <a:ext cx="1778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তারল্য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nnnnnnnnnnnn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81400"/>
            <a:ext cx="2438400" cy="21441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638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আমানতকারীর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4213616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lkjhg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7676" y="457200"/>
            <a:ext cx="4672964" cy="2209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16016" y="2514600"/>
            <a:ext cx="3008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সঞ্চয়কৃত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438400" y="4690696"/>
            <a:ext cx="685800" cy="33850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343400" y="2666999"/>
            <a:ext cx="304800" cy="67194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827207" y="4599450"/>
            <a:ext cx="637309" cy="35355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9400" y="3733126"/>
            <a:ext cx="2514600" cy="2077124"/>
          </a:xfrm>
          <a:prstGeom prst="rect">
            <a:avLst/>
          </a:prstGeom>
        </p:spPr>
      </p:pic>
      <p:pic>
        <p:nvPicPr>
          <p:cNvPr id="14" name="Picture 13" descr="111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53200" y="3719012"/>
            <a:ext cx="1326573" cy="207712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09509" y="6019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গ্রহীতা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99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143000"/>
            <a:ext cx="3657600" cy="914400"/>
          </a:xfrm>
          <a:ln w="38100"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819400"/>
            <a:ext cx="6096000" cy="1371599"/>
          </a:xfr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ব্যাংককে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ঋণের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কারবারী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7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830" y="1524000"/>
            <a:ext cx="7441970" cy="1676400"/>
          </a:xfrm>
          <a:ln w="38100">
            <a:noFill/>
          </a:ln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*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ঋণের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কারবারী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H="1" flipV="1">
            <a:off x="838200" y="3560803"/>
            <a:ext cx="746760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নিবিড়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মুদ্রার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অচল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58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0"/>
            <a:ext cx="4267200" cy="5715000"/>
          </a:xfrm>
          <a:prstGeom prst="rect">
            <a:avLst/>
          </a:prstGeom>
          <a:ln w="38100">
            <a:solidFill>
              <a:schemeClr val="accent4">
                <a:lumMod val="40000"/>
                <a:lumOff val="60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762000"/>
            <a:ext cx="3994595" cy="5715000"/>
          </a:xfrm>
          <a:prstGeom prst="rect">
            <a:avLst/>
          </a:prstGeom>
          <a:ln w="38100">
            <a:solidFill>
              <a:schemeClr val="accent4">
                <a:lumMod val="40000"/>
                <a:lumOff val="60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5994404" y="1828800"/>
            <a:ext cx="2876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60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" y="1066798"/>
            <a:ext cx="2809741" cy="4872037"/>
          </a:xfrm>
          <a:ln w="38100">
            <a:solidFill>
              <a:schemeClr val="accent4">
                <a:lumMod val="40000"/>
                <a:lumOff val="6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070" y="1066797"/>
            <a:ext cx="3095730" cy="4872037"/>
          </a:xfrm>
          <a:prstGeom prst="rect">
            <a:avLst/>
          </a:prstGeom>
          <a:ln w="38100">
            <a:solidFill>
              <a:schemeClr val="accent4">
                <a:lumMod val="40000"/>
                <a:lumOff val="6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982" y="1066799"/>
            <a:ext cx="3017018" cy="4872037"/>
          </a:xfrm>
          <a:prstGeom prst="rect">
            <a:avLst/>
          </a:prstGeom>
          <a:ln w="38100">
            <a:solidFill>
              <a:schemeClr val="accent4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79542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3352800" cy="548640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54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6858000" cy="3429001"/>
          </a:xfrm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মুদ্রাকে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marL="0" indent="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কালে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বিনিময়ের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</a:t>
            </a:r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হতো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marL="0" indent="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46898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143000"/>
            <a:ext cx="3352800" cy="548640"/>
          </a:xfrm>
          <a:ln w="3810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1752599"/>
          </a:xfrm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বিনিময়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প্রথার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আবিষ্কার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জীবনযাত্রার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উক্তিটি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18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7620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uy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133600"/>
            <a:ext cx="4038600" cy="3657600"/>
          </a:xfrm>
          <a:prstGeom prst="rect">
            <a:avLst/>
          </a:prstGeom>
          <a:noFill/>
          <a:ln w="38100"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" name="Picture 5" descr="nnnnnnnnnnnn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7400"/>
            <a:ext cx="4038600" cy="3810000"/>
          </a:xfrm>
          <a:prstGeom prst="rect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848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295400"/>
            <a:ext cx="5257800" cy="1143000"/>
          </a:xfrm>
          <a:ln w="3810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0800"/>
            <a:ext cx="7010400" cy="2971799"/>
          </a:xfrm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লাকী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আক্তার</a:t>
            </a:r>
            <a:endParaRPr lang="en-US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as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as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শিক্ষক,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as-IN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as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ষাইটশালা আদর্শ উচ্চ বিদ্যালয় এন্ড কলেজ</a:t>
            </a:r>
          </a:p>
          <a:p>
            <a:pPr marL="0" indent="0">
              <a:buNone/>
            </a:pPr>
            <a:r>
              <a:rPr lang="as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ব্রাহ্মণপাড়া, কুমিল্লা।</a:t>
            </a:r>
          </a:p>
        </p:txBody>
      </p:sp>
    </p:spTree>
    <p:extLst>
      <p:ext uri="{BB962C8B-B14F-4D97-AF65-F5344CB8AC3E}">
        <p14:creationId xmlns:p14="http://schemas.microsoft.com/office/powerpoint/2010/main" val="242685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1300" y="838200"/>
            <a:ext cx="3962400" cy="838200"/>
          </a:xfrm>
          <a:ln w="3810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পচিরিতি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3048000"/>
            <a:ext cx="4953000" cy="2438400"/>
          </a:xfrm>
          <a:ln w="38100"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ফিন্যান্স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ব্যাংকিং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24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529044"/>
            <a:ext cx="4495800" cy="548640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T N GIRLS SCHOOL\Desktop\New folder (3)\0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4298866"/>
            <a:ext cx="4357256" cy="2514600"/>
          </a:xfrm>
          <a:prstGeom prst="rect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082792" y="4343400"/>
            <a:ext cx="3985008" cy="2514600"/>
            <a:chOff x="4513759" y="1214585"/>
            <a:chExt cx="4347211" cy="2666999"/>
          </a:xfrm>
        </p:grpSpPr>
        <p:pic>
          <p:nvPicPr>
            <p:cNvPr id="8" name="Picture 4" descr="C:\Users\T N GIRLS SCHOOL\Desktop\New folder (3)\05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759" y="1214585"/>
              <a:ext cx="4347211" cy="2666999"/>
            </a:xfrm>
            <a:prstGeom prst="rect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ight Arrow 8"/>
            <p:cNvSpPr/>
            <p:nvPr/>
          </p:nvSpPr>
          <p:spPr>
            <a:xfrm>
              <a:off x="6248400" y="2019300"/>
              <a:ext cx="1066800" cy="419100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 rot="10800000">
              <a:off x="6189286" y="1572260"/>
              <a:ext cx="1066800" cy="419100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88473" y="598297"/>
            <a:ext cx="2438400" cy="3985007"/>
          </a:xfrm>
          <a:prstGeom prst="rect">
            <a:avLst/>
          </a:prstGeom>
          <a:ln w="38100">
            <a:solidFill>
              <a:schemeClr val="accent4">
                <a:lumMod val="40000"/>
                <a:lumOff val="60000"/>
              </a:scheme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71600"/>
            <a:ext cx="4343400" cy="2514600"/>
          </a:xfrm>
          <a:prstGeom prst="rect">
            <a:avLst/>
          </a:prstGeom>
          <a:ln w="38100">
            <a:solidFill>
              <a:schemeClr val="accent4">
                <a:lumMod val="40000"/>
                <a:lumOff val="6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57200" y="2438400"/>
            <a:ext cx="35814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CENTRAL BANK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6629400" cy="2895600"/>
          </a:xfrm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আদিম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যুগে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করতো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মুদ্রার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প্রচলন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ব্যাংকিং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ব্যাসায়ের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08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6477000" cy="1447799"/>
          </a:xfrm>
          <a:ln w="38100">
            <a:noFill/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9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98814" y="3581399"/>
            <a:ext cx="6477000" cy="144779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960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মুদ্রা ও ব্যাংক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9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990600"/>
            <a:ext cx="2743200" cy="701040"/>
          </a:xfrm>
          <a:ln w="3810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57400"/>
            <a:ext cx="6705600" cy="4191000"/>
          </a:xfrm>
          <a:ln w="38100"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……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মুদ্রার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  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3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695" y="1219201"/>
            <a:ext cx="3742849" cy="2057399"/>
          </a:xfrm>
          <a:ln w="38100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5" name="Picture 4" descr="hgg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25" y="1219201"/>
            <a:ext cx="3886200" cy="2064986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6" name="Picture 5" descr="234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86200"/>
            <a:ext cx="3742849" cy="2209800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Picture 6" descr="uy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3886200"/>
            <a:ext cx="3810000" cy="2209800"/>
          </a:xfrm>
          <a:prstGeom prst="rect">
            <a:avLst/>
          </a:prstGeom>
          <a:ln w="38100"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729485" y="3239869"/>
            <a:ext cx="2775715" cy="64633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প্রাচিন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কালের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2532" y="3284186"/>
            <a:ext cx="4080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প্রাচিন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কালের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ধাতব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826" y="6211669"/>
            <a:ext cx="379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 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বর্তমানের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ধাতব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6211667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বর্তমানের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কাগজের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6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295400"/>
            <a:ext cx="3962400" cy="838200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667000"/>
            <a:ext cx="3886200" cy="762000"/>
          </a:xfrm>
          <a:ln w="38100"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marL="0" indent="0" algn="ctr">
              <a:buNone/>
            </a:pPr>
            <a:endParaRPr lang="en-US" sz="44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500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917</TotalTime>
  <Words>271</Words>
  <Application>Microsoft Office PowerPoint</Application>
  <PresentationFormat>On-screen Show (4:3)</PresentationFormat>
  <Paragraphs>55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NikoshBAN</vt:lpstr>
      <vt:lpstr>Trebuchet MS</vt:lpstr>
      <vt:lpstr>Wingdings 3</vt:lpstr>
      <vt:lpstr>Facet</vt:lpstr>
      <vt:lpstr>PowerPoint Presentation</vt:lpstr>
      <vt:lpstr>শিক্ষক পরিচিতি</vt:lpstr>
      <vt:lpstr>পাঠ পচিরিতি</vt:lpstr>
      <vt:lpstr>নিচের চিত্রগুলো লক্ষ্য কর</vt:lpstr>
      <vt:lpstr>PowerPoint Presentation</vt:lpstr>
      <vt:lpstr>PowerPoint Presentation</vt:lpstr>
      <vt:lpstr>শিখনফল</vt:lpstr>
      <vt:lpstr>PowerPoint Presentation</vt:lpstr>
      <vt:lpstr>একক কাজ</vt:lpstr>
      <vt:lpstr>PowerPoint Presentation</vt:lpstr>
      <vt:lpstr>PowerPoint Presentation</vt:lpstr>
      <vt:lpstr>দলগত কাজ </vt:lpstr>
      <vt:lpstr>* ব্যাংক ধার করা অর্থের ধারক তাই ঋণের কারবারী      বলা হয়। </vt:lpstr>
      <vt:lpstr>PowerPoint Presentation</vt:lpstr>
      <vt:lpstr>PowerPoint Presentation</vt:lpstr>
      <vt:lpstr>মূল্যায়ন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Rabiul Islam</dc:creator>
  <cp:lastModifiedBy>Rasel</cp:lastModifiedBy>
  <cp:revision>98</cp:revision>
  <dcterms:created xsi:type="dcterms:W3CDTF">2006-08-16T00:00:00Z</dcterms:created>
  <dcterms:modified xsi:type="dcterms:W3CDTF">2020-04-17T05:21:00Z</dcterms:modified>
</cp:coreProperties>
</file>