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59" r:id="rId6"/>
    <p:sldId id="261" r:id="rId7"/>
    <p:sldId id="270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54" d="100"/>
          <a:sy n="54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4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620000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4640"/>
            <a:ext cx="7772400" cy="1470025"/>
          </a:xfrm>
        </p:spPr>
        <p:txBody>
          <a:bodyPr>
            <a:noAutofit/>
          </a:bodyPr>
          <a:lstStyle/>
          <a:p>
            <a:r>
              <a:rPr lang="bn-IN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1676400"/>
          <a:ext cx="7162800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উত্তর-পশ্চিমাঞ্চল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উত্তর-পূর্বাঞ্চল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দক্ষিণাঞ্চল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40"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১.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তাপমাত্রা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গ্রীষ্মকাল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খুব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বেশি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মধ্যম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মধ্যম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শীতকাল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খুব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খুব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মধ্যম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২.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বৃষ্টিপাত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খুব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বেশি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বেশি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৩.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আর্দ্রতা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মধ্যম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বেশি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2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905000" y="0"/>
            <a:ext cx="6172200" cy="6858000"/>
            <a:chOff x="1905000" y="0"/>
            <a:chExt cx="6172200" cy="6858000"/>
          </a:xfrm>
        </p:grpSpPr>
        <p:pic>
          <p:nvPicPr>
            <p:cNvPr id="3" name="Picture 2" descr="C:\Users\Lab-7\Desktop\Lesson Plan\Picture\Banglades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0300" y="0"/>
              <a:ext cx="5143500" cy="68580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7239000" y="2743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57800" y="609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5000" y="2895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58674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বঙ্গোপসাগর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9182969">
              <a:off x="7086600" y="6279177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মায়ানমার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249458" y="1651283"/>
            <a:ext cx="3256661" cy="4034849"/>
          </a:xfrm>
          <a:custGeom>
            <a:avLst/>
            <a:gdLst>
              <a:gd name="connsiteX0" fmla="*/ 674234 w 3256661"/>
              <a:gd name="connsiteY0" fmla="*/ 16743 h 4034849"/>
              <a:gd name="connsiteX1" fmla="*/ 623993 w 3256661"/>
              <a:gd name="connsiteY1" fmla="*/ 66985 h 4034849"/>
              <a:gd name="connsiteX2" fmla="*/ 603896 w 3256661"/>
              <a:gd name="connsiteY2" fmla="*/ 97130 h 4034849"/>
              <a:gd name="connsiteX3" fmla="*/ 573751 w 3256661"/>
              <a:gd name="connsiteY3" fmla="*/ 117227 h 4034849"/>
              <a:gd name="connsiteX4" fmla="*/ 483316 w 3256661"/>
              <a:gd name="connsiteY4" fmla="*/ 197614 h 4034849"/>
              <a:gd name="connsiteX5" fmla="*/ 453171 w 3256661"/>
              <a:gd name="connsiteY5" fmla="*/ 207662 h 4034849"/>
              <a:gd name="connsiteX6" fmla="*/ 412977 w 3256661"/>
              <a:gd name="connsiteY6" fmla="*/ 267952 h 4034849"/>
              <a:gd name="connsiteX7" fmla="*/ 392880 w 3256661"/>
              <a:gd name="connsiteY7" fmla="*/ 298097 h 4034849"/>
              <a:gd name="connsiteX8" fmla="*/ 372784 w 3256661"/>
              <a:gd name="connsiteY8" fmla="*/ 368436 h 4034849"/>
              <a:gd name="connsiteX9" fmla="*/ 362735 w 3256661"/>
              <a:gd name="connsiteY9" fmla="*/ 398581 h 4034849"/>
              <a:gd name="connsiteX10" fmla="*/ 322542 w 3256661"/>
              <a:gd name="connsiteY10" fmla="*/ 458871 h 4034849"/>
              <a:gd name="connsiteX11" fmla="*/ 272300 w 3256661"/>
              <a:gd name="connsiteY11" fmla="*/ 519161 h 4034849"/>
              <a:gd name="connsiteX12" fmla="*/ 242155 w 3256661"/>
              <a:gd name="connsiteY12" fmla="*/ 529209 h 4034849"/>
              <a:gd name="connsiteX13" fmla="*/ 212010 w 3256661"/>
              <a:gd name="connsiteY13" fmla="*/ 549306 h 4034849"/>
              <a:gd name="connsiteX14" fmla="*/ 141672 w 3256661"/>
              <a:gd name="connsiteY14" fmla="*/ 579451 h 4034849"/>
              <a:gd name="connsiteX15" fmla="*/ 111527 w 3256661"/>
              <a:gd name="connsiteY15" fmla="*/ 639741 h 4034849"/>
              <a:gd name="connsiteX16" fmla="*/ 131623 w 3256661"/>
              <a:gd name="connsiteY16" fmla="*/ 700031 h 4034849"/>
              <a:gd name="connsiteX17" fmla="*/ 141672 w 3256661"/>
              <a:gd name="connsiteY17" fmla="*/ 750273 h 4034849"/>
              <a:gd name="connsiteX18" fmla="*/ 131623 w 3256661"/>
              <a:gd name="connsiteY18" fmla="*/ 951240 h 4034849"/>
              <a:gd name="connsiteX19" fmla="*/ 121575 w 3256661"/>
              <a:gd name="connsiteY19" fmla="*/ 991433 h 4034849"/>
              <a:gd name="connsiteX20" fmla="*/ 111527 w 3256661"/>
              <a:gd name="connsiteY20" fmla="*/ 1041675 h 4034849"/>
              <a:gd name="connsiteX21" fmla="*/ 101478 w 3256661"/>
              <a:gd name="connsiteY21" fmla="*/ 1112014 h 4034849"/>
              <a:gd name="connsiteX22" fmla="*/ 71333 w 3256661"/>
              <a:gd name="connsiteY22" fmla="*/ 1132110 h 4034849"/>
              <a:gd name="connsiteX23" fmla="*/ 51237 w 3256661"/>
              <a:gd name="connsiteY23" fmla="*/ 1192401 h 4034849"/>
              <a:gd name="connsiteX24" fmla="*/ 31140 w 3256661"/>
              <a:gd name="connsiteY24" fmla="*/ 1403416 h 4034849"/>
              <a:gd name="connsiteX25" fmla="*/ 81382 w 3256661"/>
              <a:gd name="connsiteY25" fmla="*/ 1574238 h 4034849"/>
              <a:gd name="connsiteX26" fmla="*/ 111527 w 3256661"/>
              <a:gd name="connsiteY26" fmla="*/ 1604383 h 4034849"/>
              <a:gd name="connsiteX27" fmla="*/ 131623 w 3256661"/>
              <a:gd name="connsiteY27" fmla="*/ 1634528 h 4034849"/>
              <a:gd name="connsiteX28" fmla="*/ 161768 w 3256661"/>
              <a:gd name="connsiteY28" fmla="*/ 1654625 h 4034849"/>
              <a:gd name="connsiteX29" fmla="*/ 181865 w 3256661"/>
              <a:gd name="connsiteY29" fmla="*/ 1684770 h 4034849"/>
              <a:gd name="connsiteX30" fmla="*/ 191913 w 3256661"/>
              <a:gd name="connsiteY30" fmla="*/ 1714915 h 4034849"/>
              <a:gd name="connsiteX31" fmla="*/ 222058 w 3256661"/>
              <a:gd name="connsiteY31" fmla="*/ 1724963 h 4034849"/>
              <a:gd name="connsiteX32" fmla="*/ 252204 w 3256661"/>
              <a:gd name="connsiteY32" fmla="*/ 1745060 h 4034849"/>
              <a:gd name="connsiteX33" fmla="*/ 342639 w 3256661"/>
              <a:gd name="connsiteY33" fmla="*/ 1785253 h 4034849"/>
              <a:gd name="connsiteX34" fmla="*/ 423026 w 3256661"/>
              <a:gd name="connsiteY34" fmla="*/ 1875688 h 4034849"/>
              <a:gd name="connsiteX35" fmla="*/ 543606 w 3256661"/>
              <a:gd name="connsiteY35" fmla="*/ 1956075 h 4034849"/>
              <a:gd name="connsiteX36" fmla="*/ 573751 w 3256661"/>
              <a:gd name="connsiteY36" fmla="*/ 1976172 h 4034849"/>
              <a:gd name="connsiteX37" fmla="*/ 603896 w 3256661"/>
              <a:gd name="connsiteY37" fmla="*/ 1996269 h 4034849"/>
              <a:gd name="connsiteX38" fmla="*/ 734524 w 3256661"/>
              <a:gd name="connsiteY38" fmla="*/ 2026414 h 4034849"/>
              <a:gd name="connsiteX39" fmla="*/ 764669 w 3256661"/>
              <a:gd name="connsiteY39" fmla="*/ 2056559 h 4034849"/>
              <a:gd name="connsiteX40" fmla="*/ 885250 w 3256661"/>
              <a:gd name="connsiteY40" fmla="*/ 2076655 h 4034849"/>
              <a:gd name="connsiteX41" fmla="*/ 955588 w 3256661"/>
              <a:gd name="connsiteY41" fmla="*/ 2096752 h 4034849"/>
              <a:gd name="connsiteX42" fmla="*/ 1005830 w 3256661"/>
              <a:gd name="connsiteY42" fmla="*/ 2106801 h 4034849"/>
              <a:gd name="connsiteX43" fmla="*/ 1046023 w 3256661"/>
              <a:gd name="connsiteY43" fmla="*/ 2116849 h 4034849"/>
              <a:gd name="connsiteX44" fmla="*/ 1116362 w 3256661"/>
              <a:gd name="connsiteY44" fmla="*/ 2197236 h 4034849"/>
              <a:gd name="connsiteX45" fmla="*/ 1086217 w 3256661"/>
              <a:gd name="connsiteY45" fmla="*/ 2398203 h 4034849"/>
              <a:gd name="connsiteX46" fmla="*/ 1106313 w 3256661"/>
              <a:gd name="connsiteY46" fmla="*/ 2478590 h 4034849"/>
              <a:gd name="connsiteX47" fmla="*/ 1116362 w 3256661"/>
              <a:gd name="connsiteY47" fmla="*/ 2508735 h 4034849"/>
              <a:gd name="connsiteX48" fmla="*/ 1146507 w 3256661"/>
              <a:gd name="connsiteY48" fmla="*/ 2538880 h 4034849"/>
              <a:gd name="connsiteX49" fmla="*/ 1166604 w 3256661"/>
              <a:gd name="connsiteY49" fmla="*/ 2569025 h 4034849"/>
              <a:gd name="connsiteX50" fmla="*/ 1267087 w 3256661"/>
              <a:gd name="connsiteY50" fmla="*/ 2558976 h 4034849"/>
              <a:gd name="connsiteX51" fmla="*/ 1287184 w 3256661"/>
              <a:gd name="connsiteY51" fmla="*/ 2528831 h 4034849"/>
              <a:gd name="connsiteX52" fmla="*/ 1347474 w 3256661"/>
              <a:gd name="connsiteY52" fmla="*/ 2488638 h 4034849"/>
              <a:gd name="connsiteX53" fmla="*/ 1367571 w 3256661"/>
              <a:gd name="connsiteY53" fmla="*/ 2458493 h 4034849"/>
              <a:gd name="connsiteX54" fmla="*/ 1508247 w 3256661"/>
              <a:gd name="connsiteY54" fmla="*/ 2428348 h 4034849"/>
              <a:gd name="connsiteX55" fmla="*/ 1638876 w 3256661"/>
              <a:gd name="connsiteY55" fmla="*/ 2438396 h 4034849"/>
              <a:gd name="connsiteX56" fmla="*/ 1658973 w 3256661"/>
              <a:gd name="connsiteY56" fmla="*/ 2478590 h 4034849"/>
              <a:gd name="connsiteX57" fmla="*/ 1739360 w 3256661"/>
              <a:gd name="connsiteY57" fmla="*/ 2508735 h 4034849"/>
              <a:gd name="connsiteX58" fmla="*/ 1859940 w 3256661"/>
              <a:gd name="connsiteY58" fmla="*/ 2498686 h 4034849"/>
              <a:gd name="connsiteX59" fmla="*/ 1890085 w 3256661"/>
              <a:gd name="connsiteY59" fmla="*/ 2478590 h 4034849"/>
              <a:gd name="connsiteX60" fmla="*/ 1900133 w 3256661"/>
              <a:gd name="connsiteY60" fmla="*/ 2378106 h 4034849"/>
              <a:gd name="connsiteX61" fmla="*/ 1930278 w 3256661"/>
              <a:gd name="connsiteY61" fmla="*/ 2317816 h 4034849"/>
              <a:gd name="connsiteX62" fmla="*/ 1950375 w 3256661"/>
              <a:gd name="connsiteY62" fmla="*/ 2247477 h 4034849"/>
              <a:gd name="connsiteX63" fmla="*/ 1980520 w 3256661"/>
              <a:gd name="connsiteY63" fmla="*/ 2267574 h 4034849"/>
              <a:gd name="connsiteX64" fmla="*/ 1990568 w 3256661"/>
              <a:gd name="connsiteY64" fmla="*/ 2408251 h 4034849"/>
              <a:gd name="connsiteX65" fmla="*/ 2000617 w 3256661"/>
              <a:gd name="connsiteY65" fmla="*/ 2448444 h 4034849"/>
              <a:gd name="connsiteX66" fmla="*/ 2030762 w 3256661"/>
              <a:gd name="connsiteY66" fmla="*/ 2468541 h 4034849"/>
              <a:gd name="connsiteX67" fmla="*/ 2060907 w 3256661"/>
              <a:gd name="connsiteY67" fmla="*/ 2528831 h 4034849"/>
              <a:gd name="connsiteX68" fmla="*/ 2081004 w 3256661"/>
              <a:gd name="connsiteY68" fmla="*/ 2558976 h 4034849"/>
              <a:gd name="connsiteX69" fmla="*/ 2091052 w 3256661"/>
              <a:gd name="connsiteY69" fmla="*/ 2589121 h 4034849"/>
              <a:gd name="connsiteX70" fmla="*/ 2151342 w 3256661"/>
              <a:gd name="connsiteY70" fmla="*/ 2639363 h 4034849"/>
              <a:gd name="connsiteX71" fmla="*/ 2181487 w 3256661"/>
              <a:gd name="connsiteY71" fmla="*/ 2609218 h 4034849"/>
              <a:gd name="connsiteX72" fmla="*/ 2201584 w 3256661"/>
              <a:gd name="connsiteY72" fmla="*/ 2579073 h 4034849"/>
              <a:gd name="connsiteX73" fmla="*/ 2261874 w 3256661"/>
              <a:gd name="connsiteY73" fmla="*/ 2558976 h 4034849"/>
              <a:gd name="connsiteX74" fmla="*/ 2292019 w 3256661"/>
              <a:gd name="connsiteY74" fmla="*/ 2538880 h 4034849"/>
              <a:gd name="connsiteX75" fmla="*/ 2312116 w 3256661"/>
              <a:gd name="connsiteY75" fmla="*/ 2508735 h 4034849"/>
              <a:gd name="connsiteX76" fmla="*/ 2342261 w 3256661"/>
              <a:gd name="connsiteY76" fmla="*/ 2518783 h 4034849"/>
              <a:gd name="connsiteX77" fmla="*/ 2372406 w 3256661"/>
              <a:gd name="connsiteY77" fmla="*/ 2579073 h 4034849"/>
              <a:gd name="connsiteX78" fmla="*/ 2402551 w 3256661"/>
              <a:gd name="connsiteY78" fmla="*/ 2609218 h 4034849"/>
              <a:gd name="connsiteX79" fmla="*/ 2442744 w 3256661"/>
              <a:gd name="connsiteY79" fmla="*/ 2669508 h 4034849"/>
              <a:gd name="connsiteX80" fmla="*/ 2452793 w 3256661"/>
              <a:gd name="connsiteY80" fmla="*/ 2729798 h 4034849"/>
              <a:gd name="connsiteX81" fmla="*/ 2462841 w 3256661"/>
              <a:gd name="connsiteY81" fmla="*/ 2810185 h 4034849"/>
              <a:gd name="connsiteX82" fmla="*/ 2472889 w 3256661"/>
              <a:gd name="connsiteY82" fmla="*/ 2840330 h 4034849"/>
              <a:gd name="connsiteX83" fmla="*/ 2492986 w 3256661"/>
              <a:gd name="connsiteY83" fmla="*/ 2930765 h 4034849"/>
              <a:gd name="connsiteX84" fmla="*/ 2503034 w 3256661"/>
              <a:gd name="connsiteY84" fmla="*/ 2960910 h 4034849"/>
              <a:gd name="connsiteX85" fmla="*/ 2523131 w 3256661"/>
              <a:gd name="connsiteY85" fmla="*/ 2991055 h 4034849"/>
              <a:gd name="connsiteX86" fmla="*/ 2563324 w 3256661"/>
              <a:gd name="connsiteY86" fmla="*/ 3081491 h 4034849"/>
              <a:gd name="connsiteX87" fmla="*/ 2583421 w 3256661"/>
              <a:gd name="connsiteY87" fmla="*/ 3242264 h 4034849"/>
              <a:gd name="connsiteX88" fmla="*/ 2593469 w 3256661"/>
              <a:gd name="connsiteY88" fmla="*/ 3272409 h 4034849"/>
              <a:gd name="connsiteX89" fmla="*/ 2603518 w 3256661"/>
              <a:gd name="connsiteY89" fmla="*/ 3332699 h 4034849"/>
              <a:gd name="connsiteX90" fmla="*/ 2563324 w 3256661"/>
              <a:gd name="connsiteY90" fmla="*/ 3372893 h 4034849"/>
              <a:gd name="connsiteX91" fmla="*/ 2533179 w 3256661"/>
              <a:gd name="connsiteY91" fmla="*/ 3433183 h 4034849"/>
              <a:gd name="connsiteX92" fmla="*/ 2543228 w 3256661"/>
              <a:gd name="connsiteY92" fmla="*/ 3523618 h 4034849"/>
              <a:gd name="connsiteX93" fmla="*/ 2553276 w 3256661"/>
              <a:gd name="connsiteY93" fmla="*/ 3553763 h 4034849"/>
              <a:gd name="connsiteX94" fmla="*/ 2583421 w 3256661"/>
              <a:gd name="connsiteY94" fmla="*/ 3563812 h 4034849"/>
              <a:gd name="connsiteX95" fmla="*/ 2593469 w 3256661"/>
              <a:gd name="connsiteY95" fmla="*/ 3593957 h 4034849"/>
              <a:gd name="connsiteX96" fmla="*/ 2633663 w 3256661"/>
              <a:gd name="connsiteY96" fmla="*/ 3654247 h 4034849"/>
              <a:gd name="connsiteX97" fmla="*/ 2704001 w 3256661"/>
              <a:gd name="connsiteY97" fmla="*/ 3724585 h 4034849"/>
              <a:gd name="connsiteX98" fmla="*/ 2734146 w 3256661"/>
              <a:gd name="connsiteY98" fmla="*/ 3744682 h 4034849"/>
              <a:gd name="connsiteX99" fmla="*/ 2754243 w 3256661"/>
              <a:gd name="connsiteY99" fmla="*/ 3774827 h 4034849"/>
              <a:gd name="connsiteX100" fmla="*/ 2784388 w 3256661"/>
              <a:gd name="connsiteY100" fmla="*/ 3784875 h 4034849"/>
              <a:gd name="connsiteX101" fmla="*/ 2804485 w 3256661"/>
              <a:gd name="connsiteY101" fmla="*/ 3825069 h 4034849"/>
              <a:gd name="connsiteX102" fmla="*/ 2834630 w 3256661"/>
              <a:gd name="connsiteY102" fmla="*/ 3845165 h 4034849"/>
              <a:gd name="connsiteX103" fmla="*/ 2864775 w 3256661"/>
              <a:gd name="connsiteY103" fmla="*/ 3875310 h 4034849"/>
              <a:gd name="connsiteX104" fmla="*/ 2894920 w 3256661"/>
              <a:gd name="connsiteY104" fmla="*/ 3885359 h 4034849"/>
              <a:gd name="connsiteX105" fmla="*/ 2935113 w 3256661"/>
              <a:gd name="connsiteY105" fmla="*/ 3905455 h 4034849"/>
              <a:gd name="connsiteX106" fmla="*/ 2965258 w 3256661"/>
              <a:gd name="connsiteY106" fmla="*/ 3915504 h 4034849"/>
              <a:gd name="connsiteX107" fmla="*/ 3045645 w 3256661"/>
              <a:gd name="connsiteY107" fmla="*/ 3955697 h 4034849"/>
              <a:gd name="connsiteX108" fmla="*/ 3075790 w 3256661"/>
              <a:gd name="connsiteY108" fmla="*/ 3965746 h 4034849"/>
              <a:gd name="connsiteX109" fmla="*/ 3105935 w 3256661"/>
              <a:gd name="connsiteY109" fmla="*/ 3985842 h 4034849"/>
              <a:gd name="connsiteX110" fmla="*/ 3136080 w 3256661"/>
              <a:gd name="connsiteY110" fmla="*/ 3995891 h 4034849"/>
              <a:gd name="connsiteX111" fmla="*/ 3196371 w 3256661"/>
              <a:gd name="connsiteY111" fmla="*/ 4026036 h 4034849"/>
              <a:gd name="connsiteX112" fmla="*/ 3206419 w 3256661"/>
              <a:gd name="connsiteY112" fmla="*/ 3965746 h 4034849"/>
              <a:gd name="connsiteX113" fmla="*/ 3226516 w 3256661"/>
              <a:gd name="connsiteY113" fmla="*/ 3905455 h 4034849"/>
              <a:gd name="connsiteX114" fmla="*/ 3236564 w 3256661"/>
              <a:gd name="connsiteY114" fmla="*/ 3845165 h 4034849"/>
              <a:gd name="connsiteX115" fmla="*/ 3246612 w 3256661"/>
              <a:gd name="connsiteY115" fmla="*/ 3815020 h 4034849"/>
              <a:gd name="connsiteX116" fmla="*/ 3256661 w 3256661"/>
              <a:gd name="connsiteY116" fmla="*/ 3714537 h 4034849"/>
              <a:gd name="connsiteX117" fmla="*/ 3226516 w 3256661"/>
              <a:gd name="connsiteY117" fmla="*/ 3604005 h 4034849"/>
              <a:gd name="connsiteX118" fmla="*/ 3216467 w 3256661"/>
              <a:gd name="connsiteY118" fmla="*/ 3423135 h 4034849"/>
              <a:gd name="connsiteX119" fmla="*/ 3196371 w 3256661"/>
              <a:gd name="connsiteY119" fmla="*/ 3272409 h 4034849"/>
              <a:gd name="connsiteX120" fmla="*/ 3176274 w 3256661"/>
              <a:gd name="connsiteY120" fmla="*/ 3161877 h 4034849"/>
              <a:gd name="connsiteX121" fmla="*/ 3156177 w 3256661"/>
              <a:gd name="connsiteY121" fmla="*/ 3131732 h 4034849"/>
              <a:gd name="connsiteX122" fmla="*/ 3146129 w 3256661"/>
              <a:gd name="connsiteY122" fmla="*/ 3081491 h 4034849"/>
              <a:gd name="connsiteX123" fmla="*/ 3136080 w 3256661"/>
              <a:gd name="connsiteY123" fmla="*/ 3021201 h 4034849"/>
              <a:gd name="connsiteX124" fmla="*/ 3115984 w 3256661"/>
              <a:gd name="connsiteY124" fmla="*/ 2960910 h 4034849"/>
              <a:gd name="connsiteX125" fmla="*/ 3085839 w 3256661"/>
              <a:gd name="connsiteY125" fmla="*/ 2860427 h 4034849"/>
              <a:gd name="connsiteX126" fmla="*/ 3065742 w 3256661"/>
              <a:gd name="connsiteY126" fmla="*/ 2830282 h 4034849"/>
              <a:gd name="connsiteX127" fmla="*/ 3045645 w 3256661"/>
              <a:gd name="connsiteY127" fmla="*/ 2769992 h 4034849"/>
              <a:gd name="connsiteX128" fmla="*/ 3035597 w 3256661"/>
              <a:gd name="connsiteY128" fmla="*/ 2739847 h 4034849"/>
              <a:gd name="connsiteX129" fmla="*/ 2995404 w 3256661"/>
              <a:gd name="connsiteY129" fmla="*/ 2669508 h 4034849"/>
              <a:gd name="connsiteX130" fmla="*/ 2965258 w 3256661"/>
              <a:gd name="connsiteY130" fmla="*/ 2609218 h 4034849"/>
              <a:gd name="connsiteX131" fmla="*/ 2955210 w 3256661"/>
              <a:gd name="connsiteY131" fmla="*/ 2579073 h 4034849"/>
              <a:gd name="connsiteX132" fmla="*/ 2935113 w 3256661"/>
              <a:gd name="connsiteY132" fmla="*/ 2498686 h 4034849"/>
              <a:gd name="connsiteX133" fmla="*/ 2935113 w 3256661"/>
              <a:gd name="connsiteY133" fmla="*/ 2307768 h 4034849"/>
              <a:gd name="connsiteX134" fmla="*/ 2965258 w 3256661"/>
              <a:gd name="connsiteY134" fmla="*/ 2277622 h 4034849"/>
              <a:gd name="connsiteX135" fmla="*/ 2975307 w 3256661"/>
              <a:gd name="connsiteY135" fmla="*/ 2247477 h 4034849"/>
              <a:gd name="connsiteX136" fmla="*/ 2935113 w 3256661"/>
              <a:gd name="connsiteY136" fmla="*/ 2157042 h 4034849"/>
              <a:gd name="connsiteX137" fmla="*/ 2894920 w 3256661"/>
              <a:gd name="connsiteY137" fmla="*/ 1996269 h 4034849"/>
              <a:gd name="connsiteX138" fmla="*/ 2874823 w 3256661"/>
              <a:gd name="connsiteY138" fmla="*/ 1915882 h 4034849"/>
              <a:gd name="connsiteX139" fmla="*/ 2854727 w 3256661"/>
              <a:gd name="connsiteY139" fmla="*/ 1845543 h 4034849"/>
              <a:gd name="connsiteX140" fmla="*/ 2844678 w 3256661"/>
              <a:gd name="connsiteY140" fmla="*/ 1765157 h 4034849"/>
              <a:gd name="connsiteX141" fmla="*/ 2834630 w 3256661"/>
              <a:gd name="connsiteY141" fmla="*/ 1704866 h 4034849"/>
              <a:gd name="connsiteX142" fmla="*/ 2804485 w 3256661"/>
              <a:gd name="connsiteY142" fmla="*/ 1735012 h 4034849"/>
              <a:gd name="connsiteX143" fmla="*/ 2784388 w 3256661"/>
              <a:gd name="connsiteY143" fmla="*/ 1765157 h 4034849"/>
              <a:gd name="connsiteX144" fmla="*/ 2754243 w 3256661"/>
              <a:gd name="connsiteY144" fmla="*/ 1775205 h 4034849"/>
              <a:gd name="connsiteX145" fmla="*/ 2704001 w 3256661"/>
              <a:gd name="connsiteY145" fmla="*/ 1704866 h 4034849"/>
              <a:gd name="connsiteX146" fmla="*/ 2673856 w 3256661"/>
              <a:gd name="connsiteY146" fmla="*/ 1694818 h 4034849"/>
              <a:gd name="connsiteX147" fmla="*/ 2603518 w 3256661"/>
              <a:gd name="connsiteY147" fmla="*/ 1785253 h 4034849"/>
              <a:gd name="connsiteX148" fmla="*/ 2573373 w 3256661"/>
              <a:gd name="connsiteY148" fmla="*/ 1805350 h 4034849"/>
              <a:gd name="connsiteX149" fmla="*/ 2563324 w 3256661"/>
              <a:gd name="connsiteY149" fmla="*/ 1775205 h 4034849"/>
              <a:gd name="connsiteX150" fmla="*/ 2523131 w 3256661"/>
              <a:gd name="connsiteY150" fmla="*/ 1714915 h 4034849"/>
              <a:gd name="connsiteX151" fmla="*/ 2482938 w 3256661"/>
              <a:gd name="connsiteY151" fmla="*/ 1946027 h 4034849"/>
              <a:gd name="connsiteX152" fmla="*/ 2462841 w 3256661"/>
              <a:gd name="connsiteY152" fmla="*/ 2006317 h 4034849"/>
              <a:gd name="connsiteX153" fmla="*/ 2452793 w 3256661"/>
              <a:gd name="connsiteY153" fmla="*/ 2036462 h 4034849"/>
              <a:gd name="connsiteX154" fmla="*/ 2422647 w 3256661"/>
              <a:gd name="connsiteY154" fmla="*/ 2096752 h 4034849"/>
              <a:gd name="connsiteX155" fmla="*/ 2382454 w 3256661"/>
              <a:gd name="connsiteY155" fmla="*/ 2106801 h 4034849"/>
              <a:gd name="connsiteX156" fmla="*/ 2352309 w 3256661"/>
              <a:gd name="connsiteY156" fmla="*/ 2126897 h 4034849"/>
              <a:gd name="connsiteX157" fmla="*/ 2302067 w 3256661"/>
              <a:gd name="connsiteY157" fmla="*/ 2177139 h 4034849"/>
              <a:gd name="connsiteX158" fmla="*/ 2312116 w 3256661"/>
              <a:gd name="connsiteY158" fmla="*/ 2267574 h 4034849"/>
              <a:gd name="connsiteX159" fmla="*/ 2322164 w 3256661"/>
              <a:gd name="connsiteY159" fmla="*/ 2297719 h 4034849"/>
              <a:gd name="connsiteX160" fmla="*/ 2312116 w 3256661"/>
              <a:gd name="connsiteY160" fmla="*/ 2368058 h 4034849"/>
              <a:gd name="connsiteX161" fmla="*/ 2332212 w 3256661"/>
              <a:gd name="connsiteY161" fmla="*/ 2428348 h 4034849"/>
              <a:gd name="connsiteX162" fmla="*/ 2281971 w 3256661"/>
              <a:gd name="connsiteY162" fmla="*/ 2488638 h 4034849"/>
              <a:gd name="connsiteX163" fmla="*/ 2241777 w 3256661"/>
              <a:gd name="connsiteY163" fmla="*/ 2498686 h 4034849"/>
              <a:gd name="connsiteX164" fmla="*/ 2211632 w 3256661"/>
              <a:gd name="connsiteY164" fmla="*/ 2518783 h 4034849"/>
              <a:gd name="connsiteX165" fmla="*/ 2191535 w 3256661"/>
              <a:gd name="connsiteY165" fmla="*/ 2548928 h 4034849"/>
              <a:gd name="connsiteX166" fmla="*/ 2141294 w 3256661"/>
              <a:gd name="connsiteY166" fmla="*/ 2558976 h 4034849"/>
              <a:gd name="connsiteX167" fmla="*/ 2091052 w 3256661"/>
              <a:gd name="connsiteY167" fmla="*/ 2518783 h 4034849"/>
              <a:gd name="connsiteX168" fmla="*/ 2070955 w 3256661"/>
              <a:gd name="connsiteY168" fmla="*/ 2458493 h 4034849"/>
              <a:gd name="connsiteX169" fmla="*/ 2040810 w 3256661"/>
              <a:gd name="connsiteY169" fmla="*/ 2438396 h 4034849"/>
              <a:gd name="connsiteX170" fmla="*/ 2020713 w 3256661"/>
              <a:gd name="connsiteY170" fmla="*/ 2317816 h 4034849"/>
              <a:gd name="connsiteX171" fmla="*/ 2000617 w 3256661"/>
              <a:gd name="connsiteY171" fmla="*/ 2227381 h 4034849"/>
              <a:gd name="connsiteX172" fmla="*/ 1970472 w 3256661"/>
              <a:gd name="connsiteY172" fmla="*/ 2207284 h 4034849"/>
              <a:gd name="connsiteX173" fmla="*/ 1890085 w 3256661"/>
              <a:gd name="connsiteY173" fmla="*/ 2217332 h 4034849"/>
              <a:gd name="connsiteX174" fmla="*/ 1859940 w 3256661"/>
              <a:gd name="connsiteY174" fmla="*/ 2237429 h 4034849"/>
              <a:gd name="connsiteX175" fmla="*/ 1880037 w 3256661"/>
              <a:gd name="connsiteY175" fmla="*/ 2297719 h 4034849"/>
              <a:gd name="connsiteX176" fmla="*/ 1859940 w 3256661"/>
              <a:gd name="connsiteY176" fmla="*/ 2327864 h 4034849"/>
              <a:gd name="connsiteX177" fmla="*/ 1849891 w 3256661"/>
              <a:gd name="connsiteY177" fmla="*/ 2378106 h 4034849"/>
              <a:gd name="connsiteX178" fmla="*/ 1829795 w 3256661"/>
              <a:gd name="connsiteY178" fmla="*/ 2347961 h 4034849"/>
              <a:gd name="connsiteX179" fmla="*/ 1809698 w 3256661"/>
              <a:gd name="connsiteY179" fmla="*/ 2287671 h 4034849"/>
              <a:gd name="connsiteX180" fmla="*/ 1789601 w 3256661"/>
              <a:gd name="connsiteY180" fmla="*/ 2227381 h 4034849"/>
              <a:gd name="connsiteX181" fmla="*/ 1779553 w 3256661"/>
              <a:gd name="connsiteY181" fmla="*/ 2197236 h 4034849"/>
              <a:gd name="connsiteX182" fmla="*/ 1769505 w 3256661"/>
              <a:gd name="connsiteY182" fmla="*/ 2167091 h 4034849"/>
              <a:gd name="connsiteX183" fmla="*/ 1759456 w 3256661"/>
              <a:gd name="connsiteY183" fmla="*/ 2076655 h 4034849"/>
              <a:gd name="connsiteX184" fmla="*/ 1709215 w 3256661"/>
              <a:gd name="connsiteY184" fmla="*/ 1986220 h 4034849"/>
              <a:gd name="connsiteX185" fmla="*/ 1658973 w 3256661"/>
              <a:gd name="connsiteY185" fmla="*/ 1935979 h 4034849"/>
              <a:gd name="connsiteX186" fmla="*/ 1669021 w 3256661"/>
              <a:gd name="connsiteY186" fmla="*/ 1775205 h 4034849"/>
              <a:gd name="connsiteX187" fmla="*/ 1689118 w 3256661"/>
              <a:gd name="connsiteY187" fmla="*/ 1714915 h 4034849"/>
              <a:gd name="connsiteX188" fmla="*/ 1699166 w 3256661"/>
              <a:gd name="connsiteY188" fmla="*/ 1684770 h 4034849"/>
              <a:gd name="connsiteX189" fmla="*/ 1709215 w 3256661"/>
              <a:gd name="connsiteY189" fmla="*/ 1654625 h 4034849"/>
              <a:gd name="connsiteX190" fmla="*/ 1719263 w 3256661"/>
              <a:gd name="connsiteY190" fmla="*/ 1614431 h 4034849"/>
              <a:gd name="connsiteX191" fmla="*/ 1729311 w 3256661"/>
              <a:gd name="connsiteY191" fmla="*/ 1423513 h 4034849"/>
              <a:gd name="connsiteX192" fmla="*/ 1759456 w 3256661"/>
              <a:gd name="connsiteY192" fmla="*/ 1413464 h 4034849"/>
              <a:gd name="connsiteX193" fmla="*/ 1859940 w 3256661"/>
              <a:gd name="connsiteY193" fmla="*/ 1403416 h 4034849"/>
              <a:gd name="connsiteX194" fmla="*/ 1839843 w 3256661"/>
              <a:gd name="connsiteY194" fmla="*/ 1302932 h 4034849"/>
              <a:gd name="connsiteX195" fmla="*/ 1910182 w 3256661"/>
              <a:gd name="connsiteY195" fmla="*/ 1323029 h 4034849"/>
              <a:gd name="connsiteX196" fmla="*/ 2000617 w 3256661"/>
              <a:gd name="connsiteY196" fmla="*/ 1333077 h 4034849"/>
              <a:gd name="connsiteX197" fmla="*/ 2060907 w 3256661"/>
              <a:gd name="connsiteY197" fmla="*/ 1312981 h 4034849"/>
              <a:gd name="connsiteX198" fmla="*/ 2091052 w 3256661"/>
              <a:gd name="connsiteY198" fmla="*/ 1302932 h 4034849"/>
              <a:gd name="connsiteX199" fmla="*/ 2121197 w 3256661"/>
              <a:gd name="connsiteY199" fmla="*/ 1272787 h 4034849"/>
              <a:gd name="connsiteX200" fmla="*/ 2131245 w 3256661"/>
              <a:gd name="connsiteY200" fmla="*/ 1242642 h 4034849"/>
              <a:gd name="connsiteX201" fmla="*/ 2151342 w 3256661"/>
              <a:gd name="connsiteY201" fmla="*/ 1212497 h 4034849"/>
              <a:gd name="connsiteX202" fmla="*/ 2161390 w 3256661"/>
              <a:gd name="connsiteY202" fmla="*/ 1162255 h 4034849"/>
              <a:gd name="connsiteX203" fmla="*/ 2181487 w 3256661"/>
              <a:gd name="connsiteY203" fmla="*/ 1192401 h 4034849"/>
              <a:gd name="connsiteX204" fmla="*/ 2241777 w 3256661"/>
              <a:gd name="connsiteY204" fmla="*/ 1222546 h 4034849"/>
              <a:gd name="connsiteX205" fmla="*/ 2261874 w 3256661"/>
              <a:gd name="connsiteY205" fmla="*/ 1192401 h 4034849"/>
              <a:gd name="connsiteX206" fmla="*/ 2271922 w 3256661"/>
              <a:gd name="connsiteY206" fmla="*/ 1162255 h 4034849"/>
              <a:gd name="connsiteX207" fmla="*/ 2332212 w 3256661"/>
              <a:gd name="connsiteY207" fmla="*/ 1182352 h 4034849"/>
              <a:gd name="connsiteX208" fmla="*/ 2392502 w 3256661"/>
              <a:gd name="connsiteY208" fmla="*/ 1222546 h 4034849"/>
              <a:gd name="connsiteX209" fmla="*/ 2422647 w 3256661"/>
              <a:gd name="connsiteY209" fmla="*/ 1242642 h 4034849"/>
              <a:gd name="connsiteX210" fmla="*/ 2452793 w 3256661"/>
              <a:gd name="connsiteY210" fmla="*/ 1252691 h 4034849"/>
              <a:gd name="connsiteX211" fmla="*/ 2472889 w 3256661"/>
              <a:gd name="connsiteY211" fmla="*/ 1152207 h 4034849"/>
              <a:gd name="connsiteX212" fmla="*/ 2452793 w 3256661"/>
              <a:gd name="connsiteY212" fmla="*/ 1091917 h 4034849"/>
              <a:gd name="connsiteX213" fmla="*/ 2462841 w 3256661"/>
              <a:gd name="connsiteY213" fmla="*/ 1041675 h 4034849"/>
              <a:gd name="connsiteX214" fmla="*/ 2492986 w 3256661"/>
              <a:gd name="connsiteY214" fmla="*/ 1051724 h 4034849"/>
              <a:gd name="connsiteX215" fmla="*/ 2513083 w 3256661"/>
              <a:gd name="connsiteY215" fmla="*/ 1021579 h 4034849"/>
              <a:gd name="connsiteX216" fmla="*/ 2523131 w 3256661"/>
              <a:gd name="connsiteY216" fmla="*/ 991433 h 4034849"/>
              <a:gd name="connsiteX217" fmla="*/ 2593469 w 3256661"/>
              <a:gd name="connsiteY217" fmla="*/ 1011530 h 4034849"/>
              <a:gd name="connsiteX218" fmla="*/ 2623615 w 3256661"/>
              <a:gd name="connsiteY218" fmla="*/ 981385 h 4034849"/>
              <a:gd name="connsiteX219" fmla="*/ 2653760 w 3256661"/>
              <a:gd name="connsiteY219" fmla="*/ 961288 h 4034849"/>
              <a:gd name="connsiteX220" fmla="*/ 2673856 w 3256661"/>
              <a:gd name="connsiteY220" fmla="*/ 931143 h 4034849"/>
              <a:gd name="connsiteX221" fmla="*/ 2673856 w 3256661"/>
              <a:gd name="connsiteY221" fmla="*/ 760321 h 4034849"/>
              <a:gd name="connsiteX222" fmla="*/ 2693953 w 3256661"/>
              <a:gd name="connsiteY222" fmla="*/ 689983 h 4034849"/>
              <a:gd name="connsiteX223" fmla="*/ 2744195 w 3256661"/>
              <a:gd name="connsiteY223" fmla="*/ 629693 h 4034849"/>
              <a:gd name="connsiteX224" fmla="*/ 2784388 w 3256661"/>
              <a:gd name="connsiteY224" fmla="*/ 569403 h 4034849"/>
              <a:gd name="connsiteX225" fmla="*/ 2794437 w 3256661"/>
              <a:gd name="connsiteY225" fmla="*/ 368436 h 4034849"/>
              <a:gd name="connsiteX226" fmla="*/ 2904968 w 3256661"/>
              <a:gd name="connsiteY226" fmla="*/ 398581 h 4034849"/>
              <a:gd name="connsiteX227" fmla="*/ 2935113 w 3256661"/>
              <a:gd name="connsiteY227" fmla="*/ 428726 h 4034849"/>
              <a:gd name="connsiteX228" fmla="*/ 2995404 w 3256661"/>
              <a:gd name="connsiteY228" fmla="*/ 448822 h 4034849"/>
              <a:gd name="connsiteX229" fmla="*/ 3025549 w 3256661"/>
              <a:gd name="connsiteY229" fmla="*/ 418677 h 4034849"/>
              <a:gd name="connsiteX230" fmla="*/ 2995404 w 3256661"/>
              <a:gd name="connsiteY230" fmla="*/ 278001 h 4034849"/>
              <a:gd name="connsiteX231" fmla="*/ 2965258 w 3256661"/>
              <a:gd name="connsiteY231" fmla="*/ 257904 h 4034849"/>
              <a:gd name="connsiteX232" fmla="*/ 2915017 w 3256661"/>
              <a:gd name="connsiteY232" fmla="*/ 197614 h 4034849"/>
              <a:gd name="connsiteX233" fmla="*/ 2894920 w 3256661"/>
              <a:gd name="connsiteY233" fmla="*/ 167469 h 4034849"/>
              <a:gd name="connsiteX234" fmla="*/ 2834630 w 3256661"/>
              <a:gd name="connsiteY234" fmla="*/ 147372 h 4034849"/>
              <a:gd name="connsiteX235" fmla="*/ 2754243 w 3256661"/>
              <a:gd name="connsiteY235" fmla="*/ 127275 h 4034849"/>
              <a:gd name="connsiteX236" fmla="*/ 2724098 w 3256661"/>
              <a:gd name="connsiteY236" fmla="*/ 117227 h 4034849"/>
              <a:gd name="connsiteX237" fmla="*/ 2693953 w 3256661"/>
              <a:gd name="connsiteY237" fmla="*/ 97130 h 4034849"/>
              <a:gd name="connsiteX238" fmla="*/ 2623615 w 3256661"/>
              <a:gd name="connsiteY238" fmla="*/ 77033 h 4034849"/>
              <a:gd name="connsiteX239" fmla="*/ 2613566 w 3256661"/>
              <a:gd name="connsiteY239" fmla="*/ 46888 h 4034849"/>
              <a:gd name="connsiteX240" fmla="*/ 2412599 w 3256661"/>
              <a:gd name="connsiteY240" fmla="*/ 77033 h 4034849"/>
              <a:gd name="connsiteX241" fmla="*/ 2191535 w 3256661"/>
              <a:gd name="connsiteY241" fmla="*/ 77033 h 4034849"/>
              <a:gd name="connsiteX242" fmla="*/ 2161390 w 3256661"/>
              <a:gd name="connsiteY242" fmla="*/ 87082 h 4034849"/>
              <a:gd name="connsiteX243" fmla="*/ 2131245 w 3256661"/>
              <a:gd name="connsiteY243" fmla="*/ 107179 h 4034849"/>
              <a:gd name="connsiteX244" fmla="*/ 2121197 w 3256661"/>
              <a:gd name="connsiteY244" fmla="*/ 77033 h 4034849"/>
              <a:gd name="connsiteX245" fmla="*/ 2030762 w 3256661"/>
              <a:gd name="connsiteY245" fmla="*/ 77033 h 4034849"/>
              <a:gd name="connsiteX246" fmla="*/ 1930278 w 3256661"/>
              <a:gd name="connsiteY246" fmla="*/ 97130 h 4034849"/>
              <a:gd name="connsiteX247" fmla="*/ 1859940 w 3256661"/>
              <a:gd name="connsiteY247" fmla="*/ 87082 h 4034849"/>
              <a:gd name="connsiteX248" fmla="*/ 1648924 w 3256661"/>
              <a:gd name="connsiteY248" fmla="*/ 46888 h 4034849"/>
              <a:gd name="connsiteX249" fmla="*/ 1468054 w 3256661"/>
              <a:gd name="connsiteY249" fmla="*/ 66985 h 4034849"/>
              <a:gd name="connsiteX250" fmla="*/ 1437909 w 3256661"/>
              <a:gd name="connsiteY250" fmla="*/ 87082 h 4034849"/>
              <a:gd name="connsiteX251" fmla="*/ 1226894 w 3256661"/>
              <a:gd name="connsiteY251" fmla="*/ 77033 h 4034849"/>
              <a:gd name="connsiteX252" fmla="*/ 1066120 w 3256661"/>
              <a:gd name="connsiteY252" fmla="*/ 56937 h 4034849"/>
              <a:gd name="connsiteX253" fmla="*/ 1005830 w 3256661"/>
              <a:gd name="connsiteY253" fmla="*/ 56937 h 4034849"/>
              <a:gd name="connsiteX254" fmla="*/ 915395 w 3256661"/>
              <a:gd name="connsiteY254" fmla="*/ 46888 h 4034849"/>
              <a:gd name="connsiteX255" fmla="*/ 885250 w 3256661"/>
              <a:gd name="connsiteY255" fmla="*/ 56937 h 4034849"/>
              <a:gd name="connsiteX256" fmla="*/ 845056 w 3256661"/>
              <a:gd name="connsiteY256" fmla="*/ 77033 h 4034849"/>
              <a:gd name="connsiteX257" fmla="*/ 804863 w 3256661"/>
              <a:gd name="connsiteY257" fmla="*/ 87082 h 4034849"/>
              <a:gd name="connsiteX258" fmla="*/ 724476 w 3256661"/>
              <a:gd name="connsiteY258" fmla="*/ 66985 h 4034849"/>
              <a:gd name="connsiteX259" fmla="*/ 694331 w 3256661"/>
              <a:gd name="connsiteY259" fmla="*/ 46888 h 4034849"/>
              <a:gd name="connsiteX260" fmla="*/ 674234 w 3256661"/>
              <a:gd name="connsiteY260" fmla="*/ 16743 h 403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3256661" h="4034849">
                <a:moveTo>
                  <a:pt x="674234" y="16743"/>
                </a:moveTo>
                <a:cubicBezTo>
                  <a:pt x="662511" y="20092"/>
                  <a:pt x="690978" y="0"/>
                  <a:pt x="623993" y="66985"/>
                </a:cubicBezTo>
                <a:cubicBezTo>
                  <a:pt x="615454" y="75524"/>
                  <a:pt x="612435" y="88591"/>
                  <a:pt x="603896" y="97130"/>
                </a:cubicBezTo>
                <a:cubicBezTo>
                  <a:pt x="595357" y="105669"/>
                  <a:pt x="582777" y="109204"/>
                  <a:pt x="573751" y="117227"/>
                </a:cubicBezTo>
                <a:cubicBezTo>
                  <a:pt x="539515" y="147659"/>
                  <a:pt x="522409" y="178067"/>
                  <a:pt x="483316" y="197614"/>
                </a:cubicBezTo>
                <a:cubicBezTo>
                  <a:pt x="473842" y="202351"/>
                  <a:pt x="463219" y="204313"/>
                  <a:pt x="453171" y="207662"/>
                </a:cubicBezTo>
                <a:lnTo>
                  <a:pt x="412977" y="267952"/>
                </a:lnTo>
                <a:lnTo>
                  <a:pt x="392880" y="298097"/>
                </a:lnTo>
                <a:cubicBezTo>
                  <a:pt x="368782" y="370394"/>
                  <a:pt x="398026" y="280088"/>
                  <a:pt x="372784" y="368436"/>
                </a:cubicBezTo>
                <a:cubicBezTo>
                  <a:pt x="369874" y="378620"/>
                  <a:pt x="367879" y="389322"/>
                  <a:pt x="362735" y="398581"/>
                </a:cubicBezTo>
                <a:cubicBezTo>
                  <a:pt x="351005" y="419695"/>
                  <a:pt x="335940" y="438774"/>
                  <a:pt x="322542" y="458871"/>
                </a:cubicBezTo>
                <a:cubicBezTo>
                  <a:pt x="307714" y="481114"/>
                  <a:pt x="295510" y="503688"/>
                  <a:pt x="272300" y="519161"/>
                </a:cubicBezTo>
                <a:cubicBezTo>
                  <a:pt x="263487" y="525036"/>
                  <a:pt x="252203" y="525860"/>
                  <a:pt x="242155" y="529209"/>
                </a:cubicBezTo>
                <a:cubicBezTo>
                  <a:pt x="232107" y="535908"/>
                  <a:pt x="223110" y="544549"/>
                  <a:pt x="212010" y="549306"/>
                </a:cubicBezTo>
                <a:cubicBezTo>
                  <a:pt x="121169" y="588238"/>
                  <a:pt x="217353" y="528996"/>
                  <a:pt x="141672" y="579451"/>
                </a:cubicBezTo>
                <a:cubicBezTo>
                  <a:pt x="133769" y="591305"/>
                  <a:pt x="109546" y="621911"/>
                  <a:pt x="111527" y="639741"/>
                </a:cubicBezTo>
                <a:cubicBezTo>
                  <a:pt x="113866" y="660795"/>
                  <a:pt x="127468" y="679259"/>
                  <a:pt x="131623" y="700031"/>
                </a:cubicBezTo>
                <a:lnTo>
                  <a:pt x="141672" y="750273"/>
                </a:lnTo>
                <a:cubicBezTo>
                  <a:pt x="138322" y="817262"/>
                  <a:pt x="137193" y="884399"/>
                  <a:pt x="131623" y="951240"/>
                </a:cubicBezTo>
                <a:cubicBezTo>
                  <a:pt x="130476" y="965002"/>
                  <a:pt x="124571" y="977952"/>
                  <a:pt x="121575" y="991433"/>
                </a:cubicBezTo>
                <a:cubicBezTo>
                  <a:pt x="117870" y="1008105"/>
                  <a:pt x="114335" y="1024828"/>
                  <a:pt x="111527" y="1041675"/>
                </a:cubicBezTo>
                <a:cubicBezTo>
                  <a:pt x="107633" y="1065037"/>
                  <a:pt x="111097" y="1090371"/>
                  <a:pt x="101478" y="1112014"/>
                </a:cubicBezTo>
                <a:cubicBezTo>
                  <a:pt x="96573" y="1123050"/>
                  <a:pt x="81381" y="1125411"/>
                  <a:pt x="71333" y="1132110"/>
                </a:cubicBezTo>
                <a:cubicBezTo>
                  <a:pt x="64634" y="1152207"/>
                  <a:pt x="52412" y="1171250"/>
                  <a:pt x="51237" y="1192401"/>
                </a:cubicBezTo>
                <a:cubicBezTo>
                  <a:pt x="40600" y="1383847"/>
                  <a:pt x="60282" y="1315986"/>
                  <a:pt x="31140" y="1403416"/>
                </a:cubicBezTo>
                <a:cubicBezTo>
                  <a:pt x="52551" y="1574700"/>
                  <a:pt x="0" y="1547112"/>
                  <a:pt x="81382" y="1574238"/>
                </a:cubicBezTo>
                <a:cubicBezTo>
                  <a:pt x="91430" y="1584286"/>
                  <a:pt x="102430" y="1593466"/>
                  <a:pt x="111527" y="1604383"/>
                </a:cubicBezTo>
                <a:cubicBezTo>
                  <a:pt x="119258" y="1613660"/>
                  <a:pt x="123084" y="1625989"/>
                  <a:pt x="131623" y="1634528"/>
                </a:cubicBezTo>
                <a:cubicBezTo>
                  <a:pt x="140162" y="1643068"/>
                  <a:pt x="151720" y="1647926"/>
                  <a:pt x="161768" y="1654625"/>
                </a:cubicBezTo>
                <a:cubicBezTo>
                  <a:pt x="168467" y="1664673"/>
                  <a:pt x="176464" y="1673968"/>
                  <a:pt x="181865" y="1684770"/>
                </a:cubicBezTo>
                <a:cubicBezTo>
                  <a:pt x="186602" y="1694244"/>
                  <a:pt x="184423" y="1707425"/>
                  <a:pt x="191913" y="1714915"/>
                </a:cubicBezTo>
                <a:cubicBezTo>
                  <a:pt x="199403" y="1722405"/>
                  <a:pt x="212010" y="1721614"/>
                  <a:pt x="222058" y="1724963"/>
                </a:cubicBezTo>
                <a:cubicBezTo>
                  <a:pt x="232107" y="1731662"/>
                  <a:pt x="241168" y="1740155"/>
                  <a:pt x="252204" y="1745060"/>
                </a:cubicBezTo>
                <a:cubicBezTo>
                  <a:pt x="359827" y="1792893"/>
                  <a:pt x="274415" y="1739772"/>
                  <a:pt x="342639" y="1785253"/>
                </a:cubicBezTo>
                <a:cubicBezTo>
                  <a:pt x="366803" y="1821500"/>
                  <a:pt x="381724" y="1848153"/>
                  <a:pt x="423026" y="1875688"/>
                </a:cubicBezTo>
                <a:lnTo>
                  <a:pt x="543606" y="1956075"/>
                </a:lnTo>
                <a:lnTo>
                  <a:pt x="573751" y="1976172"/>
                </a:lnTo>
                <a:cubicBezTo>
                  <a:pt x="583799" y="1982871"/>
                  <a:pt x="592054" y="1993901"/>
                  <a:pt x="603896" y="1996269"/>
                </a:cubicBezTo>
                <a:cubicBezTo>
                  <a:pt x="714765" y="2018442"/>
                  <a:pt x="671974" y="2005563"/>
                  <a:pt x="734524" y="2026414"/>
                </a:cubicBezTo>
                <a:cubicBezTo>
                  <a:pt x="744572" y="2036462"/>
                  <a:pt x="751959" y="2050204"/>
                  <a:pt x="764669" y="2056559"/>
                </a:cubicBezTo>
                <a:cubicBezTo>
                  <a:pt x="776570" y="2062510"/>
                  <a:pt x="883379" y="2076315"/>
                  <a:pt x="885250" y="2076655"/>
                </a:cubicBezTo>
                <a:cubicBezTo>
                  <a:pt x="954143" y="2089181"/>
                  <a:pt x="898211" y="2082408"/>
                  <a:pt x="955588" y="2096752"/>
                </a:cubicBezTo>
                <a:cubicBezTo>
                  <a:pt x="972157" y="2100894"/>
                  <a:pt x="989158" y="2103096"/>
                  <a:pt x="1005830" y="2106801"/>
                </a:cubicBezTo>
                <a:cubicBezTo>
                  <a:pt x="1019311" y="2109797"/>
                  <a:pt x="1032625" y="2113500"/>
                  <a:pt x="1046023" y="2116849"/>
                </a:cubicBezTo>
                <a:cubicBezTo>
                  <a:pt x="1092916" y="2187187"/>
                  <a:pt x="1066120" y="2163741"/>
                  <a:pt x="1116362" y="2197236"/>
                </a:cubicBezTo>
                <a:cubicBezTo>
                  <a:pt x="1081398" y="2302125"/>
                  <a:pt x="1097774" y="2236396"/>
                  <a:pt x="1086217" y="2398203"/>
                </a:cubicBezTo>
                <a:cubicBezTo>
                  <a:pt x="1092916" y="2424999"/>
                  <a:pt x="1099046" y="2451943"/>
                  <a:pt x="1106313" y="2478590"/>
                </a:cubicBezTo>
                <a:cubicBezTo>
                  <a:pt x="1109100" y="2488809"/>
                  <a:pt x="1110487" y="2499922"/>
                  <a:pt x="1116362" y="2508735"/>
                </a:cubicBezTo>
                <a:cubicBezTo>
                  <a:pt x="1124245" y="2520559"/>
                  <a:pt x="1137410" y="2527963"/>
                  <a:pt x="1146507" y="2538880"/>
                </a:cubicBezTo>
                <a:cubicBezTo>
                  <a:pt x="1154238" y="2548158"/>
                  <a:pt x="1159905" y="2558977"/>
                  <a:pt x="1166604" y="2569025"/>
                </a:cubicBezTo>
                <a:cubicBezTo>
                  <a:pt x="1200098" y="2565675"/>
                  <a:pt x="1235153" y="2569621"/>
                  <a:pt x="1267087" y="2558976"/>
                </a:cubicBezTo>
                <a:cubicBezTo>
                  <a:pt x="1278544" y="2555157"/>
                  <a:pt x="1279453" y="2538109"/>
                  <a:pt x="1287184" y="2528831"/>
                </a:cubicBezTo>
                <a:cubicBezTo>
                  <a:pt x="1316134" y="2494091"/>
                  <a:pt x="1310321" y="2501022"/>
                  <a:pt x="1347474" y="2488638"/>
                </a:cubicBezTo>
                <a:cubicBezTo>
                  <a:pt x="1354173" y="2478590"/>
                  <a:pt x="1357330" y="2464894"/>
                  <a:pt x="1367571" y="2458493"/>
                </a:cubicBezTo>
                <a:cubicBezTo>
                  <a:pt x="1403367" y="2436120"/>
                  <a:pt x="1470721" y="2433039"/>
                  <a:pt x="1508247" y="2428348"/>
                </a:cubicBezTo>
                <a:cubicBezTo>
                  <a:pt x="1551790" y="2431697"/>
                  <a:pt x="1597445" y="2424586"/>
                  <a:pt x="1638876" y="2438396"/>
                </a:cubicBezTo>
                <a:cubicBezTo>
                  <a:pt x="1653087" y="2443133"/>
                  <a:pt x="1649383" y="2467083"/>
                  <a:pt x="1658973" y="2478590"/>
                </a:cubicBezTo>
                <a:cubicBezTo>
                  <a:pt x="1679671" y="2503428"/>
                  <a:pt x="1710733" y="2503009"/>
                  <a:pt x="1739360" y="2508735"/>
                </a:cubicBezTo>
                <a:cubicBezTo>
                  <a:pt x="1779553" y="2505385"/>
                  <a:pt x="1820391" y="2506596"/>
                  <a:pt x="1859940" y="2498686"/>
                </a:cubicBezTo>
                <a:cubicBezTo>
                  <a:pt x="1871782" y="2496318"/>
                  <a:pt x="1886266" y="2490047"/>
                  <a:pt x="1890085" y="2478590"/>
                </a:cubicBezTo>
                <a:cubicBezTo>
                  <a:pt x="1900730" y="2446656"/>
                  <a:pt x="1895014" y="2411376"/>
                  <a:pt x="1900133" y="2378106"/>
                </a:cubicBezTo>
                <a:cubicBezTo>
                  <a:pt x="1905745" y="2341628"/>
                  <a:pt x="1913720" y="2350932"/>
                  <a:pt x="1930278" y="2317816"/>
                </a:cubicBezTo>
                <a:cubicBezTo>
                  <a:pt x="1937488" y="2303395"/>
                  <a:pt x="1947154" y="2260362"/>
                  <a:pt x="1950375" y="2247477"/>
                </a:cubicBezTo>
                <a:cubicBezTo>
                  <a:pt x="1960423" y="2254176"/>
                  <a:pt x="1977591" y="2255858"/>
                  <a:pt x="1980520" y="2267574"/>
                </a:cubicBezTo>
                <a:cubicBezTo>
                  <a:pt x="1991922" y="2313182"/>
                  <a:pt x="1985376" y="2361527"/>
                  <a:pt x="1990568" y="2408251"/>
                </a:cubicBezTo>
                <a:cubicBezTo>
                  <a:pt x="1992093" y="2421977"/>
                  <a:pt x="1992956" y="2436953"/>
                  <a:pt x="2000617" y="2448444"/>
                </a:cubicBezTo>
                <a:cubicBezTo>
                  <a:pt x="2007316" y="2458492"/>
                  <a:pt x="2020714" y="2461842"/>
                  <a:pt x="2030762" y="2468541"/>
                </a:cubicBezTo>
                <a:cubicBezTo>
                  <a:pt x="2088360" y="2554941"/>
                  <a:pt x="2019300" y="2445619"/>
                  <a:pt x="2060907" y="2528831"/>
                </a:cubicBezTo>
                <a:cubicBezTo>
                  <a:pt x="2066308" y="2539633"/>
                  <a:pt x="2074305" y="2548928"/>
                  <a:pt x="2081004" y="2558976"/>
                </a:cubicBezTo>
                <a:cubicBezTo>
                  <a:pt x="2084353" y="2569024"/>
                  <a:pt x="2085177" y="2580308"/>
                  <a:pt x="2091052" y="2589121"/>
                </a:cubicBezTo>
                <a:cubicBezTo>
                  <a:pt x="2106525" y="2612331"/>
                  <a:pt x="2129099" y="2624534"/>
                  <a:pt x="2151342" y="2639363"/>
                </a:cubicBezTo>
                <a:cubicBezTo>
                  <a:pt x="2161390" y="2629315"/>
                  <a:pt x="2172390" y="2620135"/>
                  <a:pt x="2181487" y="2609218"/>
                </a:cubicBezTo>
                <a:cubicBezTo>
                  <a:pt x="2189218" y="2599940"/>
                  <a:pt x="2191343" y="2585474"/>
                  <a:pt x="2201584" y="2579073"/>
                </a:cubicBezTo>
                <a:cubicBezTo>
                  <a:pt x="2219548" y="2567846"/>
                  <a:pt x="2244248" y="2570726"/>
                  <a:pt x="2261874" y="2558976"/>
                </a:cubicBezTo>
                <a:lnTo>
                  <a:pt x="2292019" y="2538880"/>
                </a:lnTo>
                <a:cubicBezTo>
                  <a:pt x="2298718" y="2528832"/>
                  <a:pt x="2300903" y="2513220"/>
                  <a:pt x="2312116" y="2508735"/>
                </a:cubicBezTo>
                <a:cubicBezTo>
                  <a:pt x="2321950" y="2504801"/>
                  <a:pt x="2333990" y="2512166"/>
                  <a:pt x="2342261" y="2518783"/>
                </a:cubicBezTo>
                <a:cubicBezTo>
                  <a:pt x="2376138" y="2545885"/>
                  <a:pt x="2351604" y="2547870"/>
                  <a:pt x="2372406" y="2579073"/>
                </a:cubicBezTo>
                <a:cubicBezTo>
                  <a:pt x="2380289" y="2590897"/>
                  <a:pt x="2393827" y="2598001"/>
                  <a:pt x="2402551" y="2609218"/>
                </a:cubicBezTo>
                <a:cubicBezTo>
                  <a:pt x="2417380" y="2628283"/>
                  <a:pt x="2442744" y="2669508"/>
                  <a:pt x="2442744" y="2669508"/>
                </a:cubicBezTo>
                <a:cubicBezTo>
                  <a:pt x="2446094" y="2689605"/>
                  <a:pt x="2449912" y="2709629"/>
                  <a:pt x="2452793" y="2729798"/>
                </a:cubicBezTo>
                <a:cubicBezTo>
                  <a:pt x="2456612" y="2756531"/>
                  <a:pt x="2458011" y="2783616"/>
                  <a:pt x="2462841" y="2810185"/>
                </a:cubicBezTo>
                <a:cubicBezTo>
                  <a:pt x="2464736" y="2820606"/>
                  <a:pt x="2470320" y="2830054"/>
                  <a:pt x="2472889" y="2840330"/>
                </a:cubicBezTo>
                <a:cubicBezTo>
                  <a:pt x="2493608" y="2923206"/>
                  <a:pt x="2472358" y="2858565"/>
                  <a:pt x="2492986" y="2930765"/>
                </a:cubicBezTo>
                <a:cubicBezTo>
                  <a:pt x="2495896" y="2940949"/>
                  <a:pt x="2498297" y="2951436"/>
                  <a:pt x="2503034" y="2960910"/>
                </a:cubicBezTo>
                <a:cubicBezTo>
                  <a:pt x="2508435" y="2971712"/>
                  <a:pt x="2516432" y="2981007"/>
                  <a:pt x="2523131" y="2991055"/>
                </a:cubicBezTo>
                <a:cubicBezTo>
                  <a:pt x="2547047" y="3062803"/>
                  <a:pt x="2531477" y="3033720"/>
                  <a:pt x="2563324" y="3081491"/>
                </a:cubicBezTo>
                <a:cubicBezTo>
                  <a:pt x="2591331" y="3221513"/>
                  <a:pt x="2548645" y="2998824"/>
                  <a:pt x="2583421" y="3242264"/>
                </a:cubicBezTo>
                <a:cubicBezTo>
                  <a:pt x="2584919" y="3252749"/>
                  <a:pt x="2591171" y="3262069"/>
                  <a:pt x="2593469" y="3272409"/>
                </a:cubicBezTo>
                <a:cubicBezTo>
                  <a:pt x="2597889" y="3292298"/>
                  <a:pt x="2600168" y="3312602"/>
                  <a:pt x="2603518" y="3332699"/>
                </a:cubicBezTo>
                <a:cubicBezTo>
                  <a:pt x="2581593" y="3398471"/>
                  <a:pt x="2612044" y="3333916"/>
                  <a:pt x="2563324" y="3372893"/>
                </a:cubicBezTo>
                <a:cubicBezTo>
                  <a:pt x="2545617" y="3387059"/>
                  <a:pt x="2539798" y="3413326"/>
                  <a:pt x="2533179" y="3433183"/>
                </a:cubicBezTo>
                <a:cubicBezTo>
                  <a:pt x="2536529" y="3463328"/>
                  <a:pt x="2538242" y="3493700"/>
                  <a:pt x="2543228" y="3523618"/>
                </a:cubicBezTo>
                <a:cubicBezTo>
                  <a:pt x="2544969" y="3534066"/>
                  <a:pt x="2545787" y="3546273"/>
                  <a:pt x="2553276" y="3553763"/>
                </a:cubicBezTo>
                <a:cubicBezTo>
                  <a:pt x="2560766" y="3561253"/>
                  <a:pt x="2573373" y="3560462"/>
                  <a:pt x="2583421" y="3563812"/>
                </a:cubicBezTo>
                <a:cubicBezTo>
                  <a:pt x="2586770" y="3573860"/>
                  <a:pt x="2588325" y="3584698"/>
                  <a:pt x="2593469" y="3593957"/>
                </a:cubicBezTo>
                <a:cubicBezTo>
                  <a:pt x="2605199" y="3615071"/>
                  <a:pt x="2633663" y="3654247"/>
                  <a:pt x="2633663" y="3654247"/>
                </a:cubicBezTo>
                <a:cubicBezTo>
                  <a:pt x="2651349" y="3707306"/>
                  <a:pt x="2634898" y="3678516"/>
                  <a:pt x="2704001" y="3724585"/>
                </a:cubicBezTo>
                <a:lnTo>
                  <a:pt x="2734146" y="3744682"/>
                </a:lnTo>
                <a:cubicBezTo>
                  <a:pt x="2740845" y="3754730"/>
                  <a:pt x="2744813" y="3767283"/>
                  <a:pt x="2754243" y="3774827"/>
                </a:cubicBezTo>
                <a:cubicBezTo>
                  <a:pt x="2762514" y="3781444"/>
                  <a:pt x="2776898" y="3777385"/>
                  <a:pt x="2784388" y="3784875"/>
                </a:cubicBezTo>
                <a:cubicBezTo>
                  <a:pt x="2794980" y="3795467"/>
                  <a:pt x="2794895" y="3813562"/>
                  <a:pt x="2804485" y="3825069"/>
                </a:cubicBezTo>
                <a:cubicBezTo>
                  <a:pt x="2812216" y="3834346"/>
                  <a:pt x="2825353" y="3837434"/>
                  <a:pt x="2834630" y="3845165"/>
                </a:cubicBezTo>
                <a:cubicBezTo>
                  <a:pt x="2845547" y="3854262"/>
                  <a:pt x="2852951" y="3867427"/>
                  <a:pt x="2864775" y="3875310"/>
                </a:cubicBezTo>
                <a:cubicBezTo>
                  <a:pt x="2873588" y="3881185"/>
                  <a:pt x="2885184" y="3881187"/>
                  <a:pt x="2894920" y="3885359"/>
                </a:cubicBezTo>
                <a:cubicBezTo>
                  <a:pt x="2908688" y="3891260"/>
                  <a:pt x="2921345" y="3899554"/>
                  <a:pt x="2935113" y="3905455"/>
                </a:cubicBezTo>
                <a:cubicBezTo>
                  <a:pt x="2944849" y="3909627"/>
                  <a:pt x="2955615" y="3911121"/>
                  <a:pt x="2965258" y="3915504"/>
                </a:cubicBezTo>
                <a:cubicBezTo>
                  <a:pt x="2992531" y="3927901"/>
                  <a:pt x="3017224" y="3946223"/>
                  <a:pt x="3045645" y="3955697"/>
                </a:cubicBezTo>
                <a:cubicBezTo>
                  <a:pt x="3055693" y="3959047"/>
                  <a:pt x="3066316" y="3961009"/>
                  <a:pt x="3075790" y="3965746"/>
                </a:cubicBezTo>
                <a:cubicBezTo>
                  <a:pt x="3086592" y="3971147"/>
                  <a:pt x="3095133" y="3980441"/>
                  <a:pt x="3105935" y="3985842"/>
                </a:cubicBezTo>
                <a:cubicBezTo>
                  <a:pt x="3115409" y="3990579"/>
                  <a:pt x="3126606" y="3991154"/>
                  <a:pt x="3136080" y="3995891"/>
                </a:cubicBezTo>
                <a:cubicBezTo>
                  <a:pt x="3213997" y="4034849"/>
                  <a:pt x="3120601" y="4000778"/>
                  <a:pt x="3196371" y="4026036"/>
                </a:cubicBezTo>
                <a:cubicBezTo>
                  <a:pt x="3179248" y="3974672"/>
                  <a:pt x="3184157" y="4015835"/>
                  <a:pt x="3206419" y="3965746"/>
                </a:cubicBezTo>
                <a:cubicBezTo>
                  <a:pt x="3215023" y="3946388"/>
                  <a:pt x="3226516" y="3905455"/>
                  <a:pt x="3226516" y="3905455"/>
                </a:cubicBezTo>
                <a:cubicBezTo>
                  <a:pt x="3229865" y="3885358"/>
                  <a:pt x="3232144" y="3865054"/>
                  <a:pt x="3236564" y="3845165"/>
                </a:cubicBezTo>
                <a:cubicBezTo>
                  <a:pt x="3238862" y="3834825"/>
                  <a:pt x="3245001" y="3825489"/>
                  <a:pt x="3246612" y="3815020"/>
                </a:cubicBezTo>
                <a:cubicBezTo>
                  <a:pt x="3251731" y="3781750"/>
                  <a:pt x="3253311" y="3748031"/>
                  <a:pt x="3256661" y="3714537"/>
                </a:cubicBezTo>
                <a:cubicBezTo>
                  <a:pt x="3233995" y="3623874"/>
                  <a:pt x="3245298" y="3660353"/>
                  <a:pt x="3226516" y="3604005"/>
                </a:cubicBezTo>
                <a:cubicBezTo>
                  <a:pt x="3223166" y="3543715"/>
                  <a:pt x="3220928" y="3483353"/>
                  <a:pt x="3216467" y="3423135"/>
                </a:cubicBezTo>
                <a:cubicBezTo>
                  <a:pt x="3210476" y="3342262"/>
                  <a:pt x="3207169" y="3342592"/>
                  <a:pt x="3196371" y="3272409"/>
                </a:cubicBezTo>
                <a:cubicBezTo>
                  <a:pt x="3193764" y="3255464"/>
                  <a:pt x="3186588" y="3185942"/>
                  <a:pt x="3176274" y="3161877"/>
                </a:cubicBezTo>
                <a:cubicBezTo>
                  <a:pt x="3171517" y="3150777"/>
                  <a:pt x="3162876" y="3141780"/>
                  <a:pt x="3156177" y="3131732"/>
                </a:cubicBezTo>
                <a:cubicBezTo>
                  <a:pt x="3152828" y="3114985"/>
                  <a:pt x="3149184" y="3098294"/>
                  <a:pt x="3146129" y="3081491"/>
                </a:cubicBezTo>
                <a:cubicBezTo>
                  <a:pt x="3142484" y="3061446"/>
                  <a:pt x="3141021" y="3040967"/>
                  <a:pt x="3136080" y="3021201"/>
                </a:cubicBezTo>
                <a:cubicBezTo>
                  <a:pt x="3130942" y="3000649"/>
                  <a:pt x="3121122" y="2981461"/>
                  <a:pt x="3115984" y="2960910"/>
                </a:cubicBezTo>
                <a:cubicBezTo>
                  <a:pt x="3110367" y="2938445"/>
                  <a:pt x="3095621" y="2875100"/>
                  <a:pt x="3085839" y="2860427"/>
                </a:cubicBezTo>
                <a:lnTo>
                  <a:pt x="3065742" y="2830282"/>
                </a:lnTo>
                <a:lnTo>
                  <a:pt x="3045645" y="2769992"/>
                </a:lnTo>
                <a:cubicBezTo>
                  <a:pt x="3042296" y="2759944"/>
                  <a:pt x="3041472" y="2748660"/>
                  <a:pt x="3035597" y="2739847"/>
                </a:cubicBezTo>
                <a:cubicBezTo>
                  <a:pt x="3015411" y="2709568"/>
                  <a:pt x="3010705" y="2705210"/>
                  <a:pt x="2995404" y="2669508"/>
                </a:cubicBezTo>
                <a:cubicBezTo>
                  <a:pt x="2970446" y="2611271"/>
                  <a:pt x="3003875" y="2667143"/>
                  <a:pt x="2965258" y="2609218"/>
                </a:cubicBezTo>
                <a:cubicBezTo>
                  <a:pt x="2961909" y="2599170"/>
                  <a:pt x="2957997" y="2589292"/>
                  <a:pt x="2955210" y="2579073"/>
                </a:cubicBezTo>
                <a:cubicBezTo>
                  <a:pt x="2947943" y="2552426"/>
                  <a:pt x="2935113" y="2498686"/>
                  <a:pt x="2935113" y="2498686"/>
                </a:cubicBezTo>
                <a:cubicBezTo>
                  <a:pt x="2931423" y="2454405"/>
                  <a:pt x="2914473" y="2359369"/>
                  <a:pt x="2935113" y="2307768"/>
                </a:cubicBezTo>
                <a:cubicBezTo>
                  <a:pt x="2940391" y="2294574"/>
                  <a:pt x="2955210" y="2287671"/>
                  <a:pt x="2965258" y="2277622"/>
                </a:cubicBezTo>
                <a:cubicBezTo>
                  <a:pt x="2968608" y="2267574"/>
                  <a:pt x="2976477" y="2258004"/>
                  <a:pt x="2975307" y="2247477"/>
                </a:cubicBezTo>
                <a:cubicBezTo>
                  <a:pt x="2970524" y="2204429"/>
                  <a:pt x="2956053" y="2188452"/>
                  <a:pt x="2935113" y="2157042"/>
                </a:cubicBezTo>
                <a:lnTo>
                  <a:pt x="2894920" y="1996269"/>
                </a:lnTo>
                <a:lnTo>
                  <a:pt x="2874823" y="1915882"/>
                </a:lnTo>
                <a:cubicBezTo>
                  <a:pt x="2866858" y="1891987"/>
                  <a:pt x="2858933" y="1870780"/>
                  <a:pt x="2854727" y="1845543"/>
                </a:cubicBezTo>
                <a:cubicBezTo>
                  <a:pt x="2850288" y="1818907"/>
                  <a:pt x="2848497" y="1791889"/>
                  <a:pt x="2844678" y="1765157"/>
                </a:cubicBezTo>
                <a:cubicBezTo>
                  <a:pt x="2841797" y="1744988"/>
                  <a:pt x="2837979" y="1724963"/>
                  <a:pt x="2834630" y="1704866"/>
                </a:cubicBezTo>
                <a:cubicBezTo>
                  <a:pt x="2824582" y="1714915"/>
                  <a:pt x="2813582" y="1724095"/>
                  <a:pt x="2804485" y="1735012"/>
                </a:cubicBezTo>
                <a:cubicBezTo>
                  <a:pt x="2796754" y="1744290"/>
                  <a:pt x="2793818" y="1757613"/>
                  <a:pt x="2784388" y="1765157"/>
                </a:cubicBezTo>
                <a:cubicBezTo>
                  <a:pt x="2776117" y="1771774"/>
                  <a:pt x="2764291" y="1771856"/>
                  <a:pt x="2754243" y="1775205"/>
                </a:cubicBezTo>
                <a:cubicBezTo>
                  <a:pt x="2745080" y="1761460"/>
                  <a:pt x="2713347" y="1712654"/>
                  <a:pt x="2704001" y="1704866"/>
                </a:cubicBezTo>
                <a:cubicBezTo>
                  <a:pt x="2695864" y="1698085"/>
                  <a:pt x="2683904" y="1698167"/>
                  <a:pt x="2673856" y="1694818"/>
                </a:cubicBezTo>
                <a:cubicBezTo>
                  <a:pt x="2645846" y="1736834"/>
                  <a:pt x="2638936" y="1755737"/>
                  <a:pt x="2603518" y="1785253"/>
                </a:cubicBezTo>
                <a:cubicBezTo>
                  <a:pt x="2594240" y="1792984"/>
                  <a:pt x="2583421" y="1798651"/>
                  <a:pt x="2573373" y="1805350"/>
                </a:cubicBezTo>
                <a:cubicBezTo>
                  <a:pt x="2570023" y="1795302"/>
                  <a:pt x="2568468" y="1784464"/>
                  <a:pt x="2563324" y="1775205"/>
                </a:cubicBezTo>
                <a:cubicBezTo>
                  <a:pt x="2551594" y="1754091"/>
                  <a:pt x="2523131" y="1714915"/>
                  <a:pt x="2523131" y="1714915"/>
                </a:cubicBezTo>
                <a:cubicBezTo>
                  <a:pt x="2420879" y="1748998"/>
                  <a:pt x="2508286" y="1709442"/>
                  <a:pt x="2482938" y="1946027"/>
                </a:cubicBezTo>
                <a:cubicBezTo>
                  <a:pt x="2480681" y="1967090"/>
                  <a:pt x="2469540" y="1986220"/>
                  <a:pt x="2462841" y="2006317"/>
                </a:cubicBezTo>
                <a:lnTo>
                  <a:pt x="2452793" y="2036462"/>
                </a:lnTo>
                <a:cubicBezTo>
                  <a:pt x="2447061" y="2053658"/>
                  <a:pt x="2439343" y="2085621"/>
                  <a:pt x="2422647" y="2096752"/>
                </a:cubicBezTo>
                <a:cubicBezTo>
                  <a:pt x="2411156" y="2104413"/>
                  <a:pt x="2395852" y="2103451"/>
                  <a:pt x="2382454" y="2106801"/>
                </a:cubicBezTo>
                <a:cubicBezTo>
                  <a:pt x="2372406" y="2113500"/>
                  <a:pt x="2360848" y="2118358"/>
                  <a:pt x="2352309" y="2126897"/>
                </a:cubicBezTo>
                <a:cubicBezTo>
                  <a:pt x="2285316" y="2193889"/>
                  <a:pt x="2382458" y="2123544"/>
                  <a:pt x="2302067" y="2177139"/>
                </a:cubicBezTo>
                <a:cubicBezTo>
                  <a:pt x="2285320" y="2227381"/>
                  <a:pt x="2288670" y="2197235"/>
                  <a:pt x="2312116" y="2267574"/>
                </a:cubicBezTo>
                <a:lnTo>
                  <a:pt x="2322164" y="2297719"/>
                </a:lnTo>
                <a:cubicBezTo>
                  <a:pt x="2318815" y="2321165"/>
                  <a:pt x="2310300" y="2344443"/>
                  <a:pt x="2312116" y="2368058"/>
                </a:cubicBezTo>
                <a:cubicBezTo>
                  <a:pt x="2313741" y="2389179"/>
                  <a:pt x="2332212" y="2428348"/>
                  <a:pt x="2332212" y="2428348"/>
                </a:cubicBezTo>
                <a:cubicBezTo>
                  <a:pt x="2319406" y="2447557"/>
                  <a:pt x="2302802" y="2476735"/>
                  <a:pt x="2281971" y="2488638"/>
                </a:cubicBezTo>
                <a:cubicBezTo>
                  <a:pt x="2269980" y="2495490"/>
                  <a:pt x="2255175" y="2495337"/>
                  <a:pt x="2241777" y="2498686"/>
                </a:cubicBezTo>
                <a:cubicBezTo>
                  <a:pt x="2231729" y="2505385"/>
                  <a:pt x="2220171" y="2510244"/>
                  <a:pt x="2211632" y="2518783"/>
                </a:cubicBezTo>
                <a:cubicBezTo>
                  <a:pt x="2203093" y="2527322"/>
                  <a:pt x="2202020" y="2542936"/>
                  <a:pt x="2191535" y="2548928"/>
                </a:cubicBezTo>
                <a:cubicBezTo>
                  <a:pt x="2176707" y="2557401"/>
                  <a:pt x="2158041" y="2555627"/>
                  <a:pt x="2141294" y="2558976"/>
                </a:cubicBezTo>
                <a:cubicBezTo>
                  <a:pt x="2108606" y="2548080"/>
                  <a:pt x="2106861" y="2554353"/>
                  <a:pt x="2091052" y="2518783"/>
                </a:cubicBezTo>
                <a:cubicBezTo>
                  <a:pt x="2082448" y="2499425"/>
                  <a:pt x="2088581" y="2470244"/>
                  <a:pt x="2070955" y="2458493"/>
                </a:cubicBezTo>
                <a:lnTo>
                  <a:pt x="2040810" y="2438396"/>
                </a:lnTo>
                <a:cubicBezTo>
                  <a:pt x="2019865" y="2375560"/>
                  <a:pt x="2035670" y="2429994"/>
                  <a:pt x="2020713" y="2317816"/>
                </a:cubicBezTo>
                <a:cubicBezTo>
                  <a:pt x="2020635" y="2317231"/>
                  <a:pt x="2011019" y="2240384"/>
                  <a:pt x="2000617" y="2227381"/>
                </a:cubicBezTo>
                <a:cubicBezTo>
                  <a:pt x="1993073" y="2217951"/>
                  <a:pt x="1980520" y="2213983"/>
                  <a:pt x="1970472" y="2207284"/>
                </a:cubicBezTo>
                <a:cubicBezTo>
                  <a:pt x="1943676" y="2210633"/>
                  <a:pt x="1916138" y="2210227"/>
                  <a:pt x="1890085" y="2217332"/>
                </a:cubicBezTo>
                <a:cubicBezTo>
                  <a:pt x="1878434" y="2220510"/>
                  <a:pt x="1861438" y="2225446"/>
                  <a:pt x="1859940" y="2237429"/>
                </a:cubicBezTo>
                <a:cubicBezTo>
                  <a:pt x="1857313" y="2258449"/>
                  <a:pt x="1880037" y="2297719"/>
                  <a:pt x="1880037" y="2297719"/>
                </a:cubicBezTo>
                <a:cubicBezTo>
                  <a:pt x="1873338" y="2307767"/>
                  <a:pt x="1864181" y="2316556"/>
                  <a:pt x="1859940" y="2327864"/>
                </a:cubicBezTo>
                <a:cubicBezTo>
                  <a:pt x="1853943" y="2343856"/>
                  <a:pt x="1864102" y="2368632"/>
                  <a:pt x="1849891" y="2378106"/>
                </a:cubicBezTo>
                <a:cubicBezTo>
                  <a:pt x="1839843" y="2384805"/>
                  <a:pt x="1834700" y="2358997"/>
                  <a:pt x="1829795" y="2347961"/>
                </a:cubicBezTo>
                <a:cubicBezTo>
                  <a:pt x="1821192" y="2328603"/>
                  <a:pt x="1816397" y="2307768"/>
                  <a:pt x="1809698" y="2287671"/>
                </a:cubicBezTo>
                <a:lnTo>
                  <a:pt x="1789601" y="2227381"/>
                </a:lnTo>
                <a:lnTo>
                  <a:pt x="1779553" y="2197236"/>
                </a:lnTo>
                <a:lnTo>
                  <a:pt x="1769505" y="2167091"/>
                </a:lnTo>
                <a:cubicBezTo>
                  <a:pt x="1766155" y="2136946"/>
                  <a:pt x="1765404" y="2106397"/>
                  <a:pt x="1759456" y="2076655"/>
                </a:cubicBezTo>
                <a:cubicBezTo>
                  <a:pt x="1744268" y="2000712"/>
                  <a:pt x="1748033" y="2032801"/>
                  <a:pt x="1709215" y="1986220"/>
                </a:cubicBezTo>
                <a:cubicBezTo>
                  <a:pt x="1667348" y="1935980"/>
                  <a:pt x="1714238" y="1972821"/>
                  <a:pt x="1658973" y="1935979"/>
                </a:cubicBezTo>
                <a:cubicBezTo>
                  <a:pt x="1662322" y="1882388"/>
                  <a:pt x="1661766" y="1828409"/>
                  <a:pt x="1669021" y="1775205"/>
                </a:cubicBezTo>
                <a:cubicBezTo>
                  <a:pt x="1671883" y="1754215"/>
                  <a:pt x="1682419" y="1735012"/>
                  <a:pt x="1689118" y="1714915"/>
                </a:cubicBezTo>
                <a:lnTo>
                  <a:pt x="1699166" y="1684770"/>
                </a:lnTo>
                <a:cubicBezTo>
                  <a:pt x="1702516" y="1674722"/>
                  <a:pt x="1706646" y="1664901"/>
                  <a:pt x="1709215" y="1654625"/>
                </a:cubicBezTo>
                <a:lnTo>
                  <a:pt x="1719263" y="1614431"/>
                </a:lnTo>
                <a:cubicBezTo>
                  <a:pt x="1722612" y="1550792"/>
                  <a:pt x="1716813" y="1486003"/>
                  <a:pt x="1729311" y="1423513"/>
                </a:cubicBezTo>
                <a:cubicBezTo>
                  <a:pt x="1731388" y="1413127"/>
                  <a:pt x="1748987" y="1415075"/>
                  <a:pt x="1759456" y="1413464"/>
                </a:cubicBezTo>
                <a:cubicBezTo>
                  <a:pt x="1792726" y="1408345"/>
                  <a:pt x="1826445" y="1406765"/>
                  <a:pt x="1859940" y="1403416"/>
                </a:cubicBezTo>
                <a:cubicBezTo>
                  <a:pt x="1823817" y="1379334"/>
                  <a:pt x="1791423" y="1370719"/>
                  <a:pt x="1839843" y="1302932"/>
                </a:cubicBezTo>
                <a:cubicBezTo>
                  <a:pt x="1843156" y="1298293"/>
                  <a:pt x="1903102" y="1321849"/>
                  <a:pt x="1910182" y="1323029"/>
                </a:cubicBezTo>
                <a:cubicBezTo>
                  <a:pt x="1940100" y="1328015"/>
                  <a:pt x="1970472" y="1329728"/>
                  <a:pt x="2000617" y="1333077"/>
                </a:cubicBezTo>
                <a:lnTo>
                  <a:pt x="2060907" y="1312981"/>
                </a:lnTo>
                <a:lnTo>
                  <a:pt x="2091052" y="1302932"/>
                </a:lnTo>
                <a:cubicBezTo>
                  <a:pt x="2101100" y="1292884"/>
                  <a:pt x="2113314" y="1284611"/>
                  <a:pt x="2121197" y="1272787"/>
                </a:cubicBezTo>
                <a:cubicBezTo>
                  <a:pt x="2127072" y="1263974"/>
                  <a:pt x="2126508" y="1252116"/>
                  <a:pt x="2131245" y="1242642"/>
                </a:cubicBezTo>
                <a:cubicBezTo>
                  <a:pt x="2136646" y="1231840"/>
                  <a:pt x="2144643" y="1222545"/>
                  <a:pt x="2151342" y="1212497"/>
                </a:cubicBezTo>
                <a:cubicBezTo>
                  <a:pt x="2154691" y="1195750"/>
                  <a:pt x="2147179" y="1171728"/>
                  <a:pt x="2161390" y="1162255"/>
                </a:cubicBezTo>
                <a:cubicBezTo>
                  <a:pt x="2171439" y="1155556"/>
                  <a:pt x="2172947" y="1183861"/>
                  <a:pt x="2181487" y="1192401"/>
                </a:cubicBezTo>
                <a:cubicBezTo>
                  <a:pt x="2200964" y="1211878"/>
                  <a:pt x="2217262" y="1214374"/>
                  <a:pt x="2241777" y="1222546"/>
                </a:cubicBezTo>
                <a:cubicBezTo>
                  <a:pt x="2248476" y="1212498"/>
                  <a:pt x="2256473" y="1203203"/>
                  <a:pt x="2261874" y="1192401"/>
                </a:cubicBezTo>
                <a:cubicBezTo>
                  <a:pt x="2266611" y="1182927"/>
                  <a:pt x="2261436" y="1163753"/>
                  <a:pt x="2271922" y="1162255"/>
                </a:cubicBezTo>
                <a:cubicBezTo>
                  <a:pt x="2292893" y="1159259"/>
                  <a:pt x="2332212" y="1182352"/>
                  <a:pt x="2332212" y="1182352"/>
                </a:cubicBezTo>
                <a:lnTo>
                  <a:pt x="2392502" y="1222546"/>
                </a:lnTo>
                <a:cubicBezTo>
                  <a:pt x="2402550" y="1229245"/>
                  <a:pt x="2411190" y="1238823"/>
                  <a:pt x="2422647" y="1242642"/>
                </a:cubicBezTo>
                <a:lnTo>
                  <a:pt x="2452793" y="1252691"/>
                </a:lnTo>
                <a:cubicBezTo>
                  <a:pt x="2491217" y="1201459"/>
                  <a:pt x="2490491" y="1222616"/>
                  <a:pt x="2472889" y="1152207"/>
                </a:cubicBezTo>
                <a:cubicBezTo>
                  <a:pt x="2467751" y="1131656"/>
                  <a:pt x="2452793" y="1091917"/>
                  <a:pt x="2452793" y="1091917"/>
                </a:cubicBezTo>
                <a:cubicBezTo>
                  <a:pt x="2456142" y="1075170"/>
                  <a:pt x="2450764" y="1053752"/>
                  <a:pt x="2462841" y="1041675"/>
                </a:cubicBezTo>
                <a:cubicBezTo>
                  <a:pt x="2470331" y="1034185"/>
                  <a:pt x="2483152" y="1055658"/>
                  <a:pt x="2492986" y="1051724"/>
                </a:cubicBezTo>
                <a:cubicBezTo>
                  <a:pt x="2504199" y="1047239"/>
                  <a:pt x="2506384" y="1031627"/>
                  <a:pt x="2513083" y="1021579"/>
                </a:cubicBezTo>
                <a:cubicBezTo>
                  <a:pt x="2516432" y="1011530"/>
                  <a:pt x="2513296" y="995367"/>
                  <a:pt x="2523131" y="991433"/>
                </a:cubicBezTo>
                <a:cubicBezTo>
                  <a:pt x="2528864" y="989140"/>
                  <a:pt x="2584533" y="1008551"/>
                  <a:pt x="2593469" y="1011530"/>
                </a:cubicBezTo>
                <a:cubicBezTo>
                  <a:pt x="2603518" y="1001482"/>
                  <a:pt x="2612698" y="990482"/>
                  <a:pt x="2623615" y="981385"/>
                </a:cubicBezTo>
                <a:cubicBezTo>
                  <a:pt x="2632893" y="973654"/>
                  <a:pt x="2645221" y="969828"/>
                  <a:pt x="2653760" y="961288"/>
                </a:cubicBezTo>
                <a:cubicBezTo>
                  <a:pt x="2662299" y="952749"/>
                  <a:pt x="2667157" y="941191"/>
                  <a:pt x="2673856" y="931143"/>
                </a:cubicBezTo>
                <a:cubicBezTo>
                  <a:pt x="2649956" y="859441"/>
                  <a:pt x="2658552" y="898057"/>
                  <a:pt x="2673856" y="760321"/>
                </a:cubicBezTo>
                <a:cubicBezTo>
                  <a:pt x="2674775" y="752047"/>
                  <a:pt x="2688510" y="700868"/>
                  <a:pt x="2693953" y="689983"/>
                </a:cubicBezTo>
                <a:cubicBezTo>
                  <a:pt x="2715496" y="646896"/>
                  <a:pt x="2713084" y="669693"/>
                  <a:pt x="2744195" y="629693"/>
                </a:cubicBezTo>
                <a:cubicBezTo>
                  <a:pt x="2759024" y="610628"/>
                  <a:pt x="2784388" y="569403"/>
                  <a:pt x="2784388" y="569403"/>
                </a:cubicBezTo>
                <a:cubicBezTo>
                  <a:pt x="2787738" y="502414"/>
                  <a:pt x="2765724" y="429052"/>
                  <a:pt x="2794437" y="368436"/>
                </a:cubicBezTo>
                <a:cubicBezTo>
                  <a:pt x="2809999" y="335582"/>
                  <a:pt x="2886704" y="383361"/>
                  <a:pt x="2904968" y="398581"/>
                </a:cubicBezTo>
                <a:cubicBezTo>
                  <a:pt x="2915885" y="407678"/>
                  <a:pt x="2922691" y="421825"/>
                  <a:pt x="2935113" y="428726"/>
                </a:cubicBezTo>
                <a:cubicBezTo>
                  <a:pt x="2953631" y="439014"/>
                  <a:pt x="2995404" y="448822"/>
                  <a:pt x="2995404" y="448822"/>
                </a:cubicBezTo>
                <a:cubicBezTo>
                  <a:pt x="3005452" y="438774"/>
                  <a:pt x="3023539" y="432745"/>
                  <a:pt x="3025549" y="418677"/>
                </a:cubicBezTo>
                <a:cubicBezTo>
                  <a:pt x="3031698" y="375631"/>
                  <a:pt x="3030376" y="312973"/>
                  <a:pt x="2995404" y="278001"/>
                </a:cubicBezTo>
                <a:cubicBezTo>
                  <a:pt x="2986864" y="269461"/>
                  <a:pt x="2975307" y="264603"/>
                  <a:pt x="2965258" y="257904"/>
                </a:cubicBezTo>
                <a:cubicBezTo>
                  <a:pt x="2915368" y="183067"/>
                  <a:pt x="2979485" y="274975"/>
                  <a:pt x="2915017" y="197614"/>
                </a:cubicBezTo>
                <a:cubicBezTo>
                  <a:pt x="2907286" y="188336"/>
                  <a:pt x="2905161" y="173870"/>
                  <a:pt x="2894920" y="167469"/>
                </a:cubicBezTo>
                <a:cubicBezTo>
                  <a:pt x="2876956" y="156242"/>
                  <a:pt x="2854727" y="154071"/>
                  <a:pt x="2834630" y="147372"/>
                </a:cubicBezTo>
                <a:cubicBezTo>
                  <a:pt x="2765732" y="124406"/>
                  <a:pt x="2851233" y="151523"/>
                  <a:pt x="2754243" y="127275"/>
                </a:cubicBezTo>
                <a:cubicBezTo>
                  <a:pt x="2743967" y="124706"/>
                  <a:pt x="2734146" y="120576"/>
                  <a:pt x="2724098" y="117227"/>
                </a:cubicBezTo>
                <a:cubicBezTo>
                  <a:pt x="2714050" y="110528"/>
                  <a:pt x="2704755" y="102531"/>
                  <a:pt x="2693953" y="97130"/>
                </a:cubicBezTo>
                <a:cubicBezTo>
                  <a:pt x="2679542" y="89924"/>
                  <a:pt x="2636487" y="80251"/>
                  <a:pt x="2623615" y="77033"/>
                </a:cubicBezTo>
                <a:cubicBezTo>
                  <a:pt x="2620265" y="66985"/>
                  <a:pt x="2624140" y="47510"/>
                  <a:pt x="2613566" y="46888"/>
                </a:cubicBezTo>
                <a:cubicBezTo>
                  <a:pt x="2542950" y="42734"/>
                  <a:pt x="2478631" y="60526"/>
                  <a:pt x="2412599" y="77033"/>
                </a:cubicBezTo>
                <a:cubicBezTo>
                  <a:pt x="2294611" y="68606"/>
                  <a:pt x="2290066" y="59118"/>
                  <a:pt x="2191535" y="77033"/>
                </a:cubicBezTo>
                <a:cubicBezTo>
                  <a:pt x="2181114" y="78928"/>
                  <a:pt x="2170864" y="82345"/>
                  <a:pt x="2161390" y="87082"/>
                </a:cubicBezTo>
                <a:cubicBezTo>
                  <a:pt x="2150588" y="92483"/>
                  <a:pt x="2141293" y="100480"/>
                  <a:pt x="2131245" y="107179"/>
                </a:cubicBezTo>
                <a:cubicBezTo>
                  <a:pt x="2127896" y="97130"/>
                  <a:pt x="2128687" y="84523"/>
                  <a:pt x="2121197" y="77033"/>
                </a:cubicBezTo>
                <a:cubicBezTo>
                  <a:pt x="2099995" y="55831"/>
                  <a:pt x="2047118" y="74307"/>
                  <a:pt x="2030762" y="77033"/>
                </a:cubicBezTo>
                <a:cubicBezTo>
                  <a:pt x="1993638" y="89409"/>
                  <a:pt x="1976467" y="97130"/>
                  <a:pt x="1930278" y="97130"/>
                </a:cubicBezTo>
                <a:cubicBezTo>
                  <a:pt x="1906594" y="97130"/>
                  <a:pt x="1883334" y="90776"/>
                  <a:pt x="1859940" y="87082"/>
                </a:cubicBezTo>
                <a:cubicBezTo>
                  <a:pt x="1729501" y="66486"/>
                  <a:pt x="1763524" y="72355"/>
                  <a:pt x="1648924" y="46888"/>
                </a:cubicBezTo>
                <a:cubicBezTo>
                  <a:pt x="1640383" y="47665"/>
                  <a:pt x="1494623" y="59014"/>
                  <a:pt x="1468054" y="66985"/>
                </a:cubicBezTo>
                <a:cubicBezTo>
                  <a:pt x="1456487" y="70455"/>
                  <a:pt x="1447957" y="80383"/>
                  <a:pt x="1437909" y="87082"/>
                </a:cubicBezTo>
                <a:lnTo>
                  <a:pt x="1226894" y="77033"/>
                </a:lnTo>
                <a:cubicBezTo>
                  <a:pt x="1179400" y="73867"/>
                  <a:pt x="1114572" y="63858"/>
                  <a:pt x="1066120" y="56937"/>
                </a:cubicBezTo>
                <a:cubicBezTo>
                  <a:pt x="985733" y="30140"/>
                  <a:pt x="1086217" y="56937"/>
                  <a:pt x="1005830" y="56937"/>
                </a:cubicBezTo>
                <a:cubicBezTo>
                  <a:pt x="975499" y="56937"/>
                  <a:pt x="945540" y="50238"/>
                  <a:pt x="915395" y="46888"/>
                </a:cubicBezTo>
                <a:cubicBezTo>
                  <a:pt x="905347" y="50238"/>
                  <a:pt x="894986" y="52765"/>
                  <a:pt x="885250" y="56937"/>
                </a:cubicBezTo>
                <a:cubicBezTo>
                  <a:pt x="871482" y="62838"/>
                  <a:pt x="859082" y="71773"/>
                  <a:pt x="845056" y="77033"/>
                </a:cubicBezTo>
                <a:cubicBezTo>
                  <a:pt x="832125" y="81882"/>
                  <a:pt x="818261" y="83732"/>
                  <a:pt x="804863" y="87082"/>
                </a:cubicBezTo>
                <a:cubicBezTo>
                  <a:pt x="785758" y="83261"/>
                  <a:pt x="745072" y="77283"/>
                  <a:pt x="724476" y="66985"/>
                </a:cubicBezTo>
                <a:cubicBezTo>
                  <a:pt x="713674" y="61584"/>
                  <a:pt x="705133" y="52289"/>
                  <a:pt x="694331" y="46888"/>
                </a:cubicBezTo>
                <a:cubicBezTo>
                  <a:pt x="684857" y="42151"/>
                  <a:pt x="685957" y="13394"/>
                  <a:pt x="674234" y="1674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62330" y="50071"/>
            <a:ext cx="2361362" cy="4393928"/>
          </a:xfrm>
          <a:custGeom>
            <a:avLst/>
            <a:gdLst>
              <a:gd name="connsiteX0" fmla="*/ 2361362 w 2361362"/>
              <a:gd name="connsiteY0" fmla="*/ 1597859 h 4393928"/>
              <a:gd name="connsiteX1" fmla="*/ 2341266 w 2361362"/>
              <a:gd name="connsiteY1" fmla="*/ 1628004 h 4393928"/>
              <a:gd name="connsiteX2" fmla="*/ 2280975 w 2361362"/>
              <a:gd name="connsiteY2" fmla="*/ 1668197 h 4393928"/>
              <a:gd name="connsiteX3" fmla="*/ 2230734 w 2361362"/>
              <a:gd name="connsiteY3" fmla="*/ 1718439 h 4393928"/>
              <a:gd name="connsiteX4" fmla="*/ 2180492 w 2361362"/>
              <a:gd name="connsiteY4" fmla="*/ 1758632 h 4393928"/>
              <a:gd name="connsiteX5" fmla="*/ 2130250 w 2361362"/>
              <a:gd name="connsiteY5" fmla="*/ 1808874 h 4393928"/>
              <a:gd name="connsiteX6" fmla="*/ 2100105 w 2361362"/>
              <a:gd name="connsiteY6" fmla="*/ 1869164 h 4393928"/>
              <a:gd name="connsiteX7" fmla="*/ 2080008 w 2361362"/>
              <a:gd name="connsiteY7" fmla="*/ 1899309 h 4393928"/>
              <a:gd name="connsiteX8" fmla="*/ 2039815 w 2361362"/>
              <a:gd name="connsiteY8" fmla="*/ 1989744 h 4393928"/>
              <a:gd name="connsiteX9" fmla="*/ 1989573 w 2361362"/>
              <a:gd name="connsiteY9" fmla="*/ 2080180 h 4393928"/>
              <a:gd name="connsiteX10" fmla="*/ 1969477 w 2361362"/>
              <a:gd name="connsiteY10" fmla="*/ 2110325 h 4393928"/>
              <a:gd name="connsiteX11" fmla="*/ 1879041 w 2361362"/>
              <a:gd name="connsiteY11" fmla="*/ 2160566 h 4393928"/>
              <a:gd name="connsiteX12" fmla="*/ 1848896 w 2361362"/>
              <a:gd name="connsiteY12" fmla="*/ 2180663 h 4393928"/>
              <a:gd name="connsiteX13" fmla="*/ 1808703 w 2361362"/>
              <a:gd name="connsiteY13" fmla="*/ 2240953 h 4393928"/>
              <a:gd name="connsiteX14" fmla="*/ 1818751 w 2361362"/>
              <a:gd name="connsiteY14" fmla="*/ 2451969 h 4393928"/>
              <a:gd name="connsiteX15" fmla="*/ 1828800 w 2361362"/>
              <a:gd name="connsiteY15" fmla="*/ 2482114 h 4393928"/>
              <a:gd name="connsiteX16" fmla="*/ 1818751 w 2361362"/>
              <a:gd name="connsiteY16" fmla="*/ 2552452 h 4393928"/>
              <a:gd name="connsiteX17" fmla="*/ 1808703 w 2361362"/>
              <a:gd name="connsiteY17" fmla="*/ 2662984 h 4393928"/>
              <a:gd name="connsiteX18" fmla="*/ 1798655 w 2361362"/>
              <a:gd name="connsiteY18" fmla="*/ 2713226 h 4393928"/>
              <a:gd name="connsiteX19" fmla="*/ 1758461 w 2361362"/>
              <a:gd name="connsiteY19" fmla="*/ 2773516 h 4393928"/>
              <a:gd name="connsiteX20" fmla="*/ 1728316 w 2361362"/>
              <a:gd name="connsiteY20" fmla="*/ 2984531 h 4393928"/>
              <a:gd name="connsiteX21" fmla="*/ 1708219 w 2361362"/>
              <a:gd name="connsiteY21" fmla="*/ 3044821 h 4393928"/>
              <a:gd name="connsiteX22" fmla="*/ 1748413 w 2361362"/>
              <a:gd name="connsiteY22" fmla="*/ 3185498 h 4393928"/>
              <a:gd name="connsiteX23" fmla="*/ 1778558 w 2361362"/>
              <a:gd name="connsiteY23" fmla="*/ 3195547 h 4393928"/>
              <a:gd name="connsiteX24" fmla="*/ 1788606 w 2361362"/>
              <a:gd name="connsiteY24" fmla="*/ 3225692 h 4393928"/>
              <a:gd name="connsiteX25" fmla="*/ 1858945 w 2361362"/>
              <a:gd name="connsiteY25" fmla="*/ 3275933 h 4393928"/>
              <a:gd name="connsiteX26" fmla="*/ 1889090 w 2361362"/>
              <a:gd name="connsiteY26" fmla="*/ 3336224 h 4393928"/>
              <a:gd name="connsiteX27" fmla="*/ 1909186 w 2361362"/>
              <a:gd name="connsiteY27" fmla="*/ 3366369 h 4393928"/>
              <a:gd name="connsiteX28" fmla="*/ 1929283 w 2361362"/>
              <a:gd name="connsiteY28" fmla="*/ 3406562 h 4393928"/>
              <a:gd name="connsiteX29" fmla="*/ 1959428 w 2361362"/>
              <a:gd name="connsiteY29" fmla="*/ 3436707 h 4393928"/>
              <a:gd name="connsiteX30" fmla="*/ 1929283 w 2361362"/>
              <a:gd name="connsiteY30" fmla="*/ 3426659 h 4393928"/>
              <a:gd name="connsiteX31" fmla="*/ 1919235 w 2361362"/>
              <a:gd name="connsiteY31" fmla="*/ 3386465 h 4393928"/>
              <a:gd name="connsiteX32" fmla="*/ 1929283 w 2361362"/>
              <a:gd name="connsiteY32" fmla="*/ 3336224 h 4393928"/>
              <a:gd name="connsiteX33" fmla="*/ 1949380 w 2361362"/>
              <a:gd name="connsiteY33" fmla="*/ 3376417 h 4393928"/>
              <a:gd name="connsiteX34" fmla="*/ 2009670 w 2361362"/>
              <a:gd name="connsiteY34" fmla="*/ 3416610 h 4393928"/>
              <a:gd name="connsiteX35" fmla="*/ 2069960 w 2361362"/>
              <a:gd name="connsiteY35" fmla="*/ 3446755 h 4393928"/>
              <a:gd name="connsiteX36" fmla="*/ 2150347 w 2361362"/>
              <a:gd name="connsiteY36" fmla="*/ 3537191 h 4393928"/>
              <a:gd name="connsiteX37" fmla="*/ 2210637 w 2361362"/>
              <a:gd name="connsiteY37" fmla="*/ 3577384 h 4393928"/>
              <a:gd name="connsiteX38" fmla="*/ 2230734 w 2361362"/>
              <a:gd name="connsiteY38" fmla="*/ 3607529 h 4393928"/>
              <a:gd name="connsiteX39" fmla="*/ 2190540 w 2361362"/>
              <a:gd name="connsiteY39" fmla="*/ 3667819 h 4393928"/>
              <a:gd name="connsiteX40" fmla="*/ 2150347 w 2361362"/>
              <a:gd name="connsiteY40" fmla="*/ 3718061 h 4393928"/>
              <a:gd name="connsiteX41" fmla="*/ 2130250 w 2361362"/>
              <a:gd name="connsiteY41" fmla="*/ 3748206 h 4393928"/>
              <a:gd name="connsiteX42" fmla="*/ 2100105 w 2361362"/>
              <a:gd name="connsiteY42" fmla="*/ 3768303 h 4393928"/>
              <a:gd name="connsiteX43" fmla="*/ 1969477 w 2361362"/>
              <a:gd name="connsiteY43" fmla="*/ 3798448 h 4393928"/>
              <a:gd name="connsiteX44" fmla="*/ 1939332 w 2361362"/>
              <a:gd name="connsiteY44" fmla="*/ 3808496 h 4393928"/>
              <a:gd name="connsiteX45" fmla="*/ 1899138 w 2361362"/>
              <a:gd name="connsiteY45" fmla="*/ 3818544 h 4393928"/>
              <a:gd name="connsiteX46" fmla="*/ 1868993 w 2361362"/>
              <a:gd name="connsiteY46" fmla="*/ 3838641 h 4393928"/>
              <a:gd name="connsiteX47" fmla="*/ 1848896 w 2361362"/>
              <a:gd name="connsiteY47" fmla="*/ 3868786 h 4393928"/>
              <a:gd name="connsiteX48" fmla="*/ 1818751 w 2361362"/>
              <a:gd name="connsiteY48" fmla="*/ 3888883 h 4393928"/>
              <a:gd name="connsiteX49" fmla="*/ 1808703 w 2361362"/>
              <a:gd name="connsiteY49" fmla="*/ 3919028 h 4393928"/>
              <a:gd name="connsiteX50" fmla="*/ 1818751 w 2361362"/>
              <a:gd name="connsiteY50" fmla="*/ 3979318 h 4393928"/>
              <a:gd name="connsiteX51" fmla="*/ 1858945 w 2361362"/>
              <a:gd name="connsiteY51" fmla="*/ 4039608 h 4393928"/>
              <a:gd name="connsiteX52" fmla="*/ 1879041 w 2361362"/>
              <a:gd name="connsiteY52" fmla="*/ 4109947 h 4393928"/>
              <a:gd name="connsiteX53" fmla="*/ 1868993 w 2361362"/>
              <a:gd name="connsiteY53" fmla="*/ 4180285 h 4393928"/>
              <a:gd name="connsiteX54" fmla="*/ 1848896 w 2361362"/>
              <a:gd name="connsiteY54" fmla="*/ 4210430 h 4393928"/>
              <a:gd name="connsiteX55" fmla="*/ 1788606 w 2361362"/>
              <a:gd name="connsiteY55" fmla="*/ 4220478 h 4393928"/>
              <a:gd name="connsiteX56" fmla="*/ 1698171 w 2361362"/>
              <a:gd name="connsiteY56" fmla="*/ 4230527 h 4393928"/>
              <a:gd name="connsiteX57" fmla="*/ 1637881 w 2361362"/>
              <a:gd name="connsiteY57" fmla="*/ 4260672 h 4393928"/>
              <a:gd name="connsiteX58" fmla="*/ 1547446 w 2361362"/>
              <a:gd name="connsiteY58" fmla="*/ 4300865 h 4393928"/>
              <a:gd name="connsiteX59" fmla="*/ 1406769 w 2361362"/>
              <a:gd name="connsiteY59" fmla="*/ 4310914 h 4393928"/>
              <a:gd name="connsiteX60" fmla="*/ 1346479 w 2361362"/>
              <a:gd name="connsiteY60" fmla="*/ 4331010 h 4393928"/>
              <a:gd name="connsiteX61" fmla="*/ 1286189 w 2361362"/>
              <a:gd name="connsiteY61" fmla="*/ 4361155 h 4393928"/>
              <a:gd name="connsiteX62" fmla="*/ 1165608 w 2361362"/>
              <a:gd name="connsiteY62" fmla="*/ 4371204 h 4393928"/>
              <a:gd name="connsiteX63" fmla="*/ 1055077 w 2361362"/>
              <a:gd name="connsiteY63" fmla="*/ 4371204 h 4393928"/>
              <a:gd name="connsiteX64" fmla="*/ 1034980 w 2361362"/>
              <a:gd name="connsiteY64" fmla="*/ 4341059 h 4393928"/>
              <a:gd name="connsiteX65" fmla="*/ 1004835 w 2361362"/>
              <a:gd name="connsiteY65" fmla="*/ 4320962 h 4393928"/>
              <a:gd name="connsiteX66" fmla="*/ 974690 w 2361362"/>
              <a:gd name="connsiteY66" fmla="*/ 4331010 h 4393928"/>
              <a:gd name="connsiteX67" fmla="*/ 954593 w 2361362"/>
              <a:gd name="connsiteY67" fmla="*/ 4361155 h 4393928"/>
              <a:gd name="connsiteX68" fmla="*/ 874206 w 2361362"/>
              <a:gd name="connsiteY68" fmla="*/ 4270720 h 4393928"/>
              <a:gd name="connsiteX69" fmla="*/ 854110 w 2361362"/>
              <a:gd name="connsiteY69" fmla="*/ 4210430 h 4393928"/>
              <a:gd name="connsiteX70" fmla="*/ 844061 w 2361362"/>
              <a:gd name="connsiteY70" fmla="*/ 4180285 h 4393928"/>
              <a:gd name="connsiteX71" fmla="*/ 854110 w 2361362"/>
              <a:gd name="connsiteY71" fmla="*/ 4059705 h 4393928"/>
              <a:gd name="connsiteX72" fmla="*/ 884255 w 2361362"/>
              <a:gd name="connsiteY72" fmla="*/ 4049656 h 4393928"/>
              <a:gd name="connsiteX73" fmla="*/ 924448 w 2361362"/>
              <a:gd name="connsiteY73" fmla="*/ 3989366 h 4393928"/>
              <a:gd name="connsiteX74" fmla="*/ 944545 w 2361362"/>
              <a:gd name="connsiteY74" fmla="*/ 3959221 h 4393928"/>
              <a:gd name="connsiteX75" fmla="*/ 964641 w 2361362"/>
              <a:gd name="connsiteY75" fmla="*/ 3929076 h 4393928"/>
              <a:gd name="connsiteX76" fmla="*/ 954593 w 2361362"/>
              <a:gd name="connsiteY76" fmla="*/ 3898931 h 4393928"/>
              <a:gd name="connsiteX77" fmla="*/ 894303 w 2361362"/>
              <a:gd name="connsiteY77" fmla="*/ 3868786 h 4393928"/>
              <a:gd name="connsiteX78" fmla="*/ 823965 w 2361362"/>
              <a:gd name="connsiteY78" fmla="*/ 3878834 h 4393928"/>
              <a:gd name="connsiteX79" fmla="*/ 793819 w 2361362"/>
              <a:gd name="connsiteY79" fmla="*/ 3888883 h 4393928"/>
              <a:gd name="connsiteX80" fmla="*/ 773723 w 2361362"/>
              <a:gd name="connsiteY80" fmla="*/ 3919028 h 4393928"/>
              <a:gd name="connsiteX81" fmla="*/ 753626 w 2361362"/>
              <a:gd name="connsiteY81" fmla="*/ 3878834 h 4393928"/>
              <a:gd name="connsiteX82" fmla="*/ 723481 w 2361362"/>
              <a:gd name="connsiteY82" fmla="*/ 3868786 h 4393928"/>
              <a:gd name="connsiteX83" fmla="*/ 663191 w 2361362"/>
              <a:gd name="connsiteY83" fmla="*/ 3838641 h 4393928"/>
              <a:gd name="connsiteX84" fmla="*/ 673239 w 2361362"/>
              <a:gd name="connsiteY84" fmla="*/ 3758254 h 4393928"/>
              <a:gd name="connsiteX85" fmla="*/ 703384 w 2361362"/>
              <a:gd name="connsiteY85" fmla="*/ 3748206 h 4393928"/>
              <a:gd name="connsiteX86" fmla="*/ 723481 w 2361362"/>
              <a:gd name="connsiteY86" fmla="*/ 3718061 h 4393928"/>
              <a:gd name="connsiteX87" fmla="*/ 743578 w 2361362"/>
              <a:gd name="connsiteY87" fmla="*/ 3657771 h 4393928"/>
              <a:gd name="connsiteX88" fmla="*/ 713433 w 2361362"/>
              <a:gd name="connsiteY88" fmla="*/ 3597481 h 4393928"/>
              <a:gd name="connsiteX89" fmla="*/ 683288 w 2361362"/>
              <a:gd name="connsiteY89" fmla="*/ 3587432 h 4393928"/>
              <a:gd name="connsiteX90" fmla="*/ 633046 w 2361362"/>
              <a:gd name="connsiteY90" fmla="*/ 3527142 h 4393928"/>
              <a:gd name="connsiteX91" fmla="*/ 592852 w 2361362"/>
              <a:gd name="connsiteY91" fmla="*/ 3466852 h 4393928"/>
              <a:gd name="connsiteX92" fmla="*/ 582804 w 2361362"/>
              <a:gd name="connsiteY92" fmla="*/ 3436707 h 4393928"/>
              <a:gd name="connsiteX93" fmla="*/ 562707 w 2361362"/>
              <a:gd name="connsiteY93" fmla="*/ 3406562 h 4393928"/>
              <a:gd name="connsiteX94" fmla="*/ 542611 w 2361362"/>
              <a:gd name="connsiteY94" fmla="*/ 3366369 h 4393928"/>
              <a:gd name="connsiteX95" fmla="*/ 532562 w 2361362"/>
              <a:gd name="connsiteY95" fmla="*/ 3296030 h 4393928"/>
              <a:gd name="connsiteX96" fmla="*/ 572756 w 2361362"/>
              <a:gd name="connsiteY96" fmla="*/ 3235740 h 4393928"/>
              <a:gd name="connsiteX97" fmla="*/ 592852 w 2361362"/>
              <a:gd name="connsiteY97" fmla="*/ 3205595 h 4393928"/>
              <a:gd name="connsiteX98" fmla="*/ 653143 w 2361362"/>
              <a:gd name="connsiteY98" fmla="*/ 3145305 h 4393928"/>
              <a:gd name="connsiteX99" fmla="*/ 683288 w 2361362"/>
              <a:gd name="connsiteY99" fmla="*/ 3115160 h 4393928"/>
              <a:gd name="connsiteX100" fmla="*/ 703384 w 2361362"/>
              <a:gd name="connsiteY100" fmla="*/ 2974483 h 4393928"/>
              <a:gd name="connsiteX101" fmla="*/ 723481 w 2361362"/>
              <a:gd name="connsiteY101" fmla="*/ 2904144 h 4393928"/>
              <a:gd name="connsiteX102" fmla="*/ 693336 w 2361362"/>
              <a:gd name="connsiteY102" fmla="*/ 2843854 h 4393928"/>
              <a:gd name="connsiteX103" fmla="*/ 653143 w 2361362"/>
              <a:gd name="connsiteY103" fmla="*/ 2673032 h 4393928"/>
              <a:gd name="connsiteX104" fmla="*/ 612949 w 2361362"/>
              <a:gd name="connsiteY104" fmla="*/ 2662984 h 4393928"/>
              <a:gd name="connsiteX105" fmla="*/ 582804 w 2361362"/>
              <a:gd name="connsiteY105" fmla="*/ 2642887 h 4393928"/>
              <a:gd name="connsiteX106" fmla="*/ 401934 w 2361362"/>
              <a:gd name="connsiteY106" fmla="*/ 2622791 h 4393928"/>
              <a:gd name="connsiteX107" fmla="*/ 361740 w 2361362"/>
              <a:gd name="connsiteY107" fmla="*/ 2602694 h 4393928"/>
              <a:gd name="connsiteX108" fmla="*/ 341644 w 2361362"/>
              <a:gd name="connsiteY108" fmla="*/ 2572549 h 4393928"/>
              <a:gd name="connsiteX109" fmla="*/ 281354 w 2361362"/>
              <a:gd name="connsiteY109" fmla="*/ 2542404 h 4393928"/>
              <a:gd name="connsiteX110" fmla="*/ 150725 w 2361362"/>
              <a:gd name="connsiteY110" fmla="*/ 2512259 h 4393928"/>
              <a:gd name="connsiteX111" fmla="*/ 110532 w 2361362"/>
              <a:gd name="connsiteY111" fmla="*/ 2441920 h 4393928"/>
              <a:gd name="connsiteX112" fmla="*/ 70338 w 2361362"/>
              <a:gd name="connsiteY112" fmla="*/ 2381630 h 4393928"/>
              <a:gd name="connsiteX113" fmla="*/ 50241 w 2361362"/>
              <a:gd name="connsiteY113" fmla="*/ 2321340 h 4393928"/>
              <a:gd name="connsiteX114" fmla="*/ 40193 w 2361362"/>
              <a:gd name="connsiteY114" fmla="*/ 2281147 h 4393928"/>
              <a:gd name="connsiteX115" fmla="*/ 0 w 2361362"/>
              <a:gd name="connsiteY115" fmla="*/ 2220856 h 4393928"/>
              <a:gd name="connsiteX116" fmla="*/ 10048 w 2361362"/>
              <a:gd name="connsiteY116" fmla="*/ 2170615 h 4393928"/>
              <a:gd name="connsiteX117" fmla="*/ 20096 w 2361362"/>
              <a:gd name="connsiteY117" fmla="*/ 2140470 h 4393928"/>
              <a:gd name="connsiteX118" fmla="*/ 50241 w 2361362"/>
              <a:gd name="connsiteY118" fmla="*/ 2130421 h 4393928"/>
              <a:gd name="connsiteX119" fmla="*/ 80386 w 2361362"/>
              <a:gd name="connsiteY119" fmla="*/ 2070131 h 4393928"/>
              <a:gd name="connsiteX120" fmla="*/ 100483 w 2361362"/>
              <a:gd name="connsiteY120" fmla="*/ 2039986 h 4393928"/>
              <a:gd name="connsiteX121" fmla="*/ 90435 w 2361362"/>
              <a:gd name="connsiteY121" fmla="*/ 2009841 h 4393928"/>
              <a:gd name="connsiteX122" fmla="*/ 120580 w 2361362"/>
              <a:gd name="connsiteY122" fmla="*/ 1939503 h 4393928"/>
              <a:gd name="connsiteX123" fmla="*/ 150725 w 2361362"/>
              <a:gd name="connsiteY123" fmla="*/ 1929454 h 4393928"/>
              <a:gd name="connsiteX124" fmla="*/ 231112 w 2361362"/>
              <a:gd name="connsiteY124" fmla="*/ 1959599 h 4393928"/>
              <a:gd name="connsiteX125" fmla="*/ 251208 w 2361362"/>
              <a:gd name="connsiteY125" fmla="*/ 1989744 h 4393928"/>
              <a:gd name="connsiteX126" fmla="*/ 311499 w 2361362"/>
              <a:gd name="connsiteY126" fmla="*/ 1969648 h 4393928"/>
              <a:gd name="connsiteX127" fmla="*/ 341644 w 2361362"/>
              <a:gd name="connsiteY127" fmla="*/ 1959599 h 4393928"/>
              <a:gd name="connsiteX128" fmla="*/ 391885 w 2361362"/>
              <a:gd name="connsiteY128" fmla="*/ 1869164 h 4393928"/>
              <a:gd name="connsiteX129" fmla="*/ 411982 w 2361362"/>
              <a:gd name="connsiteY129" fmla="*/ 1698342 h 4393928"/>
              <a:gd name="connsiteX130" fmla="*/ 432079 w 2361362"/>
              <a:gd name="connsiteY130" fmla="*/ 1638052 h 4393928"/>
              <a:gd name="connsiteX131" fmla="*/ 452175 w 2361362"/>
              <a:gd name="connsiteY131" fmla="*/ 1607907 h 4393928"/>
              <a:gd name="connsiteX132" fmla="*/ 522514 w 2361362"/>
              <a:gd name="connsiteY132" fmla="*/ 1648100 h 4393928"/>
              <a:gd name="connsiteX133" fmla="*/ 582804 w 2361362"/>
              <a:gd name="connsiteY133" fmla="*/ 1668197 h 4393928"/>
              <a:gd name="connsiteX134" fmla="*/ 693336 w 2361362"/>
              <a:gd name="connsiteY134" fmla="*/ 1638052 h 4393928"/>
              <a:gd name="connsiteX135" fmla="*/ 823965 w 2361362"/>
              <a:gd name="connsiteY135" fmla="*/ 1648100 h 4393928"/>
              <a:gd name="connsiteX136" fmla="*/ 914400 w 2361362"/>
              <a:gd name="connsiteY136" fmla="*/ 1648100 h 4393928"/>
              <a:gd name="connsiteX137" fmla="*/ 944545 w 2361362"/>
              <a:gd name="connsiteY137" fmla="*/ 1658149 h 4393928"/>
              <a:gd name="connsiteX138" fmla="*/ 984738 w 2361362"/>
              <a:gd name="connsiteY138" fmla="*/ 1648100 h 4393928"/>
              <a:gd name="connsiteX139" fmla="*/ 964641 w 2361362"/>
              <a:gd name="connsiteY139" fmla="*/ 1577762 h 4393928"/>
              <a:gd name="connsiteX140" fmla="*/ 994786 w 2361362"/>
              <a:gd name="connsiteY140" fmla="*/ 1547617 h 4393928"/>
              <a:gd name="connsiteX141" fmla="*/ 1004835 w 2361362"/>
              <a:gd name="connsiteY141" fmla="*/ 1517472 h 4393928"/>
              <a:gd name="connsiteX142" fmla="*/ 984738 w 2361362"/>
              <a:gd name="connsiteY142" fmla="*/ 1477278 h 4393928"/>
              <a:gd name="connsiteX143" fmla="*/ 954593 w 2361362"/>
              <a:gd name="connsiteY143" fmla="*/ 1467230 h 4393928"/>
              <a:gd name="connsiteX144" fmla="*/ 854110 w 2361362"/>
              <a:gd name="connsiteY144" fmla="*/ 1457182 h 4393928"/>
              <a:gd name="connsiteX145" fmla="*/ 823965 w 2361362"/>
              <a:gd name="connsiteY145" fmla="*/ 1396892 h 4393928"/>
              <a:gd name="connsiteX146" fmla="*/ 783771 w 2361362"/>
              <a:gd name="connsiteY146" fmla="*/ 1266263 h 4393928"/>
              <a:gd name="connsiteX147" fmla="*/ 753626 w 2361362"/>
              <a:gd name="connsiteY147" fmla="*/ 1286360 h 4393928"/>
              <a:gd name="connsiteX148" fmla="*/ 693336 w 2361362"/>
              <a:gd name="connsiteY148" fmla="*/ 1346650 h 4393928"/>
              <a:gd name="connsiteX149" fmla="*/ 663191 w 2361362"/>
              <a:gd name="connsiteY149" fmla="*/ 1306456 h 4393928"/>
              <a:gd name="connsiteX150" fmla="*/ 622997 w 2361362"/>
              <a:gd name="connsiteY150" fmla="*/ 1286360 h 4393928"/>
              <a:gd name="connsiteX151" fmla="*/ 532562 w 2361362"/>
              <a:gd name="connsiteY151" fmla="*/ 1256215 h 4393928"/>
              <a:gd name="connsiteX152" fmla="*/ 522514 w 2361362"/>
              <a:gd name="connsiteY152" fmla="*/ 1226070 h 4393928"/>
              <a:gd name="connsiteX153" fmla="*/ 462224 w 2361362"/>
              <a:gd name="connsiteY153" fmla="*/ 1185876 h 4393928"/>
              <a:gd name="connsiteX154" fmla="*/ 442127 w 2361362"/>
              <a:gd name="connsiteY154" fmla="*/ 1155731 h 4393928"/>
              <a:gd name="connsiteX155" fmla="*/ 432079 w 2361362"/>
              <a:gd name="connsiteY155" fmla="*/ 1125586 h 4393928"/>
              <a:gd name="connsiteX156" fmla="*/ 411982 w 2361362"/>
              <a:gd name="connsiteY156" fmla="*/ 1085393 h 4393928"/>
              <a:gd name="connsiteX157" fmla="*/ 391885 w 2361362"/>
              <a:gd name="connsiteY157" fmla="*/ 1055248 h 4393928"/>
              <a:gd name="connsiteX158" fmla="*/ 351692 w 2361362"/>
              <a:gd name="connsiteY158" fmla="*/ 1045199 h 4393928"/>
              <a:gd name="connsiteX159" fmla="*/ 261257 w 2361362"/>
              <a:gd name="connsiteY159" fmla="*/ 974861 h 4393928"/>
              <a:gd name="connsiteX160" fmla="*/ 241160 w 2361362"/>
              <a:gd name="connsiteY160" fmla="*/ 944716 h 4393928"/>
              <a:gd name="connsiteX161" fmla="*/ 150725 w 2361362"/>
              <a:gd name="connsiteY161" fmla="*/ 914571 h 4393928"/>
              <a:gd name="connsiteX162" fmla="*/ 120580 w 2361362"/>
              <a:gd name="connsiteY162" fmla="*/ 904522 h 4393928"/>
              <a:gd name="connsiteX163" fmla="*/ 80386 w 2361362"/>
              <a:gd name="connsiteY163" fmla="*/ 844232 h 4393928"/>
              <a:gd name="connsiteX164" fmla="*/ 100483 w 2361362"/>
              <a:gd name="connsiteY164" fmla="*/ 703555 h 4393928"/>
              <a:gd name="connsiteX165" fmla="*/ 120580 w 2361362"/>
              <a:gd name="connsiteY165" fmla="*/ 673410 h 4393928"/>
              <a:gd name="connsiteX166" fmla="*/ 140677 w 2361362"/>
              <a:gd name="connsiteY166" fmla="*/ 613120 h 4393928"/>
              <a:gd name="connsiteX167" fmla="*/ 150725 w 2361362"/>
              <a:gd name="connsiteY167" fmla="*/ 572927 h 4393928"/>
              <a:gd name="connsiteX168" fmla="*/ 180870 w 2361362"/>
              <a:gd name="connsiteY168" fmla="*/ 542782 h 4393928"/>
              <a:gd name="connsiteX169" fmla="*/ 271305 w 2361362"/>
              <a:gd name="connsiteY169" fmla="*/ 512637 h 4393928"/>
              <a:gd name="connsiteX170" fmla="*/ 301450 w 2361362"/>
              <a:gd name="connsiteY170" fmla="*/ 502588 h 4393928"/>
              <a:gd name="connsiteX171" fmla="*/ 321547 w 2361362"/>
              <a:gd name="connsiteY171" fmla="*/ 442298 h 4393928"/>
              <a:gd name="connsiteX172" fmla="*/ 331595 w 2361362"/>
              <a:gd name="connsiteY172" fmla="*/ 412153 h 4393928"/>
              <a:gd name="connsiteX173" fmla="*/ 341644 w 2361362"/>
              <a:gd name="connsiteY173" fmla="*/ 371960 h 4393928"/>
              <a:gd name="connsiteX174" fmla="*/ 411982 w 2361362"/>
              <a:gd name="connsiteY174" fmla="*/ 341815 h 4393928"/>
              <a:gd name="connsiteX175" fmla="*/ 442127 w 2361362"/>
              <a:gd name="connsiteY175" fmla="*/ 331766 h 4393928"/>
              <a:gd name="connsiteX176" fmla="*/ 462224 w 2361362"/>
              <a:gd name="connsiteY176" fmla="*/ 301621 h 4393928"/>
              <a:gd name="connsiteX177" fmla="*/ 502417 w 2361362"/>
              <a:gd name="connsiteY177" fmla="*/ 261428 h 4393928"/>
              <a:gd name="connsiteX178" fmla="*/ 452175 w 2361362"/>
              <a:gd name="connsiteY178" fmla="*/ 221234 h 4393928"/>
              <a:gd name="connsiteX179" fmla="*/ 401934 w 2361362"/>
              <a:gd name="connsiteY179" fmla="*/ 181041 h 4393928"/>
              <a:gd name="connsiteX180" fmla="*/ 391885 w 2361362"/>
              <a:gd name="connsiteY180" fmla="*/ 150896 h 4393928"/>
              <a:gd name="connsiteX181" fmla="*/ 331595 w 2361362"/>
              <a:gd name="connsiteY181" fmla="*/ 130799 h 4393928"/>
              <a:gd name="connsiteX182" fmla="*/ 301450 w 2361362"/>
              <a:gd name="connsiteY182" fmla="*/ 150896 h 4393928"/>
              <a:gd name="connsiteX183" fmla="*/ 291402 w 2361362"/>
              <a:gd name="connsiteY183" fmla="*/ 120751 h 4393928"/>
              <a:gd name="connsiteX184" fmla="*/ 321547 w 2361362"/>
              <a:gd name="connsiteY184" fmla="*/ 90606 h 4393928"/>
              <a:gd name="connsiteX185" fmla="*/ 381837 w 2361362"/>
              <a:gd name="connsiteY185" fmla="*/ 50413 h 4393928"/>
              <a:gd name="connsiteX186" fmla="*/ 432079 w 2361362"/>
              <a:gd name="connsiteY186" fmla="*/ 10219 h 4393928"/>
              <a:gd name="connsiteX187" fmla="*/ 452175 w 2361362"/>
              <a:gd name="connsiteY187" fmla="*/ 40364 h 4393928"/>
              <a:gd name="connsiteX188" fmla="*/ 482321 w 2361362"/>
              <a:gd name="connsiteY188" fmla="*/ 50413 h 4393928"/>
              <a:gd name="connsiteX189" fmla="*/ 552659 w 2361362"/>
              <a:gd name="connsiteY189" fmla="*/ 130799 h 4393928"/>
              <a:gd name="connsiteX190" fmla="*/ 582804 w 2361362"/>
              <a:gd name="connsiteY190" fmla="*/ 170993 h 4393928"/>
              <a:gd name="connsiteX191" fmla="*/ 612949 w 2361362"/>
              <a:gd name="connsiteY191" fmla="*/ 191089 h 4393928"/>
              <a:gd name="connsiteX192" fmla="*/ 683288 w 2361362"/>
              <a:gd name="connsiteY192" fmla="*/ 231283 h 4393928"/>
              <a:gd name="connsiteX193" fmla="*/ 693336 w 2361362"/>
              <a:gd name="connsiteY193" fmla="*/ 261428 h 4393928"/>
              <a:gd name="connsiteX194" fmla="*/ 723481 w 2361362"/>
              <a:gd name="connsiteY194" fmla="*/ 321718 h 4393928"/>
              <a:gd name="connsiteX195" fmla="*/ 713433 w 2361362"/>
              <a:gd name="connsiteY195" fmla="*/ 361911 h 4393928"/>
              <a:gd name="connsiteX196" fmla="*/ 743578 w 2361362"/>
              <a:gd name="connsiteY196" fmla="*/ 382008 h 4393928"/>
              <a:gd name="connsiteX197" fmla="*/ 834013 w 2361362"/>
              <a:gd name="connsiteY197" fmla="*/ 422202 h 4393928"/>
              <a:gd name="connsiteX198" fmla="*/ 884255 w 2361362"/>
              <a:gd name="connsiteY198" fmla="*/ 482492 h 4393928"/>
              <a:gd name="connsiteX199" fmla="*/ 894303 w 2361362"/>
              <a:gd name="connsiteY199" fmla="*/ 422202 h 4393928"/>
              <a:gd name="connsiteX200" fmla="*/ 924448 w 2361362"/>
              <a:gd name="connsiteY200" fmla="*/ 402105 h 4393928"/>
              <a:gd name="connsiteX201" fmla="*/ 984738 w 2361362"/>
              <a:gd name="connsiteY201" fmla="*/ 382008 h 4393928"/>
              <a:gd name="connsiteX202" fmla="*/ 1014883 w 2361362"/>
              <a:gd name="connsiteY202" fmla="*/ 392056 h 4393928"/>
              <a:gd name="connsiteX203" fmla="*/ 1055077 w 2361362"/>
              <a:gd name="connsiteY203" fmla="*/ 392056 h 4393928"/>
              <a:gd name="connsiteX204" fmla="*/ 1014883 w 2361362"/>
              <a:gd name="connsiteY204" fmla="*/ 331766 h 4393928"/>
              <a:gd name="connsiteX205" fmla="*/ 954593 w 2361362"/>
              <a:gd name="connsiteY205" fmla="*/ 291573 h 4393928"/>
              <a:gd name="connsiteX206" fmla="*/ 934496 w 2361362"/>
              <a:gd name="connsiteY206" fmla="*/ 261428 h 4393928"/>
              <a:gd name="connsiteX207" fmla="*/ 974690 w 2361362"/>
              <a:gd name="connsiteY207" fmla="*/ 211186 h 4393928"/>
              <a:gd name="connsiteX208" fmla="*/ 1014883 w 2361362"/>
              <a:gd name="connsiteY208" fmla="*/ 221234 h 4393928"/>
              <a:gd name="connsiteX209" fmla="*/ 1045028 w 2361362"/>
              <a:gd name="connsiteY209" fmla="*/ 251380 h 4393928"/>
              <a:gd name="connsiteX210" fmla="*/ 1105318 w 2361362"/>
              <a:gd name="connsiteY210" fmla="*/ 281525 h 4393928"/>
              <a:gd name="connsiteX211" fmla="*/ 1115367 w 2361362"/>
              <a:gd name="connsiteY211" fmla="*/ 311670 h 4393928"/>
              <a:gd name="connsiteX212" fmla="*/ 1135463 w 2361362"/>
              <a:gd name="connsiteY212" fmla="*/ 341815 h 4393928"/>
              <a:gd name="connsiteX213" fmla="*/ 1145512 w 2361362"/>
              <a:gd name="connsiteY213" fmla="*/ 412153 h 4393928"/>
              <a:gd name="connsiteX214" fmla="*/ 1165608 w 2361362"/>
              <a:gd name="connsiteY214" fmla="*/ 472443 h 4393928"/>
              <a:gd name="connsiteX215" fmla="*/ 1175657 w 2361362"/>
              <a:gd name="connsiteY215" fmla="*/ 502588 h 4393928"/>
              <a:gd name="connsiteX216" fmla="*/ 1185705 w 2361362"/>
              <a:gd name="connsiteY216" fmla="*/ 532733 h 4393928"/>
              <a:gd name="connsiteX217" fmla="*/ 1205802 w 2361362"/>
              <a:gd name="connsiteY217" fmla="*/ 562878 h 4393928"/>
              <a:gd name="connsiteX218" fmla="*/ 1346479 w 2361362"/>
              <a:gd name="connsiteY218" fmla="*/ 633217 h 4393928"/>
              <a:gd name="connsiteX219" fmla="*/ 1376624 w 2361362"/>
              <a:gd name="connsiteY219" fmla="*/ 643265 h 4393928"/>
              <a:gd name="connsiteX220" fmla="*/ 1416817 w 2361362"/>
              <a:gd name="connsiteY220" fmla="*/ 713604 h 4393928"/>
              <a:gd name="connsiteX221" fmla="*/ 1507252 w 2361362"/>
              <a:gd name="connsiteY221" fmla="*/ 733700 h 4393928"/>
              <a:gd name="connsiteX222" fmla="*/ 1557494 w 2361362"/>
              <a:gd name="connsiteY222" fmla="*/ 753797 h 4393928"/>
              <a:gd name="connsiteX223" fmla="*/ 1587639 w 2361362"/>
              <a:gd name="connsiteY223" fmla="*/ 763845 h 4393928"/>
              <a:gd name="connsiteX224" fmla="*/ 1597688 w 2361362"/>
              <a:gd name="connsiteY224" fmla="*/ 733700 h 4393928"/>
              <a:gd name="connsiteX225" fmla="*/ 1617784 w 2361362"/>
              <a:gd name="connsiteY225" fmla="*/ 643265 h 4393928"/>
              <a:gd name="connsiteX226" fmla="*/ 1647929 w 2361362"/>
              <a:gd name="connsiteY226" fmla="*/ 613120 h 4393928"/>
              <a:gd name="connsiteX227" fmla="*/ 1668026 w 2361362"/>
              <a:gd name="connsiteY227" fmla="*/ 542782 h 4393928"/>
              <a:gd name="connsiteX228" fmla="*/ 1678074 w 2361362"/>
              <a:gd name="connsiteY228" fmla="*/ 452347 h 4393928"/>
              <a:gd name="connsiteX229" fmla="*/ 1698171 w 2361362"/>
              <a:gd name="connsiteY229" fmla="*/ 412153 h 4393928"/>
              <a:gd name="connsiteX230" fmla="*/ 1738365 w 2361362"/>
              <a:gd name="connsiteY230" fmla="*/ 432250 h 4393928"/>
              <a:gd name="connsiteX231" fmla="*/ 1748413 w 2361362"/>
              <a:gd name="connsiteY231" fmla="*/ 462395 h 4393928"/>
              <a:gd name="connsiteX232" fmla="*/ 1768510 w 2361362"/>
              <a:gd name="connsiteY232" fmla="*/ 562878 h 4393928"/>
              <a:gd name="connsiteX233" fmla="*/ 1798655 w 2361362"/>
              <a:gd name="connsiteY233" fmla="*/ 593024 h 4393928"/>
              <a:gd name="connsiteX234" fmla="*/ 1848896 w 2361362"/>
              <a:gd name="connsiteY234" fmla="*/ 643265 h 4393928"/>
              <a:gd name="connsiteX235" fmla="*/ 1889090 w 2361362"/>
              <a:gd name="connsiteY235" fmla="*/ 733700 h 4393928"/>
              <a:gd name="connsiteX236" fmla="*/ 1899138 w 2361362"/>
              <a:gd name="connsiteY236" fmla="*/ 773894 h 4393928"/>
              <a:gd name="connsiteX237" fmla="*/ 1919235 w 2361362"/>
              <a:gd name="connsiteY237" fmla="*/ 804039 h 4393928"/>
              <a:gd name="connsiteX238" fmla="*/ 1909186 w 2361362"/>
              <a:gd name="connsiteY238" fmla="*/ 934667 h 4393928"/>
              <a:gd name="connsiteX239" fmla="*/ 1899138 w 2361362"/>
              <a:gd name="connsiteY239" fmla="*/ 964813 h 4393928"/>
              <a:gd name="connsiteX240" fmla="*/ 1919235 w 2361362"/>
              <a:gd name="connsiteY240" fmla="*/ 1045199 h 4393928"/>
              <a:gd name="connsiteX241" fmla="*/ 1949380 w 2361362"/>
              <a:gd name="connsiteY241" fmla="*/ 1075344 h 4393928"/>
              <a:gd name="connsiteX242" fmla="*/ 1949380 w 2361362"/>
              <a:gd name="connsiteY242" fmla="*/ 1236118 h 4393928"/>
              <a:gd name="connsiteX243" fmla="*/ 1929283 w 2361362"/>
              <a:gd name="connsiteY243" fmla="*/ 1296408 h 4393928"/>
              <a:gd name="connsiteX244" fmla="*/ 1889090 w 2361362"/>
              <a:gd name="connsiteY244" fmla="*/ 1356698 h 4393928"/>
              <a:gd name="connsiteX245" fmla="*/ 1879041 w 2361362"/>
              <a:gd name="connsiteY245" fmla="*/ 1396892 h 4393928"/>
              <a:gd name="connsiteX246" fmla="*/ 1858945 w 2361362"/>
              <a:gd name="connsiteY246" fmla="*/ 1457182 h 4393928"/>
              <a:gd name="connsiteX247" fmla="*/ 1899138 w 2361362"/>
              <a:gd name="connsiteY247" fmla="*/ 1507424 h 4393928"/>
              <a:gd name="connsiteX248" fmla="*/ 1959428 w 2361362"/>
              <a:gd name="connsiteY248" fmla="*/ 1527520 h 4393928"/>
              <a:gd name="connsiteX249" fmla="*/ 2039815 w 2361362"/>
              <a:gd name="connsiteY249" fmla="*/ 1517472 h 4393928"/>
              <a:gd name="connsiteX250" fmla="*/ 2120202 w 2361362"/>
              <a:gd name="connsiteY250" fmla="*/ 1537569 h 4393928"/>
              <a:gd name="connsiteX251" fmla="*/ 2200589 w 2361362"/>
              <a:gd name="connsiteY251" fmla="*/ 1607907 h 4393928"/>
              <a:gd name="connsiteX252" fmla="*/ 2291024 w 2361362"/>
              <a:gd name="connsiteY252" fmla="*/ 1617955 h 4393928"/>
              <a:gd name="connsiteX253" fmla="*/ 2331217 w 2361362"/>
              <a:gd name="connsiteY253" fmla="*/ 1638052 h 4393928"/>
              <a:gd name="connsiteX254" fmla="*/ 2291024 w 2361362"/>
              <a:gd name="connsiteY254" fmla="*/ 1648100 h 439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2361362" h="4393928">
                <a:moveTo>
                  <a:pt x="2361362" y="1597859"/>
                </a:moveTo>
                <a:cubicBezTo>
                  <a:pt x="2354663" y="1607907"/>
                  <a:pt x="2350355" y="1620052"/>
                  <a:pt x="2341266" y="1628004"/>
                </a:cubicBezTo>
                <a:cubicBezTo>
                  <a:pt x="2323089" y="1643909"/>
                  <a:pt x="2280975" y="1668197"/>
                  <a:pt x="2280975" y="1668197"/>
                </a:cubicBezTo>
                <a:cubicBezTo>
                  <a:pt x="2227389" y="1748579"/>
                  <a:pt x="2297719" y="1651454"/>
                  <a:pt x="2230734" y="1718439"/>
                </a:cubicBezTo>
                <a:cubicBezTo>
                  <a:pt x="2185284" y="1763889"/>
                  <a:pt x="2239177" y="1739071"/>
                  <a:pt x="2180492" y="1758632"/>
                </a:cubicBezTo>
                <a:cubicBezTo>
                  <a:pt x="2126897" y="1839023"/>
                  <a:pt x="2197242" y="1741881"/>
                  <a:pt x="2130250" y="1808874"/>
                </a:cubicBezTo>
                <a:cubicBezTo>
                  <a:pt x="2101455" y="1837669"/>
                  <a:pt x="2116450" y="1836476"/>
                  <a:pt x="2100105" y="1869164"/>
                </a:cubicBezTo>
                <a:cubicBezTo>
                  <a:pt x="2094704" y="1879966"/>
                  <a:pt x="2086707" y="1889261"/>
                  <a:pt x="2080008" y="1899309"/>
                </a:cubicBezTo>
                <a:cubicBezTo>
                  <a:pt x="2056093" y="1971056"/>
                  <a:pt x="2071663" y="1941973"/>
                  <a:pt x="2039815" y="1989744"/>
                </a:cubicBezTo>
                <a:cubicBezTo>
                  <a:pt x="2022129" y="2042804"/>
                  <a:pt x="2035643" y="2011075"/>
                  <a:pt x="1989573" y="2080180"/>
                </a:cubicBezTo>
                <a:cubicBezTo>
                  <a:pt x="1982874" y="2090228"/>
                  <a:pt x="1979525" y="2103626"/>
                  <a:pt x="1969477" y="2110325"/>
                </a:cubicBezTo>
                <a:cubicBezTo>
                  <a:pt x="1900373" y="2156393"/>
                  <a:pt x="1932100" y="2142880"/>
                  <a:pt x="1879041" y="2160566"/>
                </a:cubicBezTo>
                <a:cubicBezTo>
                  <a:pt x="1868993" y="2167265"/>
                  <a:pt x="1856848" y="2171574"/>
                  <a:pt x="1848896" y="2180663"/>
                </a:cubicBezTo>
                <a:cubicBezTo>
                  <a:pt x="1832991" y="2198840"/>
                  <a:pt x="1808703" y="2240953"/>
                  <a:pt x="1808703" y="2240953"/>
                </a:cubicBezTo>
                <a:cubicBezTo>
                  <a:pt x="1812052" y="2311292"/>
                  <a:pt x="1812903" y="2381794"/>
                  <a:pt x="1818751" y="2451969"/>
                </a:cubicBezTo>
                <a:cubicBezTo>
                  <a:pt x="1819631" y="2462524"/>
                  <a:pt x="1828800" y="2471522"/>
                  <a:pt x="1828800" y="2482114"/>
                </a:cubicBezTo>
                <a:cubicBezTo>
                  <a:pt x="1828800" y="2505798"/>
                  <a:pt x="1821367" y="2528913"/>
                  <a:pt x="1818751" y="2552452"/>
                </a:cubicBezTo>
                <a:cubicBezTo>
                  <a:pt x="1814665" y="2589222"/>
                  <a:pt x="1813292" y="2626274"/>
                  <a:pt x="1808703" y="2662984"/>
                </a:cubicBezTo>
                <a:cubicBezTo>
                  <a:pt x="1806585" y="2679931"/>
                  <a:pt x="1805722" y="2697678"/>
                  <a:pt x="1798655" y="2713226"/>
                </a:cubicBezTo>
                <a:cubicBezTo>
                  <a:pt x="1788660" y="2735214"/>
                  <a:pt x="1758461" y="2773516"/>
                  <a:pt x="1758461" y="2773516"/>
                </a:cubicBezTo>
                <a:cubicBezTo>
                  <a:pt x="1712802" y="2910499"/>
                  <a:pt x="1762690" y="2743919"/>
                  <a:pt x="1728316" y="2984531"/>
                </a:cubicBezTo>
                <a:cubicBezTo>
                  <a:pt x="1725320" y="3005502"/>
                  <a:pt x="1708219" y="3044821"/>
                  <a:pt x="1708219" y="3044821"/>
                </a:cubicBezTo>
                <a:cubicBezTo>
                  <a:pt x="1716188" y="3140440"/>
                  <a:pt x="1685632" y="3154107"/>
                  <a:pt x="1748413" y="3185498"/>
                </a:cubicBezTo>
                <a:cubicBezTo>
                  <a:pt x="1757887" y="3190235"/>
                  <a:pt x="1768510" y="3192197"/>
                  <a:pt x="1778558" y="3195547"/>
                </a:cubicBezTo>
                <a:cubicBezTo>
                  <a:pt x="1781907" y="3205595"/>
                  <a:pt x="1782731" y="3216879"/>
                  <a:pt x="1788606" y="3225692"/>
                </a:cubicBezTo>
                <a:cubicBezTo>
                  <a:pt x="1808975" y="3256245"/>
                  <a:pt x="1827511" y="3260217"/>
                  <a:pt x="1858945" y="3275933"/>
                </a:cubicBezTo>
                <a:cubicBezTo>
                  <a:pt x="1916536" y="3362322"/>
                  <a:pt x="1847489" y="3253020"/>
                  <a:pt x="1889090" y="3336224"/>
                </a:cubicBezTo>
                <a:cubicBezTo>
                  <a:pt x="1894491" y="3347026"/>
                  <a:pt x="1903194" y="3355884"/>
                  <a:pt x="1909186" y="3366369"/>
                </a:cubicBezTo>
                <a:cubicBezTo>
                  <a:pt x="1916618" y="3379375"/>
                  <a:pt x="1920576" y="3394373"/>
                  <a:pt x="1929283" y="3406562"/>
                </a:cubicBezTo>
                <a:cubicBezTo>
                  <a:pt x="1937543" y="3418126"/>
                  <a:pt x="1959428" y="3422497"/>
                  <a:pt x="1959428" y="3436707"/>
                </a:cubicBezTo>
                <a:cubicBezTo>
                  <a:pt x="1959428" y="3447299"/>
                  <a:pt x="1939331" y="3430008"/>
                  <a:pt x="1929283" y="3426659"/>
                </a:cubicBezTo>
                <a:cubicBezTo>
                  <a:pt x="1925934" y="3413261"/>
                  <a:pt x="1925411" y="3398817"/>
                  <a:pt x="1919235" y="3386465"/>
                </a:cubicBezTo>
                <a:cubicBezTo>
                  <a:pt x="1883365" y="3314724"/>
                  <a:pt x="1845601" y="3319487"/>
                  <a:pt x="1929283" y="3336224"/>
                </a:cubicBezTo>
                <a:cubicBezTo>
                  <a:pt x="1935982" y="3349622"/>
                  <a:pt x="1938788" y="3365825"/>
                  <a:pt x="1949380" y="3376417"/>
                </a:cubicBezTo>
                <a:cubicBezTo>
                  <a:pt x="1966459" y="3393496"/>
                  <a:pt x="1989573" y="3403212"/>
                  <a:pt x="2009670" y="3416610"/>
                </a:cubicBezTo>
                <a:cubicBezTo>
                  <a:pt x="2048629" y="3442583"/>
                  <a:pt x="2028357" y="3432888"/>
                  <a:pt x="2069960" y="3446755"/>
                </a:cubicBezTo>
                <a:cubicBezTo>
                  <a:pt x="2094123" y="3482998"/>
                  <a:pt x="2109052" y="3509661"/>
                  <a:pt x="2150347" y="3537191"/>
                </a:cubicBezTo>
                <a:lnTo>
                  <a:pt x="2210637" y="3577384"/>
                </a:lnTo>
                <a:cubicBezTo>
                  <a:pt x="2217336" y="3587432"/>
                  <a:pt x="2228749" y="3595617"/>
                  <a:pt x="2230734" y="3607529"/>
                </a:cubicBezTo>
                <a:cubicBezTo>
                  <a:pt x="2234889" y="3632458"/>
                  <a:pt x="2203089" y="3655270"/>
                  <a:pt x="2190540" y="3667819"/>
                </a:cubicBezTo>
                <a:cubicBezTo>
                  <a:pt x="2170979" y="3726504"/>
                  <a:pt x="2195797" y="3672611"/>
                  <a:pt x="2150347" y="3718061"/>
                </a:cubicBezTo>
                <a:cubicBezTo>
                  <a:pt x="2141808" y="3726600"/>
                  <a:pt x="2138789" y="3739667"/>
                  <a:pt x="2130250" y="3748206"/>
                </a:cubicBezTo>
                <a:cubicBezTo>
                  <a:pt x="2121711" y="3756745"/>
                  <a:pt x="2111141" y="3763398"/>
                  <a:pt x="2100105" y="3768303"/>
                </a:cubicBezTo>
                <a:cubicBezTo>
                  <a:pt x="2047840" y="3791532"/>
                  <a:pt x="2026693" y="3790274"/>
                  <a:pt x="1969477" y="3798448"/>
                </a:cubicBezTo>
                <a:cubicBezTo>
                  <a:pt x="1959429" y="3801797"/>
                  <a:pt x="1949516" y="3805586"/>
                  <a:pt x="1939332" y="3808496"/>
                </a:cubicBezTo>
                <a:cubicBezTo>
                  <a:pt x="1926053" y="3812290"/>
                  <a:pt x="1911832" y="3813104"/>
                  <a:pt x="1899138" y="3818544"/>
                </a:cubicBezTo>
                <a:cubicBezTo>
                  <a:pt x="1888038" y="3823301"/>
                  <a:pt x="1879041" y="3831942"/>
                  <a:pt x="1868993" y="3838641"/>
                </a:cubicBezTo>
                <a:cubicBezTo>
                  <a:pt x="1862294" y="3848689"/>
                  <a:pt x="1857435" y="3860247"/>
                  <a:pt x="1848896" y="3868786"/>
                </a:cubicBezTo>
                <a:cubicBezTo>
                  <a:pt x="1840357" y="3877325"/>
                  <a:pt x="1826295" y="3879453"/>
                  <a:pt x="1818751" y="3888883"/>
                </a:cubicBezTo>
                <a:cubicBezTo>
                  <a:pt x="1812134" y="3897154"/>
                  <a:pt x="1812052" y="3908980"/>
                  <a:pt x="1808703" y="3919028"/>
                </a:cubicBezTo>
                <a:cubicBezTo>
                  <a:pt x="1812052" y="3939125"/>
                  <a:pt x="1810915" y="3960511"/>
                  <a:pt x="1818751" y="3979318"/>
                </a:cubicBezTo>
                <a:cubicBezTo>
                  <a:pt x="1828041" y="4001613"/>
                  <a:pt x="1858945" y="4039608"/>
                  <a:pt x="1858945" y="4039608"/>
                </a:cubicBezTo>
                <a:cubicBezTo>
                  <a:pt x="1863684" y="4053824"/>
                  <a:pt x="1879041" y="4097329"/>
                  <a:pt x="1879041" y="4109947"/>
                </a:cubicBezTo>
                <a:cubicBezTo>
                  <a:pt x="1879041" y="4133631"/>
                  <a:pt x="1875799" y="4157600"/>
                  <a:pt x="1868993" y="4180285"/>
                </a:cubicBezTo>
                <a:cubicBezTo>
                  <a:pt x="1865523" y="4191852"/>
                  <a:pt x="1859698" y="4205029"/>
                  <a:pt x="1848896" y="4210430"/>
                </a:cubicBezTo>
                <a:cubicBezTo>
                  <a:pt x="1830673" y="4219541"/>
                  <a:pt x="1808801" y="4217785"/>
                  <a:pt x="1788606" y="4220478"/>
                </a:cubicBezTo>
                <a:cubicBezTo>
                  <a:pt x="1758542" y="4224487"/>
                  <a:pt x="1728316" y="4227177"/>
                  <a:pt x="1698171" y="4230527"/>
                </a:cubicBezTo>
                <a:cubicBezTo>
                  <a:pt x="1611779" y="4288123"/>
                  <a:pt x="1721085" y="4219070"/>
                  <a:pt x="1637881" y="4260672"/>
                </a:cubicBezTo>
                <a:cubicBezTo>
                  <a:pt x="1596526" y="4281350"/>
                  <a:pt x="1607939" y="4296544"/>
                  <a:pt x="1547446" y="4300865"/>
                </a:cubicBezTo>
                <a:lnTo>
                  <a:pt x="1406769" y="4310914"/>
                </a:lnTo>
                <a:cubicBezTo>
                  <a:pt x="1386672" y="4317613"/>
                  <a:pt x="1364105" y="4319259"/>
                  <a:pt x="1346479" y="4331010"/>
                </a:cubicBezTo>
                <a:cubicBezTo>
                  <a:pt x="1325307" y="4345125"/>
                  <a:pt x="1312191" y="4357688"/>
                  <a:pt x="1286189" y="4361155"/>
                </a:cubicBezTo>
                <a:cubicBezTo>
                  <a:pt x="1246210" y="4366486"/>
                  <a:pt x="1205802" y="4367854"/>
                  <a:pt x="1165608" y="4371204"/>
                </a:cubicBezTo>
                <a:cubicBezTo>
                  <a:pt x="1123215" y="4385335"/>
                  <a:pt x="1111886" y="4393928"/>
                  <a:pt x="1055077" y="4371204"/>
                </a:cubicBezTo>
                <a:cubicBezTo>
                  <a:pt x="1043864" y="4366719"/>
                  <a:pt x="1043519" y="4349598"/>
                  <a:pt x="1034980" y="4341059"/>
                </a:cubicBezTo>
                <a:cubicBezTo>
                  <a:pt x="1026441" y="4332520"/>
                  <a:pt x="1014883" y="4327661"/>
                  <a:pt x="1004835" y="4320962"/>
                </a:cubicBezTo>
                <a:cubicBezTo>
                  <a:pt x="994787" y="4324311"/>
                  <a:pt x="982961" y="4324393"/>
                  <a:pt x="974690" y="4331010"/>
                </a:cubicBezTo>
                <a:cubicBezTo>
                  <a:pt x="965260" y="4338554"/>
                  <a:pt x="965901" y="4365395"/>
                  <a:pt x="954593" y="4361155"/>
                </a:cubicBezTo>
                <a:cubicBezTo>
                  <a:pt x="924003" y="4349684"/>
                  <a:pt x="893820" y="4300140"/>
                  <a:pt x="874206" y="4270720"/>
                </a:cubicBezTo>
                <a:lnTo>
                  <a:pt x="854110" y="4210430"/>
                </a:lnTo>
                <a:lnTo>
                  <a:pt x="844061" y="4180285"/>
                </a:lnTo>
                <a:cubicBezTo>
                  <a:pt x="847411" y="4140092"/>
                  <a:pt x="842249" y="4098254"/>
                  <a:pt x="854110" y="4059705"/>
                </a:cubicBezTo>
                <a:cubicBezTo>
                  <a:pt x="857225" y="4049581"/>
                  <a:pt x="876765" y="4057146"/>
                  <a:pt x="884255" y="4049656"/>
                </a:cubicBezTo>
                <a:cubicBezTo>
                  <a:pt x="901334" y="4032577"/>
                  <a:pt x="911050" y="4009463"/>
                  <a:pt x="924448" y="3989366"/>
                </a:cubicBezTo>
                <a:lnTo>
                  <a:pt x="944545" y="3959221"/>
                </a:lnTo>
                <a:lnTo>
                  <a:pt x="964641" y="3929076"/>
                </a:lnTo>
                <a:cubicBezTo>
                  <a:pt x="961292" y="3919028"/>
                  <a:pt x="961210" y="3907202"/>
                  <a:pt x="954593" y="3898931"/>
                </a:cubicBezTo>
                <a:cubicBezTo>
                  <a:pt x="940426" y="3881222"/>
                  <a:pt x="914162" y="3875405"/>
                  <a:pt x="894303" y="3868786"/>
                </a:cubicBezTo>
                <a:cubicBezTo>
                  <a:pt x="870857" y="3872135"/>
                  <a:pt x="847189" y="3874189"/>
                  <a:pt x="823965" y="3878834"/>
                </a:cubicBezTo>
                <a:cubicBezTo>
                  <a:pt x="813578" y="3880911"/>
                  <a:pt x="802090" y="3882266"/>
                  <a:pt x="793819" y="3888883"/>
                </a:cubicBezTo>
                <a:cubicBezTo>
                  <a:pt x="784389" y="3896427"/>
                  <a:pt x="780422" y="3908980"/>
                  <a:pt x="773723" y="3919028"/>
                </a:cubicBezTo>
                <a:cubicBezTo>
                  <a:pt x="767024" y="3905630"/>
                  <a:pt x="764218" y="3889426"/>
                  <a:pt x="753626" y="3878834"/>
                </a:cubicBezTo>
                <a:cubicBezTo>
                  <a:pt x="746136" y="3871344"/>
                  <a:pt x="732955" y="3873523"/>
                  <a:pt x="723481" y="3868786"/>
                </a:cubicBezTo>
                <a:cubicBezTo>
                  <a:pt x="645565" y="3829828"/>
                  <a:pt x="738961" y="3863897"/>
                  <a:pt x="663191" y="3838641"/>
                </a:cubicBezTo>
                <a:cubicBezTo>
                  <a:pt x="643266" y="3778866"/>
                  <a:pt x="623193" y="3783277"/>
                  <a:pt x="673239" y="3758254"/>
                </a:cubicBezTo>
                <a:cubicBezTo>
                  <a:pt x="682713" y="3753517"/>
                  <a:pt x="693336" y="3751555"/>
                  <a:pt x="703384" y="3748206"/>
                </a:cubicBezTo>
                <a:cubicBezTo>
                  <a:pt x="710083" y="3738158"/>
                  <a:pt x="718576" y="3729097"/>
                  <a:pt x="723481" y="3718061"/>
                </a:cubicBezTo>
                <a:cubicBezTo>
                  <a:pt x="732085" y="3698703"/>
                  <a:pt x="743578" y="3657771"/>
                  <a:pt x="743578" y="3657771"/>
                </a:cubicBezTo>
                <a:cubicBezTo>
                  <a:pt x="736959" y="3637914"/>
                  <a:pt x="731140" y="3611647"/>
                  <a:pt x="713433" y="3597481"/>
                </a:cubicBezTo>
                <a:cubicBezTo>
                  <a:pt x="705162" y="3590864"/>
                  <a:pt x="693336" y="3590782"/>
                  <a:pt x="683288" y="3587432"/>
                </a:cubicBezTo>
                <a:cubicBezTo>
                  <a:pt x="661065" y="3565209"/>
                  <a:pt x="647036" y="3555121"/>
                  <a:pt x="633046" y="3527142"/>
                </a:cubicBezTo>
                <a:cubicBezTo>
                  <a:pt x="603961" y="3468974"/>
                  <a:pt x="649997" y="3523997"/>
                  <a:pt x="592852" y="3466852"/>
                </a:cubicBezTo>
                <a:cubicBezTo>
                  <a:pt x="589503" y="3456804"/>
                  <a:pt x="587541" y="3446181"/>
                  <a:pt x="582804" y="3436707"/>
                </a:cubicBezTo>
                <a:cubicBezTo>
                  <a:pt x="577403" y="3425905"/>
                  <a:pt x="568699" y="3417047"/>
                  <a:pt x="562707" y="3406562"/>
                </a:cubicBezTo>
                <a:cubicBezTo>
                  <a:pt x="555275" y="3393557"/>
                  <a:pt x="549310" y="3379767"/>
                  <a:pt x="542611" y="3366369"/>
                </a:cubicBezTo>
                <a:cubicBezTo>
                  <a:pt x="539261" y="3342923"/>
                  <a:pt x="532562" y="3319714"/>
                  <a:pt x="532562" y="3296030"/>
                </a:cubicBezTo>
                <a:cubicBezTo>
                  <a:pt x="532562" y="3264245"/>
                  <a:pt x="554633" y="3257488"/>
                  <a:pt x="572756" y="3235740"/>
                </a:cubicBezTo>
                <a:cubicBezTo>
                  <a:pt x="580487" y="3226463"/>
                  <a:pt x="584829" y="3214621"/>
                  <a:pt x="592852" y="3205595"/>
                </a:cubicBezTo>
                <a:cubicBezTo>
                  <a:pt x="611734" y="3184353"/>
                  <a:pt x="633046" y="3165402"/>
                  <a:pt x="653143" y="3145305"/>
                </a:cubicBezTo>
                <a:lnTo>
                  <a:pt x="683288" y="3115160"/>
                </a:lnTo>
                <a:cubicBezTo>
                  <a:pt x="707486" y="3042563"/>
                  <a:pt x="683815" y="3121251"/>
                  <a:pt x="703384" y="2974483"/>
                </a:cubicBezTo>
                <a:cubicBezTo>
                  <a:pt x="706187" y="2953459"/>
                  <a:pt x="716593" y="2924808"/>
                  <a:pt x="723481" y="2904144"/>
                </a:cubicBezTo>
                <a:cubicBezTo>
                  <a:pt x="709931" y="2883820"/>
                  <a:pt x="696308" y="2869113"/>
                  <a:pt x="693336" y="2843854"/>
                </a:cubicBezTo>
                <a:cubicBezTo>
                  <a:pt x="685938" y="2780969"/>
                  <a:pt x="715423" y="2708620"/>
                  <a:pt x="653143" y="2673032"/>
                </a:cubicBezTo>
                <a:cubicBezTo>
                  <a:pt x="641152" y="2666180"/>
                  <a:pt x="626347" y="2666333"/>
                  <a:pt x="612949" y="2662984"/>
                </a:cubicBezTo>
                <a:cubicBezTo>
                  <a:pt x="602901" y="2656285"/>
                  <a:pt x="593606" y="2648288"/>
                  <a:pt x="582804" y="2642887"/>
                </a:cubicBezTo>
                <a:cubicBezTo>
                  <a:pt x="534859" y="2618914"/>
                  <a:pt x="420756" y="2624046"/>
                  <a:pt x="401934" y="2622791"/>
                </a:cubicBezTo>
                <a:cubicBezTo>
                  <a:pt x="388536" y="2616092"/>
                  <a:pt x="373247" y="2612284"/>
                  <a:pt x="361740" y="2602694"/>
                </a:cubicBezTo>
                <a:cubicBezTo>
                  <a:pt x="352463" y="2594963"/>
                  <a:pt x="350183" y="2581088"/>
                  <a:pt x="341644" y="2572549"/>
                </a:cubicBezTo>
                <a:cubicBezTo>
                  <a:pt x="322165" y="2553069"/>
                  <a:pt x="305872" y="2550576"/>
                  <a:pt x="281354" y="2542404"/>
                </a:cubicBezTo>
                <a:cubicBezTo>
                  <a:pt x="194945" y="2484799"/>
                  <a:pt x="341977" y="2576009"/>
                  <a:pt x="150725" y="2512259"/>
                </a:cubicBezTo>
                <a:cubicBezTo>
                  <a:pt x="142033" y="2509362"/>
                  <a:pt x="111576" y="2443660"/>
                  <a:pt x="110532" y="2441920"/>
                </a:cubicBezTo>
                <a:cubicBezTo>
                  <a:pt x="98105" y="2421209"/>
                  <a:pt x="70338" y="2381630"/>
                  <a:pt x="70338" y="2381630"/>
                </a:cubicBezTo>
                <a:cubicBezTo>
                  <a:pt x="63639" y="2361533"/>
                  <a:pt x="55379" y="2341891"/>
                  <a:pt x="50241" y="2321340"/>
                </a:cubicBezTo>
                <a:cubicBezTo>
                  <a:pt x="46892" y="2307942"/>
                  <a:pt x="46369" y="2293499"/>
                  <a:pt x="40193" y="2281147"/>
                </a:cubicBezTo>
                <a:cubicBezTo>
                  <a:pt x="29391" y="2259543"/>
                  <a:pt x="0" y="2220856"/>
                  <a:pt x="0" y="2220856"/>
                </a:cubicBezTo>
                <a:cubicBezTo>
                  <a:pt x="3349" y="2204109"/>
                  <a:pt x="5906" y="2187184"/>
                  <a:pt x="10048" y="2170615"/>
                </a:cubicBezTo>
                <a:cubicBezTo>
                  <a:pt x="12617" y="2160339"/>
                  <a:pt x="12607" y="2147960"/>
                  <a:pt x="20096" y="2140470"/>
                </a:cubicBezTo>
                <a:cubicBezTo>
                  <a:pt x="27586" y="2132980"/>
                  <a:pt x="40193" y="2133771"/>
                  <a:pt x="50241" y="2130421"/>
                </a:cubicBezTo>
                <a:cubicBezTo>
                  <a:pt x="107837" y="2044029"/>
                  <a:pt x="38784" y="2153335"/>
                  <a:pt x="80386" y="2070131"/>
                </a:cubicBezTo>
                <a:cubicBezTo>
                  <a:pt x="85787" y="2059329"/>
                  <a:pt x="93784" y="2050034"/>
                  <a:pt x="100483" y="2039986"/>
                </a:cubicBezTo>
                <a:cubicBezTo>
                  <a:pt x="97134" y="2029938"/>
                  <a:pt x="90435" y="2020433"/>
                  <a:pt x="90435" y="2009841"/>
                </a:cubicBezTo>
                <a:cubicBezTo>
                  <a:pt x="90435" y="1990532"/>
                  <a:pt x="104171" y="1952631"/>
                  <a:pt x="120580" y="1939503"/>
                </a:cubicBezTo>
                <a:cubicBezTo>
                  <a:pt x="128851" y="1932886"/>
                  <a:pt x="140677" y="1932804"/>
                  <a:pt x="150725" y="1929454"/>
                </a:cubicBezTo>
                <a:cubicBezTo>
                  <a:pt x="186669" y="1936643"/>
                  <a:pt x="205239" y="1933726"/>
                  <a:pt x="231112" y="1959599"/>
                </a:cubicBezTo>
                <a:cubicBezTo>
                  <a:pt x="239651" y="1968138"/>
                  <a:pt x="244509" y="1979696"/>
                  <a:pt x="251208" y="1989744"/>
                </a:cubicBezTo>
                <a:lnTo>
                  <a:pt x="311499" y="1969648"/>
                </a:lnTo>
                <a:lnTo>
                  <a:pt x="341644" y="1959599"/>
                </a:lnTo>
                <a:cubicBezTo>
                  <a:pt x="387712" y="1890496"/>
                  <a:pt x="374199" y="1922223"/>
                  <a:pt x="391885" y="1869164"/>
                </a:cubicBezTo>
                <a:cubicBezTo>
                  <a:pt x="398491" y="1783298"/>
                  <a:pt x="392767" y="1762394"/>
                  <a:pt x="411982" y="1698342"/>
                </a:cubicBezTo>
                <a:cubicBezTo>
                  <a:pt x="418069" y="1678052"/>
                  <a:pt x="420329" y="1655678"/>
                  <a:pt x="432079" y="1638052"/>
                </a:cubicBezTo>
                <a:lnTo>
                  <a:pt x="452175" y="1607907"/>
                </a:lnTo>
                <a:cubicBezTo>
                  <a:pt x="562568" y="1635504"/>
                  <a:pt x="424556" y="1593678"/>
                  <a:pt x="522514" y="1648100"/>
                </a:cubicBezTo>
                <a:cubicBezTo>
                  <a:pt x="541032" y="1658388"/>
                  <a:pt x="582804" y="1668197"/>
                  <a:pt x="582804" y="1668197"/>
                </a:cubicBezTo>
                <a:cubicBezTo>
                  <a:pt x="673467" y="1645531"/>
                  <a:pt x="636988" y="1656834"/>
                  <a:pt x="693336" y="1638052"/>
                </a:cubicBezTo>
                <a:cubicBezTo>
                  <a:pt x="776095" y="1665639"/>
                  <a:pt x="732655" y="1661145"/>
                  <a:pt x="823965" y="1648100"/>
                </a:cubicBezTo>
                <a:cubicBezTo>
                  <a:pt x="871736" y="1616254"/>
                  <a:pt x="842654" y="1624185"/>
                  <a:pt x="914400" y="1648100"/>
                </a:cubicBezTo>
                <a:lnTo>
                  <a:pt x="944545" y="1658149"/>
                </a:lnTo>
                <a:cubicBezTo>
                  <a:pt x="957943" y="1654799"/>
                  <a:pt x="977633" y="1659942"/>
                  <a:pt x="984738" y="1648100"/>
                </a:cubicBezTo>
                <a:cubicBezTo>
                  <a:pt x="987443" y="1643592"/>
                  <a:pt x="967306" y="1585757"/>
                  <a:pt x="964641" y="1577762"/>
                </a:cubicBezTo>
                <a:cubicBezTo>
                  <a:pt x="974689" y="1567714"/>
                  <a:pt x="986903" y="1559441"/>
                  <a:pt x="994786" y="1547617"/>
                </a:cubicBezTo>
                <a:cubicBezTo>
                  <a:pt x="1000661" y="1538804"/>
                  <a:pt x="1006333" y="1527957"/>
                  <a:pt x="1004835" y="1517472"/>
                </a:cubicBezTo>
                <a:cubicBezTo>
                  <a:pt x="1002717" y="1502643"/>
                  <a:pt x="995330" y="1487870"/>
                  <a:pt x="984738" y="1477278"/>
                </a:cubicBezTo>
                <a:cubicBezTo>
                  <a:pt x="977248" y="1469788"/>
                  <a:pt x="965062" y="1468841"/>
                  <a:pt x="954593" y="1467230"/>
                </a:cubicBezTo>
                <a:cubicBezTo>
                  <a:pt x="921323" y="1462112"/>
                  <a:pt x="887604" y="1460531"/>
                  <a:pt x="854110" y="1457182"/>
                </a:cubicBezTo>
                <a:cubicBezTo>
                  <a:pt x="839995" y="1436010"/>
                  <a:pt x="827432" y="1422894"/>
                  <a:pt x="823965" y="1396892"/>
                </a:cubicBezTo>
                <a:cubicBezTo>
                  <a:pt x="806175" y="1263469"/>
                  <a:pt x="853981" y="1289666"/>
                  <a:pt x="783771" y="1266263"/>
                </a:cubicBezTo>
                <a:cubicBezTo>
                  <a:pt x="773723" y="1272962"/>
                  <a:pt x="762652" y="1278337"/>
                  <a:pt x="753626" y="1286360"/>
                </a:cubicBezTo>
                <a:cubicBezTo>
                  <a:pt x="732384" y="1305242"/>
                  <a:pt x="693336" y="1346650"/>
                  <a:pt x="693336" y="1346650"/>
                </a:cubicBezTo>
                <a:cubicBezTo>
                  <a:pt x="683288" y="1333252"/>
                  <a:pt x="675907" y="1317355"/>
                  <a:pt x="663191" y="1306456"/>
                </a:cubicBezTo>
                <a:cubicBezTo>
                  <a:pt x="651818" y="1296708"/>
                  <a:pt x="636003" y="1293792"/>
                  <a:pt x="622997" y="1286360"/>
                </a:cubicBezTo>
                <a:cubicBezTo>
                  <a:pt x="564816" y="1253114"/>
                  <a:pt x="623464" y="1271365"/>
                  <a:pt x="532562" y="1256215"/>
                </a:cubicBezTo>
                <a:cubicBezTo>
                  <a:pt x="529213" y="1246167"/>
                  <a:pt x="530004" y="1233560"/>
                  <a:pt x="522514" y="1226070"/>
                </a:cubicBezTo>
                <a:cubicBezTo>
                  <a:pt x="505435" y="1208991"/>
                  <a:pt x="462224" y="1185876"/>
                  <a:pt x="462224" y="1185876"/>
                </a:cubicBezTo>
                <a:cubicBezTo>
                  <a:pt x="455525" y="1175828"/>
                  <a:pt x="447528" y="1166533"/>
                  <a:pt x="442127" y="1155731"/>
                </a:cubicBezTo>
                <a:cubicBezTo>
                  <a:pt x="437390" y="1146257"/>
                  <a:pt x="436251" y="1135321"/>
                  <a:pt x="432079" y="1125586"/>
                </a:cubicBezTo>
                <a:cubicBezTo>
                  <a:pt x="426178" y="1111818"/>
                  <a:pt x="419414" y="1098398"/>
                  <a:pt x="411982" y="1085393"/>
                </a:cubicBezTo>
                <a:cubicBezTo>
                  <a:pt x="405990" y="1074908"/>
                  <a:pt x="401933" y="1061947"/>
                  <a:pt x="391885" y="1055248"/>
                </a:cubicBezTo>
                <a:cubicBezTo>
                  <a:pt x="380394" y="1047587"/>
                  <a:pt x="365090" y="1048549"/>
                  <a:pt x="351692" y="1045199"/>
                </a:cubicBezTo>
                <a:cubicBezTo>
                  <a:pt x="309676" y="1017189"/>
                  <a:pt x="290773" y="1010279"/>
                  <a:pt x="261257" y="974861"/>
                </a:cubicBezTo>
                <a:cubicBezTo>
                  <a:pt x="253526" y="965583"/>
                  <a:pt x="251401" y="951117"/>
                  <a:pt x="241160" y="944716"/>
                </a:cubicBezTo>
                <a:cubicBezTo>
                  <a:pt x="241154" y="944712"/>
                  <a:pt x="165801" y="919596"/>
                  <a:pt x="150725" y="914571"/>
                </a:cubicBezTo>
                <a:lnTo>
                  <a:pt x="120580" y="904522"/>
                </a:lnTo>
                <a:cubicBezTo>
                  <a:pt x="107182" y="884425"/>
                  <a:pt x="78199" y="868286"/>
                  <a:pt x="80386" y="844232"/>
                </a:cubicBezTo>
                <a:cubicBezTo>
                  <a:pt x="82953" y="816001"/>
                  <a:pt x="81153" y="742215"/>
                  <a:pt x="100483" y="703555"/>
                </a:cubicBezTo>
                <a:cubicBezTo>
                  <a:pt x="105884" y="692753"/>
                  <a:pt x="113881" y="683458"/>
                  <a:pt x="120580" y="673410"/>
                </a:cubicBezTo>
                <a:cubicBezTo>
                  <a:pt x="127279" y="653313"/>
                  <a:pt x="135539" y="633671"/>
                  <a:pt x="140677" y="613120"/>
                </a:cubicBezTo>
                <a:cubicBezTo>
                  <a:pt x="144026" y="599722"/>
                  <a:pt x="143873" y="584917"/>
                  <a:pt x="150725" y="572927"/>
                </a:cubicBezTo>
                <a:cubicBezTo>
                  <a:pt x="157775" y="560589"/>
                  <a:pt x="168448" y="549683"/>
                  <a:pt x="180870" y="542782"/>
                </a:cubicBezTo>
                <a:cubicBezTo>
                  <a:pt x="180878" y="542778"/>
                  <a:pt x="256228" y="517663"/>
                  <a:pt x="271305" y="512637"/>
                </a:cubicBezTo>
                <a:lnTo>
                  <a:pt x="301450" y="502588"/>
                </a:lnTo>
                <a:lnTo>
                  <a:pt x="321547" y="442298"/>
                </a:lnTo>
                <a:cubicBezTo>
                  <a:pt x="324896" y="432250"/>
                  <a:pt x="329026" y="422429"/>
                  <a:pt x="331595" y="412153"/>
                </a:cubicBezTo>
                <a:cubicBezTo>
                  <a:pt x="334945" y="398755"/>
                  <a:pt x="333983" y="383451"/>
                  <a:pt x="341644" y="371960"/>
                </a:cubicBezTo>
                <a:cubicBezTo>
                  <a:pt x="356042" y="350363"/>
                  <a:pt x="391219" y="347747"/>
                  <a:pt x="411982" y="341815"/>
                </a:cubicBezTo>
                <a:cubicBezTo>
                  <a:pt x="422166" y="338905"/>
                  <a:pt x="432079" y="335116"/>
                  <a:pt x="442127" y="331766"/>
                </a:cubicBezTo>
                <a:cubicBezTo>
                  <a:pt x="448826" y="321718"/>
                  <a:pt x="452794" y="309165"/>
                  <a:pt x="462224" y="301621"/>
                </a:cubicBezTo>
                <a:cubicBezTo>
                  <a:pt x="510943" y="262647"/>
                  <a:pt x="480494" y="327198"/>
                  <a:pt x="502417" y="261428"/>
                </a:cubicBezTo>
                <a:cubicBezTo>
                  <a:pt x="444826" y="175039"/>
                  <a:pt x="521511" y="276703"/>
                  <a:pt x="452175" y="221234"/>
                </a:cubicBezTo>
                <a:cubicBezTo>
                  <a:pt x="387246" y="169291"/>
                  <a:pt x="477704" y="206297"/>
                  <a:pt x="401934" y="181041"/>
                </a:cubicBezTo>
                <a:cubicBezTo>
                  <a:pt x="398584" y="170993"/>
                  <a:pt x="400504" y="157052"/>
                  <a:pt x="391885" y="150896"/>
                </a:cubicBezTo>
                <a:cubicBezTo>
                  <a:pt x="374647" y="138583"/>
                  <a:pt x="331595" y="130799"/>
                  <a:pt x="331595" y="130799"/>
                </a:cubicBezTo>
                <a:cubicBezTo>
                  <a:pt x="321547" y="137498"/>
                  <a:pt x="313166" y="153825"/>
                  <a:pt x="301450" y="150896"/>
                </a:cubicBezTo>
                <a:cubicBezTo>
                  <a:pt x="291174" y="148327"/>
                  <a:pt x="288053" y="130799"/>
                  <a:pt x="291402" y="120751"/>
                </a:cubicBezTo>
                <a:cubicBezTo>
                  <a:pt x="295896" y="107270"/>
                  <a:pt x="310330" y="99330"/>
                  <a:pt x="321547" y="90606"/>
                </a:cubicBezTo>
                <a:cubicBezTo>
                  <a:pt x="340612" y="75777"/>
                  <a:pt x="381837" y="50413"/>
                  <a:pt x="381837" y="50413"/>
                </a:cubicBezTo>
                <a:cubicBezTo>
                  <a:pt x="389501" y="38917"/>
                  <a:pt x="406533" y="0"/>
                  <a:pt x="432079" y="10219"/>
                </a:cubicBezTo>
                <a:cubicBezTo>
                  <a:pt x="443292" y="14704"/>
                  <a:pt x="442745" y="32820"/>
                  <a:pt x="452175" y="40364"/>
                </a:cubicBezTo>
                <a:cubicBezTo>
                  <a:pt x="460446" y="46981"/>
                  <a:pt x="472272" y="47063"/>
                  <a:pt x="482321" y="50413"/>
                </a:cubicBezTo>
                <a:cubicBezTo>
                  <a:pt x="529213" y="120751"/>
                  <a:pt x="502417" y="97306"/>
                  <a:pt x="552659" y="130799"/>
                </a:cubicBezTo>
                <a:cubicBezTo>
                  <a:pt x="562707" y="144197"/>
                  <a:pt x="570962" y="159151"/>
                  <a:pt x="582804" y="170993"/>
                </a:cubicBezTo>
                <a:cubicBezTo>
                  <a:pt x="591343" y="179532"/>
                  <a:pt x="603122" y="184070"/>
                  <a:pt x="612949" y="191089"/>
                </a:cubicBezTo>
                <a:cubicBezTo>
                  <a:pt x="666180" y="229110"/>
                  <a:pt x="634369" y="214976"/>
                  <a:pt x="683288" y="231283"/>
                </a:cubicBezTo>
                <a:cubicBezTo>
                  <a:pt x="686637" y="241331"/>
                  <a:pt x="688599" y="251954"/>
                  <a:pt x="693336" y="261428"/>
                </a:cubicBezTo>
                <a:cubicBezTo>
                  <a:pt x="732294" y="339344"/>
                  <a:pt x="698225" y="245948"/>
                  <a:pt x="723481" y="321718"/>
                </a:cubicBezTo>
                <a:cubicBezTo>
                  <a:pt x="720132" y="335116"/>
                  <a:pt x="709066" y="348810"/>
                  <a:pt x="713433" y="361911"/>
                </a:cubicBezTo>
                <a:cubicBezTo>
                  <a:pt x="717252" y="373368"/>
                  <a:pt x="732542" y="377103"/>
                  <a:pt x="743578" y="382008"/>
                </a:cubicBezTo>
                <a:cubicBezTo>
                  <a:pt x="851198" y="429840"/>
                  <a:pt x="765791" y="376720"/>
                  <a:pt x="834013" y="422202"/>
                </a:cubicBezTo>
                <a:cubicBezTo>
                  <a:pt x="836422" y="425816"/>
                  <a:pt x="875659" y="488939"/>
                  <a:pt x="884255" y="482492"/>
                </a:cubicBezTo>
                <a:cubicBezTo>
                  <a:pt x="900554" y="470268"/>
                  <a:pt x="885192" y="440425"/>
                  <a:pt x="894303" y="422202"/>
                </a:cubicBezTo>
                <a:cubicBezTo>
                  <a:pt x="899704" y="411400"/>
                  <a:pt x="913412" y="407010"/>
                  <a:pt x="924448" y="402105"/>
                </a:cubicBezTo>
                <a:cubicBezTo>
                  <a:pt x="943806" y="393501"/>
                  <a:pt x="984738" y="382008"/>
                  <a:pt x="984738" y="382008"/>
                </a:cubicBezTo>
                <a:cubicBezTo>
                  <a:pt x="994786" y="385357"/>
                  <a:pt x="1006612" y="385439"/>
                  <a:pt x="1014883" y="392056"/>
                </a:cubicBezTo>
                <a:cubicBezTo>
                  <a:pt x="1049834" y="420017"/>
                  <a:pt x="1020126" y="444484"/>
                  <a:pt x="1055077" y="392056"/>
                </a:cubicBezTo>
                <a:cubicBezTo>
                  <a:pt x="1043339" y="356846"/>
                  <a:pt x="1048754" y="358110"/>
                  <a:pt x="1014883" y="331766"/>
                </a:cubicBezTo>
                <a:cubicBezTo>
                  <a:pt x="995818" y="316937"/>
                  <a:pt x="954593" y="291573"/>
                  <a:pt x="954593" y="291573"/>
                </a:cubicBezTo>
                <a:cubicBezTo>
                  <a:pt x="947894" y="281525"/>
                  <a:pt x="936481" y="273340"/>
                  <a:pt x="934496" y="261428"/>
                </a:cubicBezTo>
                <a:cubicBezTo>
                  <a:pt x="929643" y="232307"/>
                  <a:pt x="957078" y="222928"/>
                  <a:pt x="974690" y="211186"/>
                </a:cubicBezTo>
                <a:cubicBezTo>
                  <a:pt x="988088" y="214535"/>
                  <a:pt x="1002893" y="214382"/>
                  <a:pt x="1014883" y="221234"/>
                </a:cubicBezTo>
                <a:cubicBezTo>
                  <a:pt x="1027221" y="228285"/>
                  <a:pt x="1034111" y="242282"/>
                  <a:pt x="1045028" y="251380"/>
                </a:cubicBezTo>
                <a:cubicBezTo>
                  <a:pt x="1070997" y="273021"/>
                  <a:pt x="1075108" y="271454"/>
                  <a:pt x="1105318" y="281525"/>
                </a:cubicBezTo>
                <a:cubicBezTo>
                  <a:pt x="1108668" y="291573"/>
                  <a:pt x="1110630" y="302196"/>
                  <a:pt x="1115367" y="311670"/>
                </a:cubicBezTo>
                <a:cubicBezTo>
                  <a:pt x="1120768" y="322472"/>
                  <a:pt x="1131993" y="330248"/>
                  <a:pt x="1135463" y="341815"/>
                </a:cubicBezTo>
                <a:cubicBezTo>
                  <a:pt x="1142269" y="364500"/>
                  <a:pt x="1140186" y="389075"/>
                  <a:pt x="1145512" y="412153"/>
                </a:cubicBezTo>
                <a:cubicBezTo>
                  <a:pt x="1150275" y="432794"/>
                  <a:pt x="1158909" y="452346"/>
                  <a:pt x="1165608" y="472443"/>
                </a:cubicBezTo>
                <a:lnTo>
                  <a:pt x="1175657" y="502588"/>
                </a:lnTo>
                <a:cubicBezTo>
                  <a:pt x="1179006" y="512636"/>
                  <a:pt x="1179830" y="523920"/>
                  <a:pt x="1185705" y="532733"/>
                </a:cubicBezTo>
                <a:lnTo>
                  <a:pt x="1205802" y="562878"/>
                </a:lnTo>
                <a:cubicBezTo>
                  <a:pt x="1238653" y="661432"/>
                  <a:pt x="1204788" y="621410"/>
                  <a:pt x="1346479" y="633217"/>
                </a:cubicBezTo>
                <a:cubicBezTo>
                  <a:pt x="1356527" y="636566"/>
                  <a:pt x="1370007" y="634994"/>
                  <a:pt x="1376624" y="643265"/>
                </a:cubicBezTo>
                <a:cubicBezTo>
                  <a:pt x="1431573" y="711953"/>
                  <a:pt x="1334251" y="658560"/>
                  <a:pt x="1416817" y="713604"/>
                </a:cubicBezTo>
                <a:cubicBezTo>
                  <a:pt x="1433308" y="724598"/>
                  <a:pt x="1499958" y="732484"/>
                  <a:pt x="1507252" y="733700"/>
                </a:cubicBezTo>
                <a:cubicBezTo>
                  <a:pt x="1523999" y="740399"/>
                  <a:pt x="1540605" y="747464"/>
                  <a:pt x="1557494" y="753797"/>
                </a:cubicBezTo>
                <a:cubicBezTo>
                  <a:pt x="1567411" y="757516"/>
                  <a:pt x="1578165" y="768582"/>
                  <a:pt x="1587639" y="763845"/>
                </a:cubicBezTo>
                <a:cubicBezTo>
                  <a:pt x="1597113" y="759108"/>
                  <a:pt x="1594338" y="743748"/>
                  <a:pt x="1597688" y="733700"/>
                </a:cubicBezTo>
                <a:cubicBezTo>
                  <a:pt x="1598904" y="726406"/>
                  <a:pt x="1606790" y="659756"/>
                  <a:pt x="1617784" y="643265"/>
                </a:cubicBezTo>
                <a:cubicBezTo>
                  <a:pt x="1625667" y="631441"/>
                  <a:pt x="1637881" y="623168"/>
                  <a:pt x="1647929" y="613120"/>
                </a:cubicBezTo>
                <a:cubicBezTo>
                  <a:pt x="1655434" y="590607"/>
                  <a:pt x="1664421" y="566218"/>
                  <a:pt x="1668026" y="542782"/>
                </a:cubicBezTo>
                <a:cubicBezTo>
                  <a:pt x="1672638" y="512804"/>
                  <a:pt x="1671254" y="481901"/>
                  <a:pt x="1678074" y="452347"/>
                </a:cubicBezTo>
                <a:cubicBezTo>
                  <a:pt x="1681442" y="437751"/>
                  <a:pt x="1691472" y="425551"/>
                  <a:pt x="1698171" y="412153"/>
                </a:cubicBezTo>
                <a:cubicBezTo>
                  <a:pt x="1711569" y="418852"/>
                  <a:pt x="1727773" y="421658"/>
                  <a:pt x="1738365" y="432250"/>
                </a:cubicBezTo>
                <a:cubicBezTo>
                  <a:pt x="1745855" y="439740"/>
                  <a:pt x="1746336" y="452009"/>
                  <a:pt x="1748413" y="462395"/>
                </a:cubicBezTo>
                <a:cubicBezTo>
                  <a:pt x="1749752" y="469089"/>
                  <a:pt x="1755536" y="543417"/>
                  <a:pt x="1768510" y="562878"/>
                </a:cubicBezTo>
                <a:cubicBezTo>
                  <a:pt x="1776393" y="574702"/>
                  <a:pt x="1789558" y="582107"/>
                  <a:pt x="1798655" y="593024"/>
                </a:cubicBezTo>
                <a:cubicBezTo>
                  <a:pt x="1840521" y="643264"/>
                  <a:pt x="1793632" y="606423"/>
                  <a:pt x="1848896" y="643265"/>
                </a:cubicBezTo>
                <a:cubicBezTo>
                  <a:pt x="1875289" y="682854"/>
                  <a:pt x="1874742" y="676305"/>
                  <a:pt x="1889090" y="733700"/>
                </a:cubicBezTo>
                <a:cubicBezTo>
                  <a:pt x="1892439" y="747098"/>
                  <a:pt x="1893698" y="761200"/>
                  <a:pt x="1899138" y="773894"/>
                </a:cubicBezTo>
                <a:cubicBezTo>
                  <a:pt x="1903895" y="784994"/>
                  <a:pt x="1912536" y="793991"/>
                  <a:pt x="1919235" y="804039"/>
                </a:cubicBezTo>
                <a:cubicBezTo>
                  <a:pt x="1915885" y="847582"/>
                  <a:pt x="1914603" y="891333"/>
                  <a:pt x="1909186" y="934667"/>
                </a:cubicBezTo>
                <a:cubicBezTo>
                  <a:pt x="1907872" y="945177"/>
                  <a:pt x="1899138" y="954221"/>
                  <a:pt x="1899138" y="964813"/>
                </a:cubicBezTo>
                <a:cubicBezTo>
                  <a:pt x="1899138" y="969889"/>
                  <a:pt x="1911305" y="1033304"/>
                  <a:pt x="1919235" y="1045199"/>
                </a:cubicBezTo>
                <a:cubicBezTo>
                  <a:pt x="1927118" y="1057023"/>
                  <a:pt x="1939332" y="1065296"/>
                  <a:pt x="1949380" y="1075344"/>
                </a:cubicBezTo>
                <a:cubicBezTo>
                  <a:pt x="1957777" y="1159319"/>
                  <a:pt x="1967188" y="1164886"/>
                  <a:pt x="1949380" y="1236118"/>
                </a:cubicBezTo>
                <a:cubicBezTo>
                  <a:pt x="1944242" y="1256669"/>
                  <a:pt x="1941034" y="1278782"/>
                  <a:pt x="1929283" y="1296408"/>
                </a:cubicBezTo>
                <a:lnTo>
                  <a:pt x="1889090" y="1356698"/>
                </a:lnTo>
                <a:cubicBezTo>
                  <a:pt x="1885740" y="1370096"/>
                  <a:pt x="1883009" y="1383664"/>
                  <a:pt x="1879041" y="1396892"/>
                </a:cubicBezTo>
                <a:cubicBezTo>
                  <a:pt x="1872954" y="1417182"/>
                  <a:pt x="1858945" y="1457182"/>
                  <a:pt x="1858945" y="1457182"/>
                </a:cubicBezTo>
                <a:cubicBezTo>
                  <a:pt x="1869841" y="1489870"/>
                  <a:pt x="1863568" y="1491615"/>
                  <a:pt x="1899138" y="1507424"/>
                </a:cubicBezTo>
                <a:cubicBezTo>
                  <a:pt x="1918496" y="1516027"/>
                  <a:pt x="1959428" y="1527520"/>
                  <a:pt x="1959428" y="1527520"/>
                </a:cubicBezTo>
                <a:cubicBezTo>
                  <a:pt x="1986224" y="1524171"/>
                  <a:pt x="2012811" y="1517472"/>
                  <a:pt x="2039815" y="1517472"/>
                </a:cubicBezTo>
                <a:cubicBezTo>
                  <a:pt x="2064070" y="1517472"/>
                  <a:pt x="2096412" y="1529639"/>
                  <a:pt x="2120202" y="1537569"/>
                </a:cubicBezTo>
                <a:cubicBezTo>
                  <a:pt x="2160108" y="1597428"/>
                  <a:pt x="2141507" y="1598818"/>
                  <a:pt x="2200589" y="1607907"/>
                </a:cubicBezTo>
                <a:cubicBezTo>
                  <a:pt x="2230567" y="1612519"/>
                  <a:pt x="2260879" y="1614606"/>
                  <a:pt x="2291024" y="1617955"/>
                </a:cubicBezTo>
                <a:cubicBezTo>
                  <a:pt x="2304422" y="1624654"/>
                  <a:pt x="2326480" y="1623842"/>
                  <a:pt x="2331217" y="1638052"/>
                </a:cubicBezTo>
                <a:cubicBezTo>
                  <a:pt x="2334919" y="1649159"/>
                  <a:pt x="2299956" y="1648100"/>
                  <a:pt x="2291024" y="1648100"/>
                </a:cubicBezTo>
              </a:path>
            </a:pathLst>
          </a:custGeom>
          <a:solidFill>
            <a:schemeClr val="accent3">
              <a:lumMod val="60000"/>
              <a:lumOff val="40000"/>
              <a:alpha val="66000"/>
            </a:scheme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56633" y="3657600"/>
            <a:ext cx="4120421" cy="3114989"/>
          </a:xfrm>
          <a:custGeom>
            <a:avLst/>
            <a:gdLst>
              <a:gd name="connsiteX0" fmla="*/ 60290 w 4120421"/>
              <a:gd name="connsiteY0" fmla="*/ 763675 h 3114989"/>
              <a:gd name="connsiteX1" fmla="*/ 30145 w 4120421"/>
              <a:gd name="connsiteY1" fmla="*/ 783771 h 3114989"/>
              <a:gd name="connsiteX2" fmla="*/ 10048 w 4120421"/>
              <a:gd name="connsiteY2" fmla="*/ 844062 h 3114989"/>
              <a:gd name="connsiteX3" fmla="*/ 30145 w 4120421"/>
              <a:gd name="connsiteY3" fmla="*/ 874207 h 3114989"/>
              <a:gd name="connsiteX4" fmla="*/ 20097 w 4120421"/>
              <a:gd name="connsiteY4" fmla="*/ 984738 h 3114989"/>
              <a:gd name="connsiteX5" fmla="*/ 0 w 4120421"/>
              <a:gd name="connsiteY5" fmla="*/ 1075174 h 3114989"/>
              <a:gd name="connsiteX6" fmla="*/ 30145 w 4120421"/>
              <a:gd name="connsiteY6" fmla="*/ 1095270 h 3114989"/>
              <a:gd name="connsiteX7" fmla="*/ 70338 w 4120421"/>
              <a:gd name="connsiteY7" fmla="*/ 1185705 h 3114989"/>
              <a:gd name="connsiteX8" fmla="*/ 90435 w 4120421"/>
              <a:gd name="connsiteY8" fmla="*/ 1245996 h 3114989"/>
              <a:gd name="connsiteX9" fmla="*/ 100483 w 4120421"/>
              <a:gd name="connsiteY9" fmla="*/ 1276141 h 3114989"/>
              <a:gd name="connsiteX10" fmla="*/ 110532 w 4120421"/>
              <a:gd name="connsiteY10" fmla="*/ 1316334 h 3114989"/>
              <a:gd name="connsiteX11" fmla="*/ 100483 w 4120421"/>
              <a:gd name="connsiteY11" fmla="*/ 1366576 h 3114989"/>
              <a:gd name="connsiteX12" fmla="*/ 120580 w 4120421"/>
              <a:gd name="connsiteY12" fmla="*/ 1457011 h 3114989"/>
              <a:gd name="connsiteX13" fmla="*/ 140677 w 4120421"/>
              <a:gd name="connsiteY13" fmla="*/ 1487156 h 3114989"/>
              <a:gd name="connsiteX14" fmla="*/ 130629 w 4120421"/>
              <a:gd name="connsiteY14" fmla="*/ 1567543 h 3114989"/>
              <a:gd name="connsiteX15" fmla="*/ 120580 w 4120421"/>
              <a:gd name="connsiteY15" fmla="*/ 1607736 h 3114989"/>
              <a:gd name="connsiteX16" fmla="*/ 110532 w 4120421"/>
              <a:gd name="connsiteY16" fmla="*/ 1637881 h 3114989"/>
              <a:gd name="connsiteX17" fmla="*/ 130629 w 4120421"/>
              <a:gd name="connsiteY17" fmla="*/ 1698171 h 3114989"/>
              <a:gd name="connsiteX18" fmla="*/ 120580 w 4120421"/>
              <a:gd name="connsiteY18" fmla="*/ 1788607 h 3114989"/>
              <a:gd name="connsiteX19" fmla="*/ 110532 w 4120421"/>
              <a:gd name="connsiteY19" fmla="*/ 1818752 h 3114989"/>
              <a:gd name="connsiteX20" fmla="*/ 120580 w 4120421"/>
              <a:gd name="connsiteY20" fmla="*/ 1858945 h 3114989"/>
              <a:gd name="connsiteX21" fmla="*/ 130629 w 4120421"/>
              <a:gd name="connsiteY21" fmla="*/ 1939332 h 3114989"/>
              <a:gd name="connsiteX22" fmla="*/ 160774 w 4120421"/>
              <a:gd name="connsiteY22" fmla="*/ 2029767 h 3114989"/>
              <a:gd name="connsiteX23" fmla="*/ 190919 w 4120421"/>
              <a:gd name="connsiteY23" fmla="*/ 2130251 h 3114989"/>
              <a:gd name="connsiteX24" fmla="*/ 200967 w 4120421"/>
              <a:gd name="connsiteY24" fmla="*/ 2160396 h 3114989"/>
              <a:gd name="connsiteX25" fmla="*/ 211015 w 4120421"/>
              <a:gd name="connsiteY25" fmla="*/ 2190541 h 3114989"/>
              <a:gd name="connsiteX26" fmla="*/ 221064 w 4120421"/>
              <a:gd name="connsiteY26" fmla="*/ 2160396 h 3114989"/>
              <a:gd name="connsiteX27" fmla="*/ 200967 w 4120421"/>
              <a:gd name="connsiteY27" fmla="*/ 1979525 h 3114989"/>
              <a:gd name="connsiteX28" fmla="*/ 241160 w 4120421"/>
              <a:gd name="connsiteY28" fmla="*/ 1858945 h 3114989"/>
              <a:gd name="connsiteX29" fmla="*/ 261257 w 4120421"/>
              <a:gd name="connsiteY29" fmla="*/ 1889090 h 3114989"/>
              <a:gd name="connsiteX30" fmla="*/ 281354 w 4120421"/>
              <a:gd name="connsiteY30" fmla="*/ 1959429 h 3114989"/>
              <a:gd name="connsiteX31" fmla="*/ 301451 w 4120421"/>
              <a:gd name="connsiteY31" fmla="*/ 1989574 h 3114989"/>
              <a:gd name="connsiteX32" fmla="*/ 311499 w 4120421"/>
              <a:gd name="connsiteY32" fmla="*/ 2019719 h 3114989"/>
              <a:gd name="connsiteX33" fmla="*/ 321547 w 4120421"/>
              <a:gd name="connsiteY33" fmla="*/ 2069960 h 3114989"/>
              <a:gd name="connsiteX34" fmla="*/ 341644 w 4120421"/>
              <a:gd name="connsiteY34" fmla="*/ 2039815 h 3114989"/>
              <a:gd name="connsiteX35" fmla="*/ 351692 w 4120421"/>
              <a:gd name="connsiteY35" fmla="*/ 1979525 h 3114989"/>
              <a:gd name="connsiteX36" fmla="*/ 391886 w 4120421"/>
              <a:gd name="connsiteY36" fmla="*/ 1919235 h 3114989"/>
              <a:gd name="connsiteX37" fmla="*/ 411982 w 4120421"/>
              <a:gd name="connsiteY37" fmla="*/ 1889090 h 3114989"/>
              <a:gd name="connsiteX38" fmla="*/ 442127 w 4120421"/>
              <a:gd name="connsiteY38" fmla="*/ 1828800 h 3114989"/>
              <a:gd name="connsiteX39" fmla="*/ 462224 w 4120421"/>
              <a:gd name="connsiteY39" fmla="*/ 1868993 h 3114989"/>
              <a:gd name="connsiteX40" fmla="*/ 482321 w 4120421"/>
              <a:gd name="connsiteY40" fmla="*/ 1929284 h 3114989"/>
              <a:gd name="connsiteX41" fmla="*/ 492369 w 4120421"/>
              <a:gd name="connsiteY41" fmla="*/ 1959429 h 3114989"/>
              <a:gd name="connsiteX42" fmla="*/ 512466 w 4120421"/>
              <a:gd name="connsiteY42" fmla="*/ 2029767 h 3114989"/>
              <a:gd name="connsiteX43" fmla="*/ 542611 w 4120421"/>
              <a:gd name="connsiteY43" fmla="*/ 2019719 h 3114989"/>
              <a:gd name="connsiteX44" fmla="*/ 552659 w 4120421"/>
              <a:gd name="connsiteY44" fmla="*/ 1989574 h 3114989"/>
              <a:gd name="connsiteX45" fmla="*/ 572756 w 4120421"/>
              <a:gd name="connsiteY45" fmla="*/ 1959429 h 3114989"/>
              <a:gd name="connsiteX46" fmla="*/ 592853 w 4120421"/>
              <a:gd name="connsiteY46" fmla="*/ 1879042 h 3114989"/>
              <a:gd name="connsiteX47" fmla="*/ 602901 w 4120421"/>
              <a:gd name="connsiteY47" fmla="*/ 1848897 h 3114989"/>
              <a:gd name="connsiteX48" fmla="*/ 622998 w 4120421"/>
              <a:gd name="connsiteY48" fmla="*/ 1818752 h 3114989"/>
              <a:gd name="connsiteX49" fmla="*/ 653143 w 4120421"/>
              <a:gd name="connsiteY49" fmla="*/ 1798655 h 3114989"/>
              <a:gd name="connsiteX50" fmla="*/ 683288 w 4120421"/>
              <a:gd name="connsiteY50" fmla="*/ 2029767 h 3114989"/>
              <a:gd name="connsiteX51" fmla="*/ 713433 w 4120421"/>
              <a:gd name="connsiteY51" fmla="*/ 2049864 h 3114989"/>
              <a:gd name="connsiteX52" fmla="*/ 723481 w 4120421"/>
              <a:gd name="connsiteY52" fmla="*/ 2019719 h 3114989"/>
              <a:gd name="connsiteX53" fmla="*/ 733530 w 4120421"/>
              <a:gd name="connsiteY53" fmla="*/ 1979525 h 3114989"/>
              <a:gd name="connsiteX54" fmla="*/ 793820 w 4120421"/>
              <a:gd name="connsiteY54" fmla="*/ 1999622 h 3114989"/>
              <a:gd name="connsiteX55" fmla="*/ 854110 w 4120421"/>
              <a:gd name="connsiteY55" fmla="*/ 1989574 h 3114989"/>
              <a:gd name="connsiteX56" fmla="*/ 813916 w 4120421"/>
              <a:gd name="connsiteY56" fmla="*/ 1929284 h 3114989"/>
              <a:gd name="connsiteX57" fmla="*/ 803868 w 4120421"/>
              <a:gd name="connsiteY57" fmla="*/ 1868993 h 3114989"/>
              <a:gd name="connsiteX58" fmla="*/ 793820 w 4120421"/>
              <a:gd name="connsiteY58" fmla="*/ 1838848 h 3114989"/>
              <a:gd name="connsiteX59" fmla="*/ 844062 w 4120421"/>
              <a:gd name="connsiteY59" fmla="*/ 1848897 h 3114989"/>
              <a:gd name="connsiteX60" fmla="*/ 864158 w 4120421"/>
              <a:gd name="connsiteY60" fmla="*/ 1879042 h 3114989"/>
              <a:gd name="connsiteX61" fmla="*/ 924448 w 4120421"/>
              <a:gd name="connsiteY61" fmla="*/ 1929284 h 3114989"/>
              <a:gd name="connsiteX62" fmla="*/ 964642 w 4120421"/>
              <a:gd name="connsiteY62" fmla="*/ 1919235 h 3114989"/>
              <a:gd name="connsiteX63" fmla="*/ 1024932 w 4120421"/>
              <a:gd name="connsiteY63" fmla="*/ 1899138 h 3114989"/>
              <a:gd name="connsiteX64" fmla="*/ 1034980 w 4120421"/>
              <a:gd name="connsiteY64" fmla="*/ 1718268 h 3114989"/>
              <a:gd name="connsiteX65" fmla="*/ 1055077 w 4120421"/>
              <a:gd name="connsiteY65" fmla="*/ 1587640 h 3114989"/>
              <a:gd name="connsiteX66" fmla="*/ 1034980 w 4120421"/>
              <a:gd name="connsiteY66" fmla="*/ 1487156 h 3114989"/>
              <a:gd name="connsiteX67" fmla="*/ 1004835 w 4120421"/>
              <a:gd name="connsiteY67" fmla="*/ 1467059 h 3114989"/>
              <a:gd name="connsiteX68" fmla="*/ 1045029 w 4120421"/>
              <a:gd name="connsiteY68" fmla="*/ 1346479 h 3114989"/>
              <a:gd name="connsiteX69" fmla="*/ 1085222 w 4120421"/>
              <a:gd name="connsiteY69" fmla="*/ 1286189 h 3114989"/>
              <a:gd name="connsiteX70" fmla="*/ 1055077 w 4120421"/>
              <a:gd name="connsiteY70" fmla="*/ 1416818 h 3114989"/>
              <a:gd name="connsiteX71" fmla="*/ 1065125 w 4120421"/>
              <a:gd name="connsiteY71" fmla="*/ 1507253 h 3114989"/>
              <a:gd name="connsiteX72" fmla="*/ 1095270 w 4120421"/>
              <a:gd name="connsiteY72" fmla="*/ 1607736 h 3114989"/>
              <a:gd name="connsiteX73" fmla="*/ 1105319 w 4120421"/>
              <a:gd name="connsiteY73" fmla="*/ 1637881 h 3114989"/>
              <a:gd name="connsiteX74" fmla="*/ 1165609 w 4120421"/>
              <a:gd name="connsiteY74" fmla="*/ 1678075 h 3114989"/>
              <a:gd name="connsiteX75" fmla="*/ 1205802 w 4120421"/>
              <a:gd name="connsiteY75" fmla="*/ 1768510 h 3114989"/>
              <a:gd name="connsiteX76" fmla="*/ 1225899 w 4120421"/>
              <a:gd name="connsiteY76" fmla="*/ 1848897 h 3114989"/>
              <a:gd name="connsiteX77" fmla="*/ 1286189 w 4120421"/>
              <a:gd name="connsiteY77" fmla="*/ 1879042 h 3114989"/>
              <a:gd name="connsiteX78" fmla="*/ 1316334 w 4120421"/>
              <a:gd name="connsiteY78" fmla="*/ 1899138 h 3114989"/>
              <a:gd name="connsiteX79" fmla="*/ 1386672 w 4120421"/>
              <a:gd name="connsiteY79" fmla="*/ 1889090 h 3114989"/>
              <a:gd name="connsiteX80" fmla="*/ 1416818 w 4120421"/>
              <a:gd name="connsiteY80" fmla="*/ 1879042 h 3114989"/>
              <a:gd name="connsiteX81" fmla="*/ 1547446 w 4120421"/>
              <a:gd name="connsiteY81" fmla="*/ 1889090 h 3114989"/>
              <a:gd name="connsiteX82" fmla="*/ 1577591 w 4120421"/>
              <a:gd name="connsiteY82" fmla="*/ 1909187 h 3114989"/>
              <a:gd name="connsiteX83" fmla="*/ 1597688 w 4120421"/>
              <a:gd name="connsiteY83" fmla="*/ 1939332 h 3114989"/>
              <a:gd name="connsiteX84" fmla="*/ 1627833 w 4120421"/>
              <a:gd name="connsiteY84" fmla="*/ 1969477 h 3114989"/>
              <a:gd name="connsiteX85" fmla="*/ 1718268 w 4120421"/>
              <a:gd name="connsiteY85" fmla="*/ 1959429 h 3114989"/>
              <a:gd name="connsiteX86" fmla="*/ 1788607 w 4120421"/>
              <a:gd name="connsiteY86" fmla="*/ 1939332 h 3114989"/>
              <a:gd name="connsiteX87" fmla="*/ 1818752 w 4120421"/>
              <a:gd name="connsiteY87" fmla="*/ 1909187 h 3114989"/>
              <a:gd name="connsiteX88" fmla="*/ 1879042 w 4120421"/>
              <a:gd name="connsiteY88" fmla="*/ 1889090 h 3114989"/>
              <a:gd name="connsiteX89" fmla="*/ 1949380 w 4120421"/>
              <a:gd name="connsiteY89" fmla="*/ 1868993 h 3114989"/>
              <a:gd name="connsiteX90" fmla="*/ 2009670 w 4120421"/>
              <a:gd name="connsiteY90" fmla="*/ 1828800 h 3114989"/>
              <a:gd name="connsiteX91" fmla="*/ 2039815 w 4120421"/>
              <a:gd name="connsiteY91" fmla="*/ 1808703 h 3114989"/>
              <a:gd name="connsiteX92" fmla="*/ 2080009 w 4120421"/>
              <a:gd name="connsiteY92" fmla="*/ 1758462 h 3114989"/>
              <a:gd name="connsiteX93" fmla="*/ 2100105 w 4120421"/>
              <a:gd name="connsiteY93" fmla="*/ 1728316 h 3114989"/>
              <a:gd name="connsiteX94" fmla="*/ 2140299 w 4120421"/>
              <a:gd name="connsiteY94" fmla="*/ 1698171 h 3114989"/>
              <a:gd name="connsiteX95" fmla="*/ 2170444 w 4120421"/>
              <a:gd name="connsiteY95" fmla="*/ 1668026 h 3114989"/>
              <a:gd name="connsiteX96" fmla="*/ 2230734 w 4120421"/>
              <a:gd name="connsiteY96" fmla="*/ 1647930 h 3114989"/>
              <a:gd name="connsiteX97" fmla="*/ 2260879 w 4120421"/>
              <a:gd name="connsiteY97" fmla="*/ 1637881 h 3114989"/>
              <a:gd name="connsiteX98" fmla="*/ 2321169 w 4120421"/>
              <a:gd name="connsiteY98" fmla="*/ 1597688 h 3114989"/>
              <a:gd name="connsiteX99" fmla="*/ 2381459 w 4120421"/>
              <a:gd name="connsiteY99" fmla="*/ 1577591 h 3114989"/>
              <a:gd name="connsiteX100" fmla="*/ 2441749 w 4120421"/>
              <a:gd name="connsiteY100" fmla="*/ 1537398 h 3114989"/>
              <a:gd name="connsiteX101" fmla="*/ 2502040 w 4120421"/>
              <a:gd name="connsiteY101" fmla="*/ 1487156 h 3114989"/>
              <a:gd name="connsiteX102" fmla="*/ 2582426 w 4120421"/>
              <a:gd name="connsiteY102" fmla="*/ 1467059 h 3114989"/>
              <a:gd name="connsiteX103" fmla="*/ 2612571 w 4120421"/>
              <a:gd name="connsiteY103" fmla="*/ 1457011 h 3114989"/>
              <a:gd name="connsiteX104" fmla="*/ 2642716 w 4120421"/>
              <a:gd name="connsiteY104" fmla="*/ 1426866 h 3114989"/>
              <a:gd name="connsiteX105" fmla="*/ 2672862 w 4120421"/>
              <a:gd name="connsiteY105" fmla="*/ 1406769 h 3114989"/>
              <a:gd name="connsiteX106" fmla="*/ 2803490 w 4120421"/>
              <a:gd name="connsiteY106" fmla="*/ 1386673 h 3114989"/>
              <a:gd name="connsiteX107" fmla="*/ 2863780 w 4120421"/>
              <a:gd name="connsiteY107" fmla="*/ 1336431 h 3114989"/>
              <a:gd name="connsiteX108" fmla="*/ 2924070 w 4120421"/>
              <a:gd name="connsiteY108" fmla="*/ 1296237 h 3114989"/>
              <a:gd name="connsiteX109" fmla="*/ 2954215 w 4120421"/>
              <a:gd name="connsiteY109" fmla="*/ 1205802 h 3114989"/>
              <a:gd name="connsiteX110" fmla="*/ 2964264 w 4120421"/>
              <a:gd name="connsiteY110" fmla="*/ 1175657 h 3114989"/>
              <a:gd name="connsiteX111" fmla="*/ 2944167 w 4120421"/>
              <a:gd name="connsiteY111" fmla="*/ 1085222 h 3114989"/>
              <a:gd name="connsiteX112" fmla="*/ 2924070 w 4120421"/>
              <a:gd name="connsiteY112" fmla="*/ 1045029 h 3114989"/>
              <a:gd name="connsiteX113" fmla="*/ 2873829 w 4120421"/>
              <a:gd name="connsiteY113" fmla="*/ 954593 h 3114989"/>
              <a:gd name="connsiteX114" fmla="*/ 2843683 w 4120421"/>
              <a:gd name="connsiteY114" fmla="*/ 934497 h 3114989"/>
              <a:gd name="connsiteX115" fmla="*/ 2793442 w 4120421"/>
              <a:gd name="connsiteY115" fmla="*/ 874207 h 3114989"/>
              <a:gd name="connsiteX116" fmla="*/ 2773345 w 4120421"/>
              <a:gd name="connsiteY116" fmla="*/ 813916 h 3114989"/>
              <a:gd name="connsiteX117" fmla="*/ 2783393 w 4120421"/>
              <a:gd name="connsiteY117" fmla="*/ 763675 h 3114989"/>
              <a:gd name="connsiteX118" fmla="*/ 2803490 w 4120421"/>
              <a:gd name="connsiteY118" fmla="*/ 854110 h 3114989"/>
              <a:gd name="connsiteX119" fmla="*/ 2823587 w 4120421"/>
              <a:gd name="connsiteY119" fmla="*/ 884255 h 3114989"/>
              <a:gd name="connsiteX120" fmla="*/ 2853732 w 4120421"/>
              <a:gd name="connsiteY120" fmla="*/ 914400 h 3114989"/>
              <a:gd name="connsiteX121" fmla="*/ 2903974 w 4120421"/>
              <a:gd name="connsiteY121" fmla="*/ 954593 h 3114989"/>
              <a:gd name="connsiteX122" fmla="*/ 2924070 w 4120421"/>
              <a:gd name="connsiteY122" fmla="*/ 984738 h 3114989"/>
              <a:gd name="connsiteX123" fmla="*/ 2954215 w 4120421"/>
              <a:gd name="connsiteY123" fmla="*/ 1014884 h 3114989"/>
              <a:gd name="connsiteX124" fmla="*/ 2994409 w 4120421"/>
              <a:gd name="connsiteY124" fmla="*/ 1075174 h 3114989"/>
              <a:gd name="connsiteX125" fmla="*/ 3014505 w 4120421"/>
              <a:gd name="connsiteY125" fmla="*/ 1135464 h 3114989"/>
              <a:gd name="connsiteX126" fmla="*/ 3024554 w 4120421"/>
              <a:gd name="connsiteY126" fmla="*/ 1185705 h 3114989"/>
              <a:gd name="connsiteX127" fmla="*/ 3044651 w 4120421"/>
              <a:gd name="connsiteY127" fmla="*/ 1215851 h 3114989"/>
              <a:gd name="connsiteX128" fmla="*/ 3094892 w 4120421"/>
              <a:gd name="connsiteY128" fmla="*/ 1306286 h 3114989"/>
              <a:gd name="connsiteX129" fmla="*/ 3114989 w 4120421"/>
              <a:gd name="connsiteY129" fmla="*/ 1336431 h 3114989"/>
              <a:gd name="connsiteX130" fmla="*/ 3145134 w 4120421"/>
              <a:gd name="connsiteY130" fmla="*/ 1436914 h 3114989"/>
              <a:gd name="connsiteX131" fmla="*/ 3155182 w 4120421"/>
              <a:gd name="connsiteY131" fmla="*/ 1467059 h 3114989"/>
              <a:gd name="connsiteX132" fmla="*/ 3165231 w 4120421"/>
              <a:gd name="connsiteY132" fmla="*/ 1517301 h 3114989"/>
              <a:gd name="connsiteX133" fmla="*/ 3185327 w 4120421"/>
              <a:gd name="connsiteY133" fmla="*/ 1577591 h 3114989"/>
              <a:gd name="connsiteX134" fmla="*/ 3195376 w 4120421"/>
              <a:gd name="connsiteY134" fmla="*/ 1617785 h 3114989"/>
              <a:gd name="connsiteX135" fmla="*/ 3205424 w 4120421"/>
              <a:gd name="connsiteY135" fmla="*/ 1758462 h 3114989"/>
              <a:gd name="connsiteX136" fmla="*/ 3235569 w 4120421"/>
              <a:gd name="connsiteY136" fmla="*/ 1868993 h 3114989"/>
              <a:gd name="connsiteX137" fmla="*/ 3205424 w 4120421"/>
              <a:gd name="connsiteY137" fmla="*/ 1858945 h 3114989"/>
              <a:gd name="connsiteX138" fmla="*/ 3195376 w 4120421"/>
              <a:gd name="connsiteY138" fmla="*/ 1889090 h 3114989"/>
              <a:gd name="connsiteX139" fmla="*/ 3195376 w 4120421"/>
              <a:gd name="connsiteY139" fmla="*/ 2140299 h 3114989"/>
              <a:gd name="connsiteX140" fmla="*/ 3215472 w 4120421"/>
              <a:gd name="connsiteY140" fmla="*/ 2200589 h 3114989"/>
              <a:gd name="connsiteX141" fmla="*/ 3205424 w 4120421"/>
              <a:gd name="connsiteY141" fmla="*/ 2230734 h 3114989"/>
              <a:gd name="connsiteX142" fmla="*/ 3185327 w 4120421"/>
              <a:gd name="connsiteY142" fmla="*/ 2260879 h 3114989"/>
              <a:gd name="connsiteX143" fmla="*/ 3195376 w 4120421"/>
              <a:gd name="connsiteY143" fmla="*/ 2311121 h 3114989"/>
              <a:gd name="connsiteX144" fmla="*/ 3265714 w 4120421"/>
              <a:gd name="connsiteY144" fmla="*/ 2301073 h 3114989"/>
              <a:gd name="connsiteX145" fmla="*/ 3305908 w 4120421"/>
              <a:gd name="connsiteY145" fmla="*/ 2250831 h 3114989"/>
              <a:gd name="connsiteX146" fmla="*/ 3326004 w 4120421"/>
              <a:gd name="connsiteY146" fmla="*/ 2220686 h 3114989"/>
              <a:gd name="connsiteX147" fmla="*/ 3315956 w 4120421"/>
              <a:gd name="connsiteY147" fmla="*/ 2170444 h 3114989"/>
              <a:gd name="connsiteX148" fmla="*/ 3326004 w 4120421"/>
              <a:gd name="connsiteY148" fmla="*/ 2120202 h 3114989"/>
              <a:gd name="connsiteX149" fmla="*/ 3336053 w 4120421"/>
              <a:gd name="connsiteY149" fmla="*/ 2049864 h 3114989"/>
              <a:gd name="connsiteX150" fmla="*/ 3366198 w 4120421"/>
              <a:gd name="connsiteY150" fmla="*/ 2059912 h 3114989"/>
              <a:gd name="connsiteX151" fmla="*/ 3376246 w 4120421"/>
              <a:gd name="connsiteY151" fmla="*/ 2090057 h 3114989"/>
              <a:gd name="connsiteX152" fmla="*/ 3336053 w 4120421"/>
              <a:gd name="connsiteY152" fmla="*/ 2230734 h 3114989"/>
              <a:gd name="connsiteX153" fmla="*/ 3356149 w 4120421"/>
              <a:gd name="connsiteY153" fmla="*/ 2260879 h 3114989"/>
              <a:gd name="connsiteX154" fmla="*/ 3366198 w 4120421"/>
              <a:gd name="connsiteY154" fmla="*/ 2291024 h 3114989"/>
              <a:gd name="connsiteX155" fmla="*/ 3376246 w 4120421"/>
              <a:gd name="connsiteY155" fmla="*/ 2512088 h 3114989"/>
              <a:gd name="connsiteX156" fmla="*/ 3386294 w 4120421"/>
              <a:gd name="connsiteY156" fmla="*/ 2592475 h 3114989"/>
              <a:gd name="connsiteX157" fmla="*/ 3396343 w 4120421"/>
              <a:gd name="connsiteY157" fmla="*/ 2622620 h 3114989"/>
              <a:gd name="connsiteX158" fmla="*/ 3406391 w 4120421"/>
              <a:gd name="connsiteY158" fmla="*/ 2662813 h 3114989"/>
              <a:gd name="connsiteX159" fmla="*/ 3426488 w 4120421"/>
              <a:gd name="connsiteY159" fmla="*/ 2723103 h 3114989"/>
              <a:gd name="connsiteX160" fmla="*/ 3446585 w 4120421"/>
              <a:gd name="connsiteY160" fmla="*/ 2793442 h 3114989"/>
              <a:gd name="connsiteX161" fmla="*/ 3466681 w 4120421"/>
              <a:gd name="connsiteY161" fmla="*/ 2823587 h 3114989"/>
              <a:gd name="connsiteX162" fmla="*/ 3476730 w 4120421"/>
              <a:gd name="connsiteY162" fmla="*/ 2853732 h 3114989"/>
              <a:gd name="connsiteX163" fmla="*/ 3506875 w 4120421"/>
              <a:gd name="connsiteY163" fmla="*/ 2873829 h 3114989"/>
              <a:gd name="connsiteX164" fmla="*/ 3526971 w 4120421"/>
              <a:gd name="connsiteY164" fmla="*/ 2903974 h 3114989"/>
              <a:gd name="connsiteX165" fmla="*/ 3617407 w 4120421"/>
              <a:gd name="connsiteY165" fmla="*/ 2984360 h 3114989"/>
              <a:gd name="connsiteX166" fmla="*/ 3657600 w 4120421"/>
              <a:gd name="connsiteY166" fmla="*/ 3034602 h 3114989"/>
              <a:gd name="connsiteX167" fmla="*/ 3707842 w 4120421"/>
              <a:gd name="connsiteY167" fmla="*/ 3084844 h 3114989"/>
              <a:gd name="connsiteX168" fmla="*/ 3727938 w 4120421"/>
              <a:gd name="connsiteY168" fmla="*/ 3114989 h 3114989"/>
              <a:gd name="connsiteX169" fmla="*/ 3737987 w 4120421"/>
              <a:gd name="connsiteY169" fmla="*/ 3084844 h 3114989"/>
              <a:gd name="connsiteX170" fmla="*/ 3717890 w 4120421"/>
              <a:gd name="connsiteY170" fmla="*/ 3024554 h 3114989"/>
              <a:gd name="connsiteX171" fmla="*/ 3697793 w 4120421"/>
              <a:gd name="connsiteY171" fmla="*/ 2924070 h 3114989"/>
              <a:gd name="connsiteX172" fmla="*/ 3657600 w 4120421"/>
              <a:gd name="connsiteY172" fmla="*/ 2863780 h 3114989"/>
              <a:gd name="connsiteX173" fmla="*/ 3667648 w 4120421"/>
              <a:gd name="connsiteY173" fmla="*/ 2813538 h 3114989"/>
              <a:gd name="connsiteX174" fmla="*/ 3677697 w 4120421"/>
              <a:gd name="connsiteY174" fmla="*/ 2783393 h 3114989"/>
              <a:gd name="connsiteX175" fmla="*/ 3637503 w 4120421"/>
              <a:gd name="connsiteY175" fmla="*/ 2723103 h 3114989"/>
              <a:gd name="connsiteX176" fmla="*/ 3597310 w 4120421"/>
              <a:gd name="connsiteY176" fmla="*/ 2662813 h 3114989"/>
              <a:gd name="connsiteX177" fmla="*/ 3577213 w 4120421"/>
              <a:gd name="connsiteY177" fmla="*/ 2632668 h 3114989"/>
              <a:gd name="connsiteX178" fmla="*/ 3567165 w 4120421"/>
              <a:gd name="connsiteY178" fmla="*/ 2602523 h 3114989"/>
              <a:gd name="connsiteX179" fmla="*/ 3587262 w 4120421"/>
              <a:gd name="connsiteY179" fmla="*/ 2542233 h 3114989"/>
              <a:gd name="connsiteX180" fmla="*/ 3597310 w 4120421"/>
              <a:gd name="connsiteY180" fmla="*/ 2441749 h 3114989"/>
              <a:gd name="connsiteX181" fmla="*/ 3627455 w 4120421"/>
              <a:gd name="connsiteY181" fmla="*/ 2421653 h 3114989"/>
              <a:gd name="connsiteX182" fmla="*/ 3687745 w 4120421"/>
              <a:gd name="connsiteY182" fmla="*/ 2401556 h 3114989"/>
              <a:gd name="connsiteX183" fmla="*/ 3778180 w 4120421"/>
              <a:gd name="connsiteY183" fmla="*/ 2331218 h 3114989"/>
              <a:gd name="connsiteX184" fmla="*/ 3808325 w 4120421"/>
              <a:gd name="connsiteY184" fmla="*/ 2341266 h 3114989"/>
              <a:gd name="connsiteX185" fmla="*/ 3848519 w 4120421"/>
              <a:gd name="connsiteY185" fmla="*/ 2401556 h 3114989"/>
              <a:gd name="connsiteX186" fmla="*/ 3949002 w 4120421"/>
              <a:gd name="connsiteY186" fmla="*/ 2421653 h 3114989"/>
              <a:gd name="connsiteX187" fmla="*/ 3999244 w 4120421"/>
              <a:gd name="connsiteY187" fmla="*/ 2502040 h 3114989"/>
              <a:gd name="connsiteX188" fmla="*/ 4049486 w 4120421"/>
              <a:gd name="connsiteY188" fmla="*/ 2552281 h 3114989"/>
              <a:gd name="connsiteX189" fmla="*/ 4069582 w 4120421"/>
              <a:gd name="connsiteY189" fmla="*/ 2582426 h 3114989"/>
              <a:gd name="connsiteX190" fmla="*/ 4119824 w 4120421"/>
              <a:gd name="connsiteY190" fmla="*/ 2542233 h 3114989"/>
              <a:gd name="connsiteX191" fmla="*/ 4109776 w 4120421"/>
              <a:gd name="connsiteY191" fmla="*/ 2441749 h 3114989"/>
              <a:gd name="connsiteX192" fmla="*/ 4079631 w 4120421"/>
              <a:gd name="connsiteY192" fmla="*/ 2421653 h 3114989"/>
              <a:gd name="connsiteX193" fmla="*/ 4069582 w 4120421"/>
              <a:gd name="connsiteY193" fmla="*/ 2381459 h 3114989"/>
              <a:gd name="connsiteX194" fmla="*/ 4049486 w 4120421"/>
              <a:gd name="connsiteY194" fmla="*/ 2321169 h 3114989"/>
              <a:gd name="connsiteX195" fmla="*/ 4039437 w 4120421"/>
              <a:gd name="connsiteY195" fmla="*/ 2280976 h 3114989"/>
              <a:gd name="connsiteX196" fmla="*/ 4029389 w 4120421"/>
              <a:gd name="connsiteY196" fmla="*/ 2230734 h 3114989"/>
              <a:gd name="connsiteX197" fmla="*/ 4009292 w 4120421"/>
              <a:gd name="connsiteY197" fmla="*/ 2170444 h 3114989"/>
              <a:gd name="connsiteX198" fmla="*/ 3989196 w 4120421"/>
              <a:gd name="connsiteY198" fmla="*/ 2140299 h 3114989"/>
              <a:gd name="connsiteX199" fmla="*/ 3979147 w 4120421"/>
              <a:gd name="connsiteY199" fmla="*/ 2029767 h 3114989"/>
              <a:gd name="connsiteX200" fmla="*/ 3949002 w 4120421"/>
              <a:gd name="connsiteY200" fmla="*/ 2019719 h 3114989"/>
              <a:gd name="connsiteX201" fmla="*/ 3828422 w 4120421"/>
              <a:gd name="connsiteY201" fmla="*/ 1989574 h 3114989"/>
              <a:gd name="connsiteX202" fmla="*/ 3768132 w 4120421"/>
              <a:gd name="connsiteY202" fmla="*/ 1939332 h 3114989"/>
              <a:gd name="connsiteX203" fmla="*/ 3707842 w 4120421"/>
              <a:gd name="connsiteY203" fmla="*/ 1899138 h 3114989"/>
              <a:gd name="connsiteX204" fmla="*/ 3677697 w 4120421"/>
              <a:gd name="connsiteY204" fmla="*/ 1879042 h 3114989"/>
              <a:gd name="connsiteX205" fmla="*/ 3627455 w 4120421"/>
              <a:gd name="connsiteY205" fmla="*/ 1868993 h 3114989"/>
              <a:gd name="connsiteX206" fmla="*/ 3557116 w 4120421"/>
              <a:gd name="connsiteY206" fmla="*/ 1828800 h 3114989"/>
              <a:gd name="connsiteX207" fmla="*/ 3496826 w 4120421"/>
              <a:gd name="connsiteY207" fmla="*/ 1788607 h 3114989"/>
              <a:gd name="connsiteX208" fmla="*/ 3446585 w 4120421"/>
              <a:gd name="connsiteY208" fmla="*/ 1708220 h 3114989"/>
              <a:gd name="connsiteX209" fmla="*/ 3356149 w 4120421"/>
              <a:gd name="connsiteY209" fmla="*/ 1607736 h 3114989"/>
              <a:gd name="connsiteX210" fmla="*/ 3346101 w 4120421"/>
              <a:gd name="connsiteY210" fmla="*/ 1577591 h 3114989"/>
              <a:gd name="connsiteX211" fmla="*/ 3326004 w 4120421"/>
              <a:gd name="connsiteY211" fmla="*/ 1547446 h 3114989"/>
              <a:gd name="connsiteX212" fmla="*/ 3305908 w 4120421"/>
              <a:gd name="connsiteY212" fmla="*/ 1436914 h 3114989"/>
              <a:gd name="connsiteX213" fmla="*/ 3336053 w 4120421"/>
              <a:gd name="connsiteY213" fmla="*/ 1356527 h 3114989"/>
              <a:gd name="connsiteX214" fmla="*/ 3366198 w 4120421"/>
              <a:gd name="connsiteY214" fmla="*/ 1346479 h 3114989"/>
              <a:gd name="connsiteX215" fmla="*/ 3396343 w 4120421"/>
              <a:gd name="connsiteY215" fmla="*/ 1286189 h 3114989"/>
              <a:gd name="connsiteX216" fmla="*/ 3386294 w 4120421"/>
              <a:gd name="connsiteY216" fmla="*/ 1256044 h 3114989"/>
              <a:gd name="connsiteX217" fmla="*/ 3366198 w 4120421"/>
              <a:gd name="connsiteY217" fmla="*/ 1175657 h 3114989"/>
              <a:gd name="connsiteX218" fmla="*/ 3346101 w 4120421"/>
              <a:gd name="connsiteY218" fmla="*/ 1115367 h 3114989"/>
              <a:gd name="connsiteX219" fmla="*/ 3326004 w 4120421"/>
              <a:gd name="connsiteY219" fmla="*/ 1045029 h 3114989"/>
              <a:gd name="connsiteX220" fmla="*/ 3315956 w 4120421"/>
              <a:gd name="connsiteY220" fmla="*/ 1004835 h 3114989"/>
              <a:gd name="connsiteX221" fmla="*/ 3305908 w 4120421"/>
              <a:gd name="connsiteY221" fmla="*/ 974690 h 3114989"/>
              <a:gd name="connsiteX222" fmla="*/ 3275763 w 4120421"/>
              <a:gd name="connsiteY222" fmla="*/ 874207 h 3114989"/>
              <a:gd name="connsiteX223" fmla="*/ 3245618 w 4120421"/>
              <a:gd name="connsiteY223" fmla="*/ 783771 h 3114989"/>
              <a:gd name="connsiteX224" fmla="*/ 3225521 w 4120421"/>
              <a:gd name="connsiteY224" fmla="*/ 723481 h 3114989"/>
              <a:gd name="connsiteX225" fmla="*/ 3215472 w 4120421"/>
              <a:gd name="connsiteY225" fmla="*/ 683288 h 3114989"/>
              <a:gd name="connsiteX226" fmla="*/ 3195376 w 4120421"/>
              <a:gd name="connsiteY226" fmla="*/ 622998 h 3114989"/>
              <a:gd name="connsiteX227" fmla="*/ 3165231 w 4120421"/>
              <a:gd name="connsiteY227" fmla="*/ 552659 h 3114989"/>
              <a:gd name="connsiteX228" fmla="*/ 3135086 w 4120421"/>
              <a:gd name="connsiteY228" fmla="*/ 542611 h 3114989"/>
              <a:gd name="connsiteX229" fmla="*/ 3104941 w 4120421"/>
              <a:gd name="connsiteY229" fmla="*/ 522514 h 3114989"/>
              <a:gd name="connsiteX230" fmla="*/ 3054699 w 4120421"/>
              <a:gd name="connsiteY230" fmla="*/ 572756 h 3114989"/>
              <a:gd name="connsiteX231" fmla="*/ 3024554 w 4120421"/>
              <a:gd name="connsiteY231" fmla="*/ 582804 h 3114989"/>
              <a:gd name="connsiteX232" fmla="*/ 2964264 w 4120421"/>
              <a:gd name="connsiteY232" fmla="*/ 612949 h 3114989"/>
              <a:gd name="connsiteX233" fmla="*/ 2934119 w 4120421"/>
              <a:gd name="connsiteY233" fmla="*/ 633046 h 3114989"/>
              <a:gd name="connsiteX234" fmla="*/ 2883877 w 4120421"/>
              <a:gd name="connsiteY234" fmla="*/ 582804 h 3114989"/>
              <a:gd name="connsiteX235" fmla="*/ 2843683 w 4120421"/>
              <a:gd name="connsiteY235" fmla="*/ 552659 h 3114989"/>
              <a:gd name="connsiteX236" fmla="*/ 2813538 w 4120421"/>
              <a:gd name="connsiteY236" fmla="*/ 492369 h 3114989"/>
              <a:gd name="connsiteX237" fmla="*/ 2783393 w 4120421"/>
              <a:gd name="connsiteY237" fmla="*/ 432079 h 3114989"/>
              <a:gd name="connsiteX238" fmla="*/ 2773345 w 4120421"/>
              <a:gd name="connsiteY238" fmla="*/ 401934 h 3114989"/>
              <a:gd name="connsiteX239" fmla="*/ 2763297 w 4120421"/>
              <a:gd name="connsiteY239" fmla="*/ 341644 h 3114989"/>
              <a:gd name="connsiteX240" fmla="*/ 2713055 w 4120421"/>
              <a:gd name="connsiteY240" fmla="*/ 351692 h 3114989"/>
              <a:gd name="connsiteX241" fmla="*/ 2682910 w 4120421"/>
              <a:gd name="connsiteY241" fmla="*/ 411982 h 3114989"/>
              <a:gd name="connsiteX242" fmla="*/ 2672862 w 4120421"/>
              <a:gd name="connsiteY242" fmla="*/ 492369 h 3114989"/>
              <a:gd name="connsiteX243" fmla="*/ 2612571 w 4120421"/>
              <a:gd name="connsiteY243" fmla="*/ 512466 h 3114989"/>
              <a:gd name="connsiteX244" fmla="*/ 2582426 w 4120421"/>
              <a:gd name="connsiteY244" fmla="*/ 522514 h 3114989"/>
              <a:gd name="connsiteX245" fmla="*/ 2491991 w 4120421"/>
              <a:gd name="connsiteY245" fmla="*/ 512466 h 3114989"/>
              <a:gd name="connsiteX246" fmla="*/ 2401556 w 4120421"/>
              <a:gd name="connsiteY246" fmla="*/ 482321 h 3114989"/>
              <a:gd name="connsiteX247" fmla="*/ 2361363 w 4120421"/>
              <a:gd name="connsiteY247" fmla="*/ 472273 h 3114989"/>
              <a:gd name="connsiteX248" fmla="*/ 2301072 w 4120421"/>
              <a:gd name="connsiteY248" fmla="*/ 452176 h 3114989"/>
              <a:gd name="connsiteX249" fmla="*/ 2240782 w 4120421"/>
              <a:gd name="connsiteY249" fmla="*/ 462224 h 3114989"/>
              <a:gd name="connsiteX250" fmla="*/ 2180492 w 4120421"/>
              <a:gd name="connsiteY250" fmla="*/ 502418 h 3114989"/>
              <a:gd name="connsiteX251" fmla="*/ 2150347 w 4120421"/>
              <a:gd name="connsiteY251" fmla="*/ 522514 h 3114989"/>
              <a:gd name="connsiteX252" fmla="*/ 2059912 w 4120421"/>
              <a:gd name="connsiteY252" fmla="*/ 542611 h 3114989"/>
              <a:gd name="connsiteX253" fmla="*/ 1959429 w 4120421"/>
              <a:gd name="connsiteY253" fmla="*/ 572756 h 3114989"/>
              <a:gd name="connsiteX254" fmla="*/ 1909187 w 4120421"/>
              <a:gd name="connsiteY254" fmla="*/ 522514 h 3114989"/>
              <a:gd name="connsiteX255" fmla="*/ 1889090 w 4120421"/>
              <a:gd name="connsiteY255" fmla="*/ 462224 h 3114989"/>
              <a:gd name="connsiteX256" fmla="*/ 1879042 w 4120421"/>
              <a:gd name="connsiteY256" fmla="*/ 361741 h 3114989"/>
              <a:gd name="connsiteX257" fmla="*/ 1868993 w 4120421"/>
              <a:gd name="connsiteY257" fmla="*/ 180870 h 3114989"/>
              <a:gd name="connsiteX258" fmla="*/ 1838848 w 4120421"/>
              <a:gd name="connsiteY258" fmla="*/ 160774 h 3114989"/>
              <a:gd name="connsiteX259" fmla="*/ 1808703 w 4120421"/>
              <a:gd name="connsiteY259" fmla="*/ 150725 h 3114989"/>
              <a:gd name="connsiteX260" fmla="*/ 1778558 w 4120421"/>
              <a:gd name="connsiteY260" fmla="*/ 130629 h 3114989"/>
              <a:gd name="connsiteX261" fmla="*/ 1738365 w 4120421"/>
              <a:gd name="connsiteY261" fmla="*/ 120580 h 3114989"/>
              <a:gd name="connsiteX262" fmla="*/ 1708220 w 4120421"/>
              <a:gd name="connsiteY262" fmla="*/ 110532 h 3114989"/>
              <a:gd name="connsiteX263" fmla="*/ 1547446 w 4120421"/>
              <a:gd name="connsiteY263" fmla="*/ 60290 h 3114989"/>
              <a:gd name="connsiteX264" fmla="*/ 1487156 w 4120421"/>
              <a:gd name="connsiteY264" fmla="*/ 40193 h 3114989"/>
              <a:gd name="connsiteX265" fmla="*/ 1457011 w 4120421"/>
              <a:gd name="connsiteY265" fmla="*/ 30145 h 3114989"/>
              <a:gd name="connsiteX266" fmla="*/ 1416818 w 4120421"/>
              <a:gd name="connsiteY266" fmla="*/ 20097 h 3114989"/>
              <a:gd name="connsiteX267" fmla="*/ 1356527 w 4120421"/>
              <a:gd name="connsiteY267" fmla="*/ 0 h 3114989"/>
              <a:gd name="connsiteX268" fmla="*/ 1326382 w 4120421"/>
              <a:gd name="connsiteY268" fmla="*/ 10048 h 3114989"/>
              <a:gd name="connsiteX269" fmla="*/ 1286189 w 4120421"/>
              <a:gd name="connsiteY269" fmla="*/ 100484 h 3114989"/>
              <a:gd name="connsiteX270" fmla="*/ 1195754 w 4120421"/>
              <a:gd name="connsiteY270" fmla="*/ 180870 h 3114989"/>
              <a:gd name="connsiteX271" fmla="*/ 1165609 w 4120421"/>
              <a:gd name="connsiteY271" fmla="*/ 190919 h 3114989"/>
              <a:gd name="connsiteX272" fmla="*/ 1075174 w 4120421"/>
              <a:gd name="connsiteY272" fmla="*/ 200967 h 3114989"/>
              <a:gd name="connsiteX273" fmla="*/ 974690 w 4120421"/>
              <a:gd name="connsiteY273" fmla="*/ 231112 h 3114989"/>
              <a:gd name="connsiteX274" fmla="*/ 944545 w 4120421"/>
              <a:gd name="connsiteY274" fmla="*/ 251209 h 3114989"/>
              <a:gd name="connsiteX275" fmla="*/ 924448 w 4120421"/>
              <a:gd name="connsiteY275" fmla="*/ 311499 h 3114989"/>
              <a:gd name="connsiteX276" fmla="*/ 934497 w 4120421"/>
              <a:gd name="connsiteY276" fmla="*/ 401934 h 3114989"/>
              <a:gd name="connsiteX277" fmla="*/ 964642 w 4120421"/>
              <a:gd name="connsiteY277" fmla="*/ 422031 h 3114989"/>
              <a:gd name="connsiteX278" fmla="*/ 984738 w 4120421"/>
              <a:gd name="connsiteY278" fmla="*/ 452176 h 3114989"/>
              <a:gd name="connsiteX279" fmla="*/ 1004835 w 4120421"/>
              <a:gd name="connsiteY279" fmla="*/ 512466 h 3114989"/>
              <a:gd name="connsiteX280" fmla="*/ 994787 w 4120421"/>
              <a:gd name="connsiteY280" fmla="*/ 542611 h 3114989"/>
              <a:gd name="connsiteX281" fmla="*/ 984738 w 4120421"/>
              <a:gd name="connsiteY281" fmla="*/ 582804 h 3114989"/>
              <a:gd name="connsiteX282" fmla="*/ 954593 w 4120421"/>
              <a:gd name="connsiteY282" fmla="*/ 602901 h 3114989"/>
              <a:gd name="connsiteX283" fmla="*/ 914400 w 4120421"/>
              <a:gd name="connsiteY283" fmla="*/ 612949 h 3114989"/>
              <a:gd name="connsiteX284" fmla="*/ 884255 w 4120421"/>
              <a:gd name="connsiteY284" fmla="*/ 622998 h 3114989"/>
              <a:gd name="connsiteX285" fmla="*/ 844062 w 4120421"/>
              <a:gd name="connsiteY285" fmla="*/ 633046 h 3114989"/>
              <a:gd name="connsiteX286" fmla="*/ 783771 w 4120421"/>
              <a:gd name="connsiteY286" fmla="*/ 653143 h 3114989"/>
              <a:gd name="connsiteX287" fmla="*/ 753626 w 4120421"/>
              <a:gd name="connsiteY287" fmla="*/ 663191 h 3114989"/>
              <a:gd name="connsiteX288" fmla="*/ 723481 w 4120421"/>
              <a:gd name="connsiteY288" fmla="*/ 673240 h 3114989"/>
              <a:gd name="connsiteX289" fmla="*/ 633046 w 4120421"/>
              <a:gd name="connsiteY289" fmla="*/ 713433 h 3114989"/>
              <a:gd name="connsiteX290" fmla="*/ 602901 w 4120421"/>
              <a:gd name="connsiteY290" fmla="*/ 723481 h 3114989"/>
              <a:gd name="connsiteX291" fmla="*/ 452176 w 4120421"/>
              <a:gd name="connsiteY291" fmla="*/ 733530 h 3114989"/>
              <a:gd name="connsiteX292" fmla="*/ 361741 w 4120421"/>
              <a:gd name="connsiteY292" fmla="*/ 763675 h 3114989"/>
              <a:gd name="connsiteX293" fmla="*/ 331596 w 4120421"/>
              <a:gd name="connsiteY293" fmla="*/ 773723 h 3114989"/>
              <a:gd name="connsiteX294" fmla="*/ 301451 w 4120421"/>
              <a:gd name="connsiteY294" fmla="*/ 783771 h 3114989"/>
              <a:gd name="connsiteX295" fmla="*/ 261257 w 4120421"/>
              <a:gd name="connsiteY295" fmla="*/ 793820 h 3114989"/>
              <a:gd name="connsiteX296" fmla="*/ 221064 w 4120421"/>
              <a:gd name="connsiteY296" fmla="*/ 783771 h 3114989"/>
              <a:gd name="connsiteX297" fmla="*/ 160774 w 4120421"/>
              <a:gd name="connsiteY297" fmla="*/ 763675 h 3114989"/>
              <a:gd name="connsiteX298" fmla="*/ 100483 w 4120421"/>
              <a:gd name="connsiteY298" fmla="*/ 723481 h 3114989"/>
              <a:gd name="connsiteX299" fmla="*/ 40193 w 4120421"/>
              <a:gd name="connsiteY299" fmla="*/ 743578 h 3114989"/>
              <a:gd name="connsiteX300" fmla="*/ 20097 w 4120421"/>
              <a:gd name="connsiteY300" fmla="*/ 773723 h 3114989"/>
              <a:gd name="connsiteX301" fmla="*/ 10048 w 4120421"/>
              <a:gd name="connsiteY301" fmla="*/ 813916 h 3114989"/>
              <a:gd name="connsiteX302" fmla="*/ 0 w 4120421"/>
              <a:gd name="connsiteY302" fmla="*/ 813916 h 311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4120421" h="3114989">
                <a:moveTo>
                  <a:pt x="60290" y="763675"/>
                </a:moveTo>
                <a:cubicBezTo>
                  <a:pt x="50242" y="770374"/>
                  <a:pt x="36546" y="773530"/>
                  <a:pt x="30145" y="783771"/>
                </a:cubicBezTo>
                <a:cubicBezTo>
                  <a:pt x="18917" y="801735"/>
                  <a:pt x="10048" y="844062"/>
                  <a:pt x="10048" y="844062"/>
                </a:cubicBezTo>
                <a:cubicBezTo>
                  <a:pt x="16747" y="854110"/>
                  <a:pt x="29285" y="862161"/>
                  <a:pt x="30145" y="874207"/>
                </a:cubicBezTo>
                <a:cubicBezTo>
                  <a:pt x="32781" y="911109"/>
                  <a:pt x="24420" y="947996"/>
                  <a:pt x="20097" y="984738"/>
                </a:cubicBezTo>
                <a:cubicBezTo>
                  <a:pt x="13666" y="1039397"/>
                  <a:pt x="13704" y="1034060"/>
                  <a:pt x="0" y="1075174"/>
                </a:cubicBezTo>
                <a:cubicBezTo>
                  <a:pt x="10048" y="1081873"/>
                  <a:pt x="21606" y="1086731"/>
                  <a:pt x="30145" y="1095270"/>
                </a:cubicBezTo>
                <a:cubicBezTo>
                  <a:pt x="54032" y="1119156"/>
                  <a:pt x="60388" y="1155854"/>
                  <a:pt x="70338" y="1185705"/>
                </a:cubicBezTo>
                <a:lnTo>
                  <a:pt x="90435" y="1245996"/>
                </a:lnTo>
                <a:cubicBezTo>
                  <a:pt x="93784" y="1256044"/>
                  <a:pt x="97914" y="1265865"/>
                  <a:pt x="100483" y="1276141"/>
                </a:cubicBezTo>
                <a:lnTo>
                  <a:pt x="110532" y="1316334"/>
                </a:lnTo>
                <a:cubicBezTo>
                  <a:pt x="107182" y="1333081"/>
                  <a:pt x="100483" y="1349497"/>
                  <a:pt x="100483" y="1366576"/>
                </a:cubicBezTo>
                <a:cubicBezTo>
                  <a:pt x="100483" y="1382009"/>
                  <a:pt x="110219" y="1436289"/>
                  <a:pt x="120580" y="1457011"/>
                </a:cubicBezTo>
                <a:cubicBezTo>
                  <a:pt x="125981" y="1467813"/>
                  <a:pt x="133978" y="1477108"/>
                  <a:pt x="140677" y="1487156"/>
                </a:cubicBezTo>
                <a:cubicBezTo>
                  <a:pt x="164593" y="1558903"/>
                  <a:pt x="178400" y="1535695"/>
                  <a:pt x="130629" y="1567543"/>
                </a:cubicBezTo>
                <a:cubicBezTo>
                  <a:pt x="127279" y="1580941"/>
                  <a:pt x="124374" y="1594457"/>
                  <a:pt x="120580" y="1607736"/>
                </a:cubicBezTo>
                <a:cubicBezTo>
                  <a:pt x="117670" y="1617920"/>
                  <a:pt x="109362" y="1627354"/>
                  <a:pt x="110532" y="1637881"/>
                </a:cubicBezTo>
                <a:cubicBezTo>
                  <a:pt x="112872" y="1658935"/>
                  <a:pt x="130629" y="1698171"/>
                  <a:pt x="130629" y="1698171"/>
                </a:cubicBezTo>
                <a:cubicBezTo>
                  <a:pt x="127279" y="1728316"/>
                  <a:pt x="125566" y="1758689"/>
                  <a:pt x="120580" y="1788607"/>
                </a:cubicBezTo>
                <a:cubicBezTo>
                  <a:pt x="118839" y="1799055"/>
                  <a:pt x="110532" y="1808160"/>
                  <a:pt x="110532" y="1818752"/>
                </a:cubicBezTo>
                <a:cubicBezTo>
                  <a:pt x="110532" y="1832562"/>
                  <a:pt x="118310" y="1845323"/>
                  <a:pt x="120580" y="1858945"/>
                </a:cubicBezTo>
                <a:cubicBezTo>
                  <a:pt x="125020" y="1885582"/>
                  <a:pt x="124971" y="1912927"/>
                  <a:pt x="130629" y="1939332"/>
                </a:cubicBezTo>
                <a:cubicBezTo>
                  <a:pt x="145722" y="2009767"/>
                  <a:pt x="148202" y="1979477"/>
                  <a:pt x="160774" y="2029767"/>
                </a:cubicBezTo>
                <a:cubicBezTo>
                  <a:pt x="175960" y="2090514"/>
                  <a:pt x="166454" y="2056855"/>
                  <a:pt x="190919" y="2130251"/>
                </a:cubicBezTo>
                <a:lnTo>
                  <a:pt x="200967" y="2160396"/>
                </a:lnTo>
                <a:lnTo>
                  <a:pt x="211015" y="2190541"/>
                </a:lnTo>
                <a:cubicBezTo>
                  <a:pt x="214365" y="2180493"/>
                  <a:pt x="221064" y="2170988"/>
                  <a:pt x="221064" y="2160396"/>
                </a:cubicBezTo>
                <a:cubicBezTo>
                  <a:pt x="221064" y="2031363"/>
                  <a:pt x="224676" y="2050653"/>
                  <a:pt x="200967" y="1979525"/>
                </a:cubicBezTo>
                <a:cubicBezTo>
                  <a:pt x="201848" y="1968072"/>
                  <a:pt x="172005" y="1803622"/>
                  <a:pt x="241160" y="1858945"/>
                </a:cubicBezTo>
                <a:cubicBezTo>
                  <a:pt x="250590" y="1866489"/>
                  <a:pt x="254558" y="1879042"/>
                  <a:pt x="261257" y="1889090"/>
                </a:cubicBezTo>
                <a:cubicBezTo>
                  <a:pt x="264478" y="1901974"/>
                  <a:pt x="274144" y="1945009"/>
                  <a:pt x="281354" y="1959429"/>
                </a:cubicBezTo>
                <a:cubicBezTo>
                  <a:pt x="286755" y="1970231"/>
                  <a:pt x="294752" y="1979526"/>
                  <a:pt x="301451" y="1989574"/>
                </a:cubicBezTo>
                <a:cubicBezTo>
                  <a:pt x="304800" y="1999622"/>
                  <a:pt x="308930" y="2009443"/>
                  <a:pt x="311499" y="2019719"/>
                </a:cubicBezTo>
                <a:cubicBezTo>
                  <a:pt x="315641" y="2036288"/>
                  <a:pt x="307337" y="2060487"/>
                  <a:pt x="321547" y="2069960"/>
                </a:cubicBezTo>
                <a:cubicBezTo>
                  <a:pt x="331595" y="2076659"/>
                  <a:pt x="334945" y="2049863"/>
                  <a:pt x="341644" y="2039815"/>
                </a:cubicBezTo>
                <a:cubicBezTo>
                  <a:pt x="344993" y="2019718"/>
                  <a:pt x="343856" y="1998332"/>
                  <a:pt x="351692" y="1979525"/>
                </a:cubicBezTo>
                <a:cubicBezTo>
                  <a:pt x="360982" y="1957230"/>
                  <a:pt x="378488" y="1939332"/>
                  <a:pt x="391886" y="1919235"/>
                </a:cubicBezTo>
                <a:cubicBezTo>
                  <a:pt x="398585" y="1909187"/>
                  <a:pt x="408163" y="1900547"/>
                  <a:pt x="411982" y="1889090"/>
                </a:cubicBezTo>
                <a:cubicBezTo>
                  <a:pt x="425850" y="1847488"/>
                  <a:pt x="416156" y="1867758"/>
                  <a:pt x="442127" y="1828800"/>
                </a:cubicBezTo>
                <a:cubicBezTo>
                  <a:pt x="448826" y="1842198"/>
                  <a:pt x="456661" y="1855085"/>
                  <a:pt x="462224" y="1868993"/>
                </a:cubicBezTo>
                <a:cubicBezTo>
                  <a:pt x="470092" y="1888662"/>
                  <a:pt x="475622" y="1909187"/>
                  <a:pt x="482321" y="1929284"/>
                </a:cubicBezTo>
                <a:cubicBezTo>
                  <a:pt x="485670" y="1939332"/>
                  <a:pt x="489800" y="1949153"/>
                  <a:pt x="492369" y="1959429"/>
                </a:cubicBezTo>
                <a:cubicBezTo>
                  <a:pt x="504987" y="2009898"/>
                  <a:pt x="498051" y="1986521"/>
                  <a:pt x="512466" y="2029767"/>
                </a:cubicBezTo>
                <a:cubicBezTo>
                  <a:pt x="522514" y="2026418"/>
                  <a:pt x="535121" y="2027209"/>
                  <a:pt x="542611" y="2019719"/>
                </a:cubicBezTo>
                <a:cubicBezTo>
                  <a:pt x="550101" y="2012229"/>
                  <a:pt x="547922" y="1999048"/>
                  <a:pt x="552659" y="1989574"/>
                </a:cubicBezTo>
                <a:cubicBezTo>
                  <a:pt x="558060" y="1978772"/>
                  <a:pt x="566057" y="1969477"/>
                  <a:pt x="572756" y="1959429"/>
                </a:cubicBezTo>
                <a:cubicBezTo>
                  <a:pt x="579455" y="1932633"/>
                  <a:pt x="584119" y="1905245"/>
                  <a:pt x="592853" y="1879042"/>
                </a:cubicBezTo>
                <a:cubicBezTo>
                  <a:pt x="596202" y="1868994"/>
                  <a:pt x="598164" y="1858371"/>
                  <a:pt x="602901" y="1848897"/>
                </a:cubicBezTo>
                <a:cubicBezTo>
                  <a:pt x="608302" y="1838095"/>
                  <a:pt x="614459" y="1827291"/>
                  <a:pt x="622998" y="1818752"/>
                </a:cubicBezTo>
                <a:cubicBezTo>
                  <a:pt x="631537" y="1810213"/>
                  <a:pt x="643095" y="1805354"/>
                  <a:pt x="653143" y="1798655"/>
                </a:cubicBezTo>
                <a:cubicBezTo>
                  <a:pt x="717398" y="1895035"/>
                  <a:pt x="634026" y="1758823"/>
                  <a:pt x="683288" y="2029767"/>
                </a:cubicBezTo>
                <a:cubicBezTo>
                  <a:pt x="685448" y="2041649"/>
                  <a:pt x="703385" y="2043165"/>
                  <a:pt x="713433" y="2049864"/>
                </a:cubicBezTo>
                <a:cubicBezTo>
                  <a:pt x="716782" y="2039816"/>
                  <a:pt x="720571" y="2029903"/>
                  <a:pt x="723481" y="2019719"/>
                </a:cubicBezTo>
                <a:cubicBezTo>
                  <a:pt x="727275" y="2006440"/>
                  <a:pt x="720251" y="1983319"/>
                  <a:pt x="733530" y="1979525"/>
                </a:cubicBezTo>
                <a:cubicBezTo>
                  <a:pt x="753899" y="1973705"/>
                  <a:pt x="793820" y="1999622"/>
                  <a:pt x="793820" y="1999622"/>
                </a:cubicBezTo>
                <a:lnTo>
                  <a:pt x="854110" y="1989574"/>
                </a:lnTo>
                <a:cubicBezTo>
                  <a:pt x="860745" y="1966350"/>
                  <a:pt x="813916" y="1929284"/>
                  <a:pt x="813916" y="1929284"/>
                </a:cubicBezTo>
                <a:cubicBezTo>
                  <a:pt x="810567" y="1909187"/>
                  <a:pt x="808288" y="1888882"/>
                  <a:pt x="803868" y="1868993"/>
                </a:cubicBezTo>
                <a:cubicBezTo>
                  <a:pt x="801570" y="1858653"/>
                  <a:pt x="784346" y="1843585"/>
                  <a:pt x="793820" y="1838848"/>
                </a:cubicBezTo>
                <a:cubicBezTo>
                  <a:pt x="809096" y="1831210"/>
                  <a:pt x="827315" y="1845547"/>
                  <a:pt x="844062" y="1848897"/>
                </a:cubicBezTo>
                <a:cubicBezTo>
                  <a:pt x="850761" y="1858945"/>
                  <a:pt x="856427" y="1869765"/>
                  <a:pt x="864158" y="1879042"/>
                </a:cubicBezTo>
                <a:cubicBezTo>
                  <a:pt x="888335" y="1908055"/>
                  <a:pt x="894808" y="1909524"/>
                  <a:pt x="924448" y="1929284"/>
                </a:cubicBezTo>
                <a:cubicBezTo>
                  <a:pt x="937846" y="1925934"/>
                  <a:pt x="951414" y="1923203"/>
                  <a:pt x="964642" y="1919235"/>
                </a:cubicBezTo>
                <a:cubicBezTo>
                  <a:pt x="984932" y="1913148"/>
                  <a:pt x="1024932" y="1899138"/>
                  <a:pt x="1024932" y="1899138"/>
                </a:cubicBezTo>
                <a:cubicBezTo>
                  <a:pt x="1075563" y="1823193"/>
                  <a:pt x="1034980" y="1897321"/>
                  <a:pt x="1034980" y="1718268"/>
                </a:cubicBezTo>
                <a:cubicBezTo>
                  <a:pt x="1034980" y="1640556"/>
                  <a:pt x="1037878" y="1639238"/>
                  <a:pt x="1055077" y="1587640"/>
                </a:cubicBezTo>
                <a:cubicBezTo>
                  <a:pt x="1055043" y="1587438"/>
                  <a:pt x="1041644" y="1497152"/>
                  <a:pt x="1034980" y="1487156"/>
                </a:cubicBezTo>
                <a:cubicBezTo>
                  <a:pt x="1028281" y="1477108"/>
                  <a:pt x="1014883" y="1473758"/>
                  <a:pt x="1004835" y="1467059"/>
                </a:cubicBezTo>
                <a:cubicBezTo>
                  <a:pt x="1020531" y="1325792"/>
                  <a:pt x="991525" y="1415269"/>
                  <a:pt x="1045029" y="1346479"/>
                </a:cubicBezTo>
                <a:cubicBezTo>
                  <a:pt x="1059858" y="1327414"/>
                  <a:pt x="1085222" y="1286189"/>
                  <a:pt x="1085222" y="1286189"/>
                </a:cubicBezTo>
                <a:cubicBezTo>
                  <a:pt x="1057635" y="1368948"/>
                  <a:pt x="1068121" y="1325508"/>
                  <a:pt x="1055077" y="1416818"/>
                </a:cubicBezTo>
                <a:cubicBezTo>
                  <a:pt x="1058426" y="1446963"/>
                  <a:pt x="1060513" y="1477275"/>
                  <a:pt x="1065125" y="1507253"/>
                </a:cubicBezTo>
                <a:cubicBezTo>
                  <a:pt x="1069463" y="1535447"/>
                  <a:pt x="1087449" y="1584274"/>
                  <a:pt x="1095270" y="1607736"/>
                </a:cubicBezTo>
                <a:cubicBezTo>
                  <a:pt x="1098619" y="1617784"/>
                  <a:pt x="1096506" y="1632006"/>
                  <a:pt x="1105319" y="1637881"/>
                </a:cubicBezTo>
                <a:lnTo>
                  <a:pt x="1165609" y="1678075"/>
                </a:lnTo>
                <a:cubicBezTo>
                  <a:pt x="1189665" y="1714160"/>
                  <a:pt x="1195552" y="1717263"/>
                  <a:pt x="1205802" y="1768510"/>
                </a:cubicBezTo>
                <a:cubicBezTo>
                  <a:pt x="1206302" y="1771009"/>
                  <a:pt x="1217661" y="1838599"/>
                  <a:pt x="1225899" y="1848897"/>
                </a:cubicBezTo>
                <a:cubicBezTo>
                  <a:pt x="1245095" y="1872891"/>
                  <a:pt x="1261921" y="1866908"/>
                  <a:pt x="1286189" y="1879042"/>
                </a:cubicBezTo>
                <a:cubicBezTo>
                  <a:pt x="1296991" y="1884443"/>
                  <a:pt x="1306286" y="1892439"/>
                  <a:pt x="1316334" y="1899138"/>
                </a:cubicBezTo>
                <a:cubicBezTo>
                  <a:pt x="1339780" y="1895789"/>
                  <a:pt x="1363448" y="1893735"/>
                  <a:pt x="1386672" y="1889090"/>
                </a:cubicBezTo>
                <a:cubicBezTo>
                  <a:pt x="1397058" y="1887013"/>
                  <a:pt x="1406226" y="1879042"/>
                  <a:pt x="1416818" y="1879042"/>
                </a:cubicBezTo>
                <a:cubicBezTo>
                  <a:pt x="1460489" y="1879042"/>
                  <a:pt x="1503903" y="1885741"/>
                  <a:pt x="1547446" y="1889090"/>
                </a:cubicBezTo>
                <a:cubicBezTo>
                  <a:pt x="1557494" y="1895789"/>
                  <a:pt x="1569052" y="1900648"/>
                  <a:pt x="1577591" y="1909187"/>
                </a:cubicBezTo>
                <a:cubicBezTo>
                  <a:pt x="1586130" y="1917726"/>
                  <a:pt x="1589957" y="1930054"/>
                  <a:pt x="1597688" y="1939332"/>
                </a:cubicBezTo>
                <a:cubicBezTo>
                  <a:pt x="1606785" y="1950249"/>
                  <a:pt x="1617785" y="1959429"/>
                  <a:pt x="1627833" y="1969477"/>
                </a:cubicBezTo>
                <a:cubicBezTo>
                  <a:pt x="1657978" y="1966128"/>
                  <a:pt x="1688290" y="1964041"/>
                  <a:pt x="1718268" y="1959429"/>
                </a:cubicBezTo>
                <a:cubicBezTo>
                  <a:pt x="1741695" y="1955825"/>
                  <a:pt x="1766100" y="1946834"/>
                  <a:pt x="1788607" y="1939332"/>
                </a:cubicBezTo>
                <a:cubicBezTo>
                  <a:pt x="1798655" y="1929284"/>
                  <a:pt x="1806330" y="1916088"/>
                  <a:pt x="1818752" y="1909187"/>
                </a:cubicBezTo>
                <a:cubicBezTo>
                  <a:pt x="1837270" y="1898899"/>
                  <a:pt x="1858945" y="1895789"/>
                  <a:pt x="1879042" y="1889090"/>
                </a:cubicBezTo>
                <a:cubicBezTo>
                  <a:pt x="1922283" y="1874676"/>
                  <a:pt x="1898919" y="1881609"/>
                  <a:pt x="1949380" y="1868993"/>
                </a:cubicBezTo>
                <a:lnTo>
                  <a:pt x="2009670" y="1828800"/>
                </a:lnTo>
                <a:lnTo>
                  <a:pt x="2039815" y="1808703"/>
                </a:lnTo>
                <a:cubicBezTo>
                  <a:pt x="2059379" y="1750014"/>
                  <a:pt x="2034556" y="1803916"/>
                  <a:pt x="2080009" y="1758462"/>
                </a:cubicBezTo>
                <a:cubicBezTo>
                  <a:pt x="2088548" y="1749922"/>
                  <a:pt x="2091566" y="1736856"/>
                  <a:pt x="2100105" y="1728316"/>
                </a:cubicBezTo>
                <a:cubicBezTo>
                  <a:pt x="2111947" y="1716474"/>
                  <a:pt x="2127583" y="1709070"/>
                  <a:pt x="2140299" y="1698171"/>
                </a:cubicBezTo>
                <a:cubicBezTo>
                  <a:pt x="2151088" y="1688923"/>
                  <a:pt x="2158022" y="1674927"/>
                  <a:pt x="2170444" y="1668026"/>
                </a:cubicBezTo>
                <a:cubicBezTo>
                  <a:pt x="2188962" y="1657738"/>
                  <a:pt x="2210637" y="1654629"/>
                  <a:pt x="2230734" y="1647930"/>
                </a:cubicBezTo>
                <a:cubicBezTo>
                  <a:pt x="2240782" y="1644581"/>
                  <a:pt x="2252066" y="1643756"/>
                  <a:pt x="2260879" y="1637881"/>
                </a:cubicBezTo>
                <a:cubicBezTo>
                  <a:pt x="2280976" y="1624483"/>
                  <a:pt x="2298255" y="1605326"/>
                  <a:pt x="2321169" y="1597688"/>
                </a:cubicBezTo>
                <a:cubicBezTo>
                  <a:pt x="2341266" y="1590989"/>
                  <a:pt x="2363833" y="1589342"/>
                  <a:pt x="2381459" y="1577591"/>
                </a:cubicBezTo>
                <a:cubicBezTo>
                  <a:pt x="2401556" y="1564193"/>
                  <a:pt x="2424670" y="1554477"/>
                  <a:pt x="2441749" y="1537398"/>
                </a:cubicBezTo>
                <a:cubicBezTo>
                  <a:pt x="2463973" y="1515174"/>
                  <a:pt x="2474060" y="1501146"/>
                  <a:pt x="2502040" y="1487156"/>
                </a:cubicBezTo>
                <a:cubicBezTo>
                  <a:pt x="2525006" y="1475673"/>
                  <a:pt x="2559500" y="1472791"/>
                  <a:pt x="2582426" y="1467059"/>
                </a:cubicBezTo>
                <a:cubicBezTo>
                  <a:pt x="2592702" y="1464490"/>
                  <a:pt x="2602523" y="1460360"/>
                  <a:pt x="2612571" y="1457011"/>
                </a:cubicBezTo>
                <a:cubicBezTo>
                  <a:pt x="2622619" y="1446963"/>
                  <a:pt x="2631799" y="1435963"/>
                  <a:pt x="2642716" y="1426866"/>
                </a:cubicBezTo>
                <a:cubicBezTo>
                  <a:pt x="2651994" y="1419135"/>
                  <a:pt x="2662060" y="1412170"/>
                  <a:pt x="2672862" y="1406769"/>
                </a:cubicBezTo>
                <a:cubicBezTo>
                  <a:pt x="2709074" y="1388663"/>
                  <a:pt x="2774675" y="1389554"/>
                  <a:pt x="2803490" y="1386673"/>
                </a:cubicBezTo>
                <a:cubicBezTo>
                  <a:pt x="2911210" y="1314858"/>
                  <a:pt x="2747727" y="1426696"/>
                  <a:pt x="2863780" y="1336431"/>
                </a:cubicBezTo>
                <a:cubicBezTo>
                  <a:pt x="2882845" y="1321602"/>
                  <a:pt x="2924070" y="1296237"/>
                  <a:pt x="2924070" y="1296237"/>
                </a:cubicBezTo>
                <a:lnTo>
                  <a:pt x="2954215" y="1205802"/>
                </a:lnTo>
                <a:lnTo>
                  <a:pt x="2964264" y="1175657"/>
                </a:lnTo>
                <a:cubicBezTo>
                  <a:pt x="2958243" y="1139531"/>
                  <a:pt x="2957658" y="1116702"/>
                  <a:pt x="2944167" y="1085222"/>
                </a:cubicBezTo>
                <a:cubicBezTo>
                  <a:pt x="2938266" y="1071454"/>
                  <a:pt x="2929971" y="1058797"/>
                  <a:pt x="2924070" y="1045029"/>
                </a:cubicBezTo>
                <a:cubicBezTo>
                  <a:pt x="2909411" y="1010824"/>
                  <a:pt x="2912996" y="980702"/>
                  <a:pt x="2873829" y="954593"/>
                </a:cubicBezTo>
                <a:cubicBezTo>
                  <a:pt x="2863780" y="947894"/>
                  <a:pt x="2852961" y="942228"/>
                  <a:pt x="2843683" y="934497"/>
                </a:cubicBezTo>
                <a:cubicBezTo>
                  <a:pt x="2826979" y="920577"/>
                  <a:pt x="2802741" y="895130"/>
                  <a:pt x="2793442" y="874207"/>
                </a:cubicBezTo>
                <a:cubicBezTo>
                  <a:pt x="2784838" y="854849"/>
                  <a:pt x="2773345" y="813916"/>
                  <a:pt x="2773345" y="813916"/>
                </a:cubicBezTo>
                <a:cubicBezTo>
                  <a:pt x="2761799" y="721547"/>
                  <a:pt x="2748318" y="711061"/>
                  <a:pt x="2783393" y="763675"/>
                </a:cubicBezTo>
                <a:cubicBezTo>
                  <a:pt x="2787252" y="786826"/>
                  <a:pt x="2791123" y="829376"/>
                  <a:pt x="2803490" y="854110"/>
                </a:cubicBezTo>
                <a:cubicBezTo>
                  <a:pt x="2808891" y="864912"/>
                  <a:pt x="2815856" y="874977"/>
                  <a:pt x="2823587" y="884255"/>
                </a:cubicBezTo>
                <a:cubicBezTo>
                  <a:pt x="2832684" y="895172"/>
                  <a:pt x="2844635" y="903483"/>
                  <a:pt x="2853732" y="914400"/>
                </a:cubicBezTo>
                <a:cubicBezTo>
                  <a:pt x="2888694" y="956354"/>
                  <a:pt x="2854487" y="938098"/>
                  <a:pt x="2903974" y="954593"/>
                </a:cubicBezTo>
                <a:cubicBezTo>
                  <a:pt x="2910673" y="964641"/>
                  <a:pt x="2916339" y="975460"/>
                  <a:pt x="2924070" y="984738"/>
                </a:cubicBezTo>
                <a:cubicBezTo>
                  <a:pt x="2933167" y="995655"/>
                  <a:pt x="2947164" y="1002546"/>
                  <a:pt x="2954215" y="1014884"/>
                </a:cubicBezTo>
                <a:cubicBezTo>
                  <a:pt x="2994145" y="1084761"/>
                  <a:pt x="2929204" y="1031704"/>
                  <a:pt x="2994409" y="1075174"/>
                </a:cubicBezTo>
                <a:cubicBezTo>
                  <a:pt x="3001108" y="1095271"/>
                  <a:pt x="3010350" y="1114692"/>
                  <a:pt x="3014505" y="1135464"/>
                </a:cubicBezTo>
                <a:cubicBezTo>
                  <a:pt x="3017855" y="1152211"/>
                  <a:pt x="3018557" y="1169714"/>
                  <a:pt x="3024554" y="1185705"/>
                </a:cubicBezTo>
                <a:cubicBezTo>
                  <a:pt x="3028795" y="1197013"/>
                  <a:pt x="3037952" y="1205802"/>
                  <a:pt x="3044651" y="1215851"/>
                </a:cubicBezTo>
                <a:cubicBezTo>
                  <a:pt x="3062336" y="1268909"/>
                  <a:pt x="3048824" y="1237184"/>
                  <a:pt x="3094892" y="1306286"/>
                </a:cubicBezTo>
                <a:lnTo>
                  <a:pt x="3114989" y="1336431"/>
                </a:lnTo>
                <a:cubicBezTo>
                  <a:pt x="3162740" y="1479682"/>
                  <a:pt x="3114767" y="1330627"/>
                  <a:pt x="3145134" y="1436914"/>
                </a:cubicBezTo>
                <a:cubicBezTo>
                  <a:pt x="3148044" y="1447098"/>
                  <a:pt x="3152613" y="1456783"/>
                  <a:pt x="3155182" y="1467059"/>
                </a:cubicBezTo>
                <a:cubicBezTo>
                  <a:pt x="3159324" y="1483628"/>
                  <a:pt x="3160737" y="1500824"/>
                  <a:pt x="3165231" y="1517301"/>
                </a:cubicBezTo>
                <a:cubicBezTo>
                  <a:pt x="3170805" y="1537738"/>
                  <a:pt x="3180189" y="1557040"/>
                  <a:pt x="3185327" y="1577591"/>
                </a:cubicBezTo>
                <a:lnTo>
                  <a:pt x="3195376" y="1617785"/>
                </a:lnTo>
                <a:cubicBezTo>
                  <a:pt x="3198725" y="1664677"/>
                  <a:pt x="3198450" y="1711970"/>
                  <a:pt x="3205424" y="1758462"/>
                </a:cubicBezTo>
                <a:cubicBezTo>
                  <a:pt x="3205905" y="1761672"/>
                  <a:pt x="3241535" y="1857061"/>
                  <a:pt x="3235569" y="1868993"/>
                </a:cubicBezTo>
                <a:cubicBezTo>
                  <a:pt x="3230832" y="1878467"/>
                  <a:pt x="3215472" y="1862294"/>
                  <a:pt x="3205424" y="1858945"/>
                </a:cubicBezTo>
                <a:cubicBezTo>
                  <a:pt x="3202075" y="1868993"/>
                  <a:pt x="3197117" y="1878642"/>
                  <a:pt x="3195376" y="1889090"/>
                </a:cubicBezTo>
                <a:cubicBezTo>
                  <a:pt x="3180186" y="1980229"/>
                  <a:pt x="3182038" y="2042487"/>
                  <a:pt x="3195376" y="2140299"/>
                </a:cubicBezTo>
                <a:cubicBezTo>
                  <a:pt x="3198238" y="2161288"/>
                  <a:pt x="3215472" y="2200589"/>
                  <a:pt x="3215472" y="2200589"/>
                </a:cubicBezTo>
                <a:cubicBezTo>
                  <a:pt x="3212123" y="2210637"/>
                  <a:pt x="3210161" y="2221260"/>
                  <a:pt x="3205424" y="2230734"/>
                </a:cubicBezTo>
                <a:cubicBezTo>
                  <a:pt x="3200023" y="2241536"/>
                  <a:pt x="3186825" y="2248896"/>
                  <a:pt x="3185327" y="2260879"/>
                </a:cubicBezTo>
                <a:cubicBezTo>
                  <a:pt x="3183209" y="2277826"/>
                  <a:pt x="3192026" y="2294374"/>
                  <a:pt x="3195376" y="2311121"/>
                </a:cubicBezTo>
                <a:cubicBezTo>
                  <a:pt x="3218822" y="2307772"/>
                  <a:pt x="3243029" y="2307879"/>
                  <a:pt x="3265714" y="2301073"/>
                </a:cubicBezTo>
                <a:cubicBezTo>
                  <a:pt x="3305568" y="2289117"/>
                  <a:pt x="3291254" y="2280140"/>
                  <a:pt x="3305908" y="2250831"/>
                </a:cubicBezTo>
                <a:cubicBezTo>
                  <a:pt x="3311309" y="2240029"/>
                  <a:pt x="3319305" y="2230734"/>
                  <a:pt x="3326004" y="2220686"/>
                </a:cubicBezTo>
                <a:cubicBezTo>
                  <a:pt x="3322655" y="2203939"/>
                  <a:pt x="3315956" y="2187523"/>
                  <a:pt x="3315956" y="2170444"/>
                </a:cubicBezTo>
                <a:cubicBezTo>
                  <a:pt x="3315956" y="2153365"/>
                  <a:pt x="3323196" y="2137049"/>
                  <a:pt x="3326004" y="2120202"/>
                </a:cubicBezTo>
                <a:cubicBezTo>
                  <a:pt x="3329898" y="2096840"/>
                  <a:pt x="3332703" y="2073310"/>
                  <a:pt x="3336053" y="2049864"/>
                </a:cubicBezTo>
                <a:cubicBezTo>
                  <a:pt x="3346101" y="2053213"/>
                  <a:pt x="3358708" y="2052422"/>
                  <a:pt x="3366198" y="2059912"/>
                </a:cubicBezTo>
                <a:cubicBezTo>
                  <a:pt x="3373688" y="2067402"/>
                  <a:pt x="3376246" y="2079465"/>
                  <a:pt x="3376246" y="2090057"/>
                </a:cubicBezTo>
                <a:cubicBezTo>
                  <a:pt x="3376246" y="2215305"/>
                  <a:pt x="3396448" y="2190470"/>
                  <a:pt x="3336053" y="2230734"/>
                </a:cubicBezTo>
                <a:cubicBezTo>
                  <a:pt x="3342752" y="2240782"/>
                  <a:pt x="3350748" y="2250077"/>
                  <a:pt x="3356149" y="2260879"/>
                </a:cubicBezTo>
                <a:cubicBezTo>
                  <a:pt x="3360886" y="2270353"/>
                  <a:pt x="3365353" y="2280466"/>
                  <a:pt x="3366198" y="2291024"/>
                </a:cubicBezTo>
                <a:cubicBezTo>
                  <a:pt x="3372080" y="2364553"/>
                  <a:pt x="3371339" y="2438487"/>
                  <a:pt x="3376246" y="2512088"/>
                </a:cubicBezTo>
                <a:cubicBezTo>
                  <a:pt x="3378042" y="2539032"/>
                  <a:pt x="3381463" y="2565906"/>
                  <a:pt x="3386294" y="2592475"/>
                </a:cubicBezTo>
                <a:cubicBezTo>
                  <a:pt x="3388189" y="2602896"/>
                  <a:pt x="3393433" y="2612436"/>
                  <a:pt x="3396343" y="2622620"/>
                </a:cubicBezTo>
                <a:cubicBezTo>
                  <a:pt x="3400137" y="2635899"/>
                  <a:pt x="3402423" y="2649585"/>
                  <a:pt x="3406391" y="2662813"/>
                </a:cubicBezTo>
                <a:cubicBezTo>
                  <a:pt x="3412478" y="2683103"/>
                  <a:pt x="3421350" y="2702552"/>
                  <a:pt x="3426488" y="2723103"/>
                </a:cubicBezTo>
                <a:cubicBezTo>
                  <a:pt x="3429709" y="2735988"/>
                  <a:pt x="3439375" y="2779021"/>
                  <a:pt x="3446585" y="2793442"/>
                </a:cubicBezTo>
                <a:cubicBezTo>
                  <a:pt x="3451986" y="2804244"/>
                  <a:pt x="3461280" y="2812785"/>
                  <a:pt x="3466681" y="2823587"/>
                </a:cubicBezTo>
                <a:cubicBezTo>
                  <a:pt x="3471418" y="2833061"/>
                  <a:pt x="3470113" y="2845461"/>
                  <a:pt x="3476730" y="2853732"/>
                </a:cubicBezTo>
                <a:cubicBezTo>
                  <a:pt x="3484274" y="2863162"/>
                  <a:pt x="3496827" y="2867130"/>
                  <a:pt x="3506875" y="2873829"/>
                </a:cubicBezTo>
                <a:cubicBezTo>
                  <a:pt x="3513574" y="2883877"/>
                  <a:pt x="3518948" y="2894948"/>
                  <a:pt x="3526971" y="2903974"/>
                </a:cubicBezTo>
                <a:cubicBezTo>
                  <a:pt x="3577028" y="2960288"/>
                  <a:pt x="3571591" y="2953817"/>
                  <a:pt x="3617407" y="2984360"/>
                </a:cubicBezTo>
                <a:cubicBezTo>
                  <a:pt x="3636968" y="3043045"/>
                  <a:pt x="3612150" y="2989152"/>
                  <a:pt x="3657600" y="3034602"/>
                </a:cubicBezTo>
                <a:cubicBezTo>
                  <a:pt x="3724589" y="3101591"/>
                  <a:pt x="3627455" y="3031252"/>
                  <a:pt x="3707842" y="3084844"/>
                </a:cubicBezTo>
                <a:cubicBezTo>
                  <a:pt x="3714541" y="3094892"/>
                  <a:pt x="3715862" y="3114989"/>
                  <a:pt x="3727938" y="3114989"/>
                </a:cubicBezTo>
                <a:cubicBezTo>
                  <a:pt x="3738530" y="3114989"/>
                  <a:pt x="3739157" y="3095371"/>
                  <a:pt x="3737987" y="3084844"/>
                </a:cubicBezTo>
                <a:cubicBezTo>
                  <a:pt x="3735648" y="3063790"/>
                  <a:pt x="3721372" y="3045450"/>
                  <a:pt x="3717890" y="3024554"/>
                </a:cubicBezTo>
                <a:cubicBezTo>
                  <a:pt x="3716628" y="3016979"/>
                  <a:pt x="3705289" y="2939063"/>
                  <a:pt x="3697793" y="2924070"/>
                </a:cubicBezTo>
                <a:cubicBezTo>
                  <a:pt x="3686991" y="2902467"/>
                  <a:pt x="3657600" y="2863780"/>
                  <a:pt x="3657600" y="2863780"/>
                </a:cubicBezTo>
                <a:cubicBezTo>
                  <a:pt x="3660949" y="2847033"/>
                  <a:pt x="3663506" y="2830107"/>
                  <a:pt x="3667648" y="2813538"/>
                </a:cubicBezTo>
                <a:cubicBezTo>
                  <a:pt x="3670217" y="2803262"/>
                  <a:pt x="3681046" y="2793441"/>
                  <a:pt x="3677697" y="2783393"/>
                </a:cubicBezTo>
                <a:cubicBezTo>
                  <a:pt x="3670059" y="2760479"/>
                  <a:pt x="3650901" y="2743200"/>
                  <a:pt x="3637503" y="2723103"/>
                </a:cubicBezTo>
                <a:lnTo>
                  <a:pt x="3597310" y="2662813"/>
                </a:lnTo>
                <a:lnTo>
                  <a:pt x="3577213" y="2632668"/>
                </a:lnTo>
                <a:cubicBezTo>
                  <a:pt x="3573864" y="2622620"/>
                  <a:pt x="3565995" y="2613050"/>
                  <a:pt x="3567165" y="2602523"/>
                </a:cubicBezTo>
                <a:cubicBezTo>
                  <a:pt x="3569505" y="2581469"/>
                  <a:pt x="3587262" y="2542233"/>
                  <a:pt x="3587262" y="2542233"/>
                </a:cubicBezTo>
                <a:cubicBezTo>
                  <a:pt x="3590611" y="2508738"/>
                  <a:pt x="3586665" y="2473683"/>
                  <a:pt x="3597310" y="2441749"/>
                </a:cubicBezTo>
                <a:cubicBezTo>
                  <a:pt x="3601129" y="2430292"/>
                  <a:pt x="3616419" y="2426558"/>
                  <a:pt x="3627455" y="2421653"/>
                </a:cubicBezTo>
                <a:cubicBezTo>
                  <a:pt x="3646813" y="2413050"/>
                  <a:pt x="3687745" y="2401556"/>
                  <a:pt x="3687745" y="2401556"/>
                </a:cubicBezTo>
                <a:cubicBezTo>
                  <a:pt x="3759859" y="2353480"/>
                  <a:pt x="3730956" y="2378442"/>
                  <a:pt x="3778180" y="2331218"/>
                </a:cubicBezTo>
                <a:cubicBezTo>
                  <a:pt x="3788228" y="2334567"/>
                  <a:pt x="3800835" y="2333776"/>
                  <a:pt x="3808325" y="2341266"/>
                </a:cubicBezTo>
                <a:cubicBezTo>
                  <a:pt x="3825404" y="2358345"/>
                  <a:pt x="3825605" y="2393918"/>
                  <a:pt x="3848519" y="2401556"/>
                </a:cubicBezTo>
                <a:cubicBezTo>
                  <a:pt x="3901133" y="2419093"/>
                  <a:pt x="3868179" y="2410106"/>
                  <a:pt x="3949002" y="2421653"/>
                </a:cubicBezTo>
                <a:cubicBezTo>
                  <a:pt x="4021315" y="2469860"/>
                  <a:pt x="3932279" y="2401594"/>
                  <a:pt x="3999244" y="2502040"/>
                </a:cubicBezTo>
                <a:cubicBezTo>
                  <a:pt x="4026040" y="2542233"/>
                  <a:pt x="4009293" y="2525486"/>
                  <a:pt x="4049486" y="2552281"/>
                </a:cubicBezTo>
                <a:cubicBezTo>
                  <a:pt x="4056185" y="2562329"/>
                  <a:pt x="4058125" y="2578607"/>
                  <a:pt x="4069582" y="2582426"/>
                </a:cubicBezTo>
                <a:cubicBezTo>
                  <a:pt x="4111220" y="2596306"/>
                  <a:pt x="4112182" y="2565158"/>
                  <a:pt x="4119824" y="2542233"/>
                </a:cubicBezTo>
                <a:cubicBezTo>
                  <a:pt x="4116475" y="2508738"/>
                  <a:pt x="4120421" y="2473683"/>
                  <a:pt x="4109776" y="2441749"/>
                </a:cubicBezTo>
                <a:cubicBezTo>
                  <a:pt x="4105957" y="2430292"/>
                  <a:pt x="4086330" y="2431701"/>
                  <a:pt x="4079631" y="2421653"/>
                </a:cubicBezTo>
                <a:cubicBezTo>
                  <a:pt x="4071970" y="2410162"/>
                  <a:pt x="4073550" y="2394687"/>
                  <a:pt x="4069582" y="2381459"/>
                </a:cubicBezTo>
                <a:cubicBezTo>
                  <a:pt x="4063495" y="2361169"/>
                  <a:pt x="4054624" y="2341720"/>
                  <a:pt x="4049486" y="2321169"/>
                </a:cubicBezTo>
                <a:cubicBezTo>
                  <a:pt x="4046136" y="2307771"/>
                  <a:pt x="4042433" y="2294457"/>
                  <a:pt x="4039437" y="2280976"/>
                </a:cubicBezTo>
                <a:cubicBezTo>
                  <a:pt x="4035732" y="2264304"/>
                  <a:pt x="4033883" y="2247211"/>
                  <a:pt x="4029389" y="2230734"/>
                </a:cubicBezTo>
                <a:cubicBezTo>
                  <a:pt x="4023815" y="2210297"/>
                  <a:pt x="4021042" y="2188070"/>
                  <a:pt x="4009292" y="2170444"/>
                </a:cubicBezTo>
                <a:lnTo>
                  <a:pt x="3989196" y="2140299"/>
                </a:lnTo>
                <a:cubicBezTo>
                  <a:pt x="3985846" y="2103455"/>
                  <a:pt x="3990846" y="2064864"/>
                  <a:pt x="3979147" y="2029767"/>
                </a:cubicBezTo>
                <a:cubicBezTo>
                  <a:pt x="3975798" y="2019719"/>
                  <a:pt x="3959278" y="2022288"/>
                  <a:pt x="3949002" y="2019719"/>
                </a:cubicBezTo>
                <a:cubicBezTo>
                  <a:pt x="3814636" y="1986127"/>
                  <a:pt x="3899385" y="2013227"/>
                  <a:pt x="3828422" y="1989574"/>
                </a:cubicBezTo>
                <a:cubicBezTo>
                  <a:pt x="3720702" y="1917759"/>
                  <a:pt x="3884185" y="2029597"/>
                  <a:pt x="3768132" y="1939332"/>
                </a:cubicBezTo>
                <a:cubicBezTo>
                  <a:pt x="3749067" y="1924503"/>
                  <a:pt x="3727939" y="1912536"/>
                  <a:pt x="3707842" y="1899138"/>
                </a:cubicBezTo>
                <a:cubicBezTo>
                  <a:pt x="3697794" y="1892439"/>
                  <a:pt x="3689539" y="1881411"/>
                  <a:pt x="3677697" y="1879042"/>
                </a:cubicBezTo>
                <a:lnTo>
                  <a:pt x="3627455" y="1868993"/>
                </a:lnTo>
                <a:cubicBezTo>
                  <a:pt x="3523163" y="1799467"/>
                  <a:pt x="3684623" y="1905303"/>
                  <a:pt x="3557116" y="1828800"/>
                </a:cubicBezTo>
                <a:cubicBezTo>
                  <a:pt x="3536405" y="1816373"/>
                  <a:pt x="3496826" y="1788607"/>
                  <a:pt x="3496826" y="1788607"/>
                </a:cubicBezTo>
                <a:cubicBezTo>
                  <a:pt x="3472911" y="1716859"/>
                  <a:pt x="3494356" y="1740066"/>
                  <a:pt x="3446585" y="1708220"/>
                </a:cubicBezTo>
                <a:cubicBezTo>
                  <a:pt x="3379048" y="1618172"/>
                  <a:pt x="3414163" y="1646413"/>
                  <a:pt x="3356149" y="1607736"/>
                </a:cubicBezTo>
                <a:cubicBezTo>
                  <a:pt x="3352800" y="1597688"/>
                  <a:pt x="3350838" y="1587065"/>
                  <a:pt x="3346101" y="1577591"/>
                </a:cubicBezTo>
                <a:cubicBezTo>
                  <a:pt x="3340700" y="1566789"/>
                  <a:pt x="3330761" y="1558546"/>
                  <a:pt x="3326004" y="1547446"/>
                </a:cubicBezTo>
                <a:cubicBezTo>
                  <a:pt x="3315852" y="1523758"/>
                  <a:pt x="3308236" y="1453212"/>
                  <a:pt x="3305908" y="1436914"/>
                </a:cubicBezTo>
                <a:cubicBezTo>
                  <a:pt x="3311355" y="1409679"/>
                  <a:pt x="3311411" y="1376241"/>
                  <a:pt x="3336053" y="1356527"/>
                </a:cubicBezTo>
                <a:cubicBezTo>
                  <a:pt x="3344324" y="1349910"/>
                  <a:pt x="3356150" y="1349828"/>
                  <a:pt x="3366198" y="1346479"/>
                </a:cubicBezTo>
                <a:cubicBezTo>
                  <a:pt x="3376357" y="1331239"/>
                  <a:pt x="3396343" y="1306988"/>
                  <a:pt x="3396343" y="1286189"/>
                </a:cubicBezTo>
                <a:cubicBezTo>
                  <a:pt x="3396343" y="1275597"/>
                  <a:pt x="3389081" y="1266263"/>
                  <a:pt x="3386294" y="1256044"/>
                </a:cubicBezTo>
                <a:cubicBezTo>
                  <a:pt x="3379027" y="1229397"/>
                  <a:pt x="3374932" y="1201860"/>
                  <a:pt x="3366198" y="1175657"/>
                </a:cubicBezTo>
                <a:cubicBezTo>
                  <a:pt x="3359499" y="1155560"/>
                  <a:pt x="3351239" y="1135918"/>
                  <a:pt x="3346101" y="1115367"/>
                </a:cubicBezTo>
                <a:cubicBezTo>
                  <a:pt x="3314686" y="989704"/>
                  <a:pt x="3354838" y="1145948"/>
                  <a:pt x="3326004" y="1045029"/>
                </a:cubicBezTo>
                <a:cubicBezTo>
                  <a:pt x="3322210" y="1031750"/>
                  <a:pt x="3319750" y="1018114"/>
                  <a:pt x="3315956" y="1004835"/>
                </a:cubicBezTo>
                <a:cubicBezTo>
                  <a:pt x="3313046" y="994651"/>
                  <a:pt x="3308818" y="984874"/>
                  <a:pt x="3305908" y="974690"/>
                </a:cubicBezTo>
                <a:cubicBezTo>
                  <a:pt x="3275541" y="868409"/>
                  <a:pt x="3323510" y="1017449"/>
                  <a:pt x="3275763" y="874207"/>
                </a:cubicBezTo>
                <a:lnTo>
                  <a:pt x="3245618" y="783771"/>
                </a:lnTo>
                <a:lnTo>
                  <a:pt x="3225521" y="723481"/>
                </a:lnTo>
                <a:cubicBezTo>
                  <a:pt x="3222171" y="710083"/>
                  <a:pt x="3219440" y="696516"/>
                  <a:pt x="3215472" y="683288"/>
                </a:cubicBezTo>
                <a:cubicBezTo>
                  <a:pt x="3209385" y="662998"/>
                  <a:pt x="3200514" y="643549"/>
                  <a:pt x="3195376" y="622998"/>
                </a:cubicBezTo>
                <a:cubicBezTo>
                  <a:pt x="3189342" y="598864"/>
                  <a:pt x="3186915" y="570006"/>
                  <a:pt x="3165231" y="552659"/>
                </a:cubicBezTo>
                <a:cubicBezTo>
                  <a:pt x="3156960" y="546042"/>
                  <a:pt x="3145134" y="545960"/>
                  <a:pt x="3135086" y="542611"/>
                </a:cubicBezTo>
                <a:cubicBezTo>
                  <a:pt x="3125038" y="535912"/>
                  <a:pt x="3117018" y="522514"/>
                  <a:pt x="3104941" y="522514"/>
                </a:cubicBezTo>
                <a:cubicBezTo>
                  <a:pt x="3074797" y="522514"/>
                  <a:pt x="3071446" y="559359"/>
                  <a:pt x="3054699" y="572756"/>
                </a:cubicBezTo>
                <a:cubicBezTo>
                  <a:pt x="3046428" y="579373"/>
                  <a:pt x="3034602" y="579455"/>
                  <a:pt x="3024554" y="582804"/>
                </a:cubicBezTo>
                <a:cubicBezTo>
                  <a:pt x="2938162" y="640400"/>
                  <a:pt x="3047468" y="571347"/>
                  <a:pt x="2964264" y="612949"/>
                </a:cubicBezTo>
                <a:cubicBezTo>
                  <a:pt x="2953462" y="618350"/>
                  <a:pt x="2944167" y="626347"/>
                  <a:pt x="2934119" y="633046"/>
                </a:cubicBezTo>
                <a:cubicBezTo>
                  <a:pt x="2853729" y="579452"/>
                  <a:pt x="2950870" y="649796"/>
                  <a:pt x="2883877" y="582804"/>
                </a:cubicBezTo>
                <a:cubicBezTo>
                  <a:pt x="2872035" y="570962"/>
                  <a:pt x="2857081" y="562707"/>
                  <a:pt x="2843683" y="552659"/>
                </a:cubicBezTo>
                <a:cubicBezTo>
                  <a:pt x="2818427" y="476889"/>
                  <a:pt x="2852496" y="570285"/>
                  <a:pt x="2813538" y="492369"/>
                </a:cubicBezTo>
                <a:cubicBezTo>
                  <a:pt x="2771936" y="409165"/>
                  <a:pt x="2840989" y="518471"/>
                  <a:pt x="2783393" y="432079"/>
                </a:cubicBezTo>
                <a:cubicBezTo>
                  <a:pt x="2780044" y="422031"/>
                  <a:pt x="2775643" y="412274"/>
                  <a:pt x="2773345" y="401934"/>
                </a:cubicBezTo>
                <a:cubicBezTo>
                  <a:pt x="2768925" y="382045"/>
                  <a:pt x="2778949" y="354687"/>
                  <a:pt x="2763297" y="341644"/>
                </a:cubicBezTo>
                <a:cubicBezTo>
                  <a:pt x="2750177" y="330710"/>
                  <a:pt x="2729802" y="348343"/>
                  <a:pt x="2713055" y="351692"/>
                </a:cubicBezTo>
                <a:cubicBezTo>
                  <a:pt x="2696964" y="375828"/>
                  <a:pt x="2688110" y="383380"/>
                  <a:pt x="2682910" y="411982"/>
                </a:cubicBezTo>
                <a:cubicBezTo>
                  <a:pt x="2678080" y="438551"/>
                  <a:pt x="2688348" y="470246"/>
                  <a:pt x="2672862" y="492369"/>
                </a:cubicBezTo>
                <a:cubicBezTo>
                  <a:pt x="2660714" y="509724"/>
                  <a:pt x="2632668" y="505767"/>
                  <a:pt x="2612571" y="512466"/>
                </a:cubicBezTo>
                <a:lnTo>
                  <a:pt x="2582426" y="522514"/>
                </a:lnTo>
                <a:cubicBezTo>
                  <a:pt x="2552281" y="519165"/>
                  <a:pt x="2521732" y="518414"/>
                  <a:pt x="2491991" y="512466"/>
                </a:cubicBezTo>
                <a:cubicBezTo>
                  <a:pt x="2441768" y="502421"/>
                  <a:pt x="2441740" y="492367"/>
                  <a:pt x="2401556" y="482321"/>
                </a:cubicBezTo>
                <a:cubicBezTo>
                  <a:pt x="2388158" y="478972"/>
                  <a:pt x="2374591" y="476241"/>
                  <a:pt x="2361363" y="472273"/>
                </a:cubicBezTo>
                <a:cubicBezTo>
                  <a:pt x="2341072" y="466186"/>
                  <a:pt x="2301072" y="452176"/>
                  <a:pt x="2301072" y="452176"/>
                </a:cubicBezTo>
                <a:cubicBezTo>
                  <a:pt x="2280975" y="455525"/>
                  <a:pt x="2259589" y="454388"/>
                  <a:pt x="2240782" y="462224"/>
                </a:cubicBezTo>
                <a:cubicBezTo>
                  <a:pt x="2218487" y="471514"/>
                  <a:pt x="2200589" y="489020"/>
                  <a:pt x="2180492" y="502418"/>
                </a:cubicBezTo>
                <a:cubicBezTo>
                  <a:pt x="2170444" y="509117"/>
                  <a:pt x="2162063" y="519585"/>
                  <a:pt x="2150347" y="522514"/>
                </a:cubicBezTo>
                <a:cubicBezTo>
                  <a:pt x="2093585" y="536706"/>
                  <a:pt x="2123696" y="529855"/>
                  <a:pt x="2059912" y="542611"/>
                </a:cubicBezTo>
                <a:cubicBezTo>
                  <a:pt x="1988131" y="590464"/>
                  <a:pt x="2023054" y="588662"/>
                  <a:pt x="1959429" y="572756"/>
                </a:cubicBezTo>
                <a:cubicBezTo>
                  <a:pt x="1931927" y="554421"/>
                  <a:pt x="1923290" y="554247"/>
                  <a:pt x="1909187" y="522514"/>
                </a:cubicBezTo>
                <a:cubicBezTo>
                  <a:pt x="1900584" y="503156"/>
                  <a:pt x="1889090" y="462224"/>
                  <a:pt x="1889090" y="462224"/>
                </a:cubicBezTo>
                <a:cubicBezTo>
                  <a:pt x="1885741" y="428730"/>
                  <a:pt x="1881440" y="395317"/>
                  <a:pt x="1879042" y="361741"/>
                </a:cubicBezTo>
                <a:cubicBezTo>
                  <a:pt x="1874740" y="301511"/>
                  <a:pt x="1880835" y="240081"/>
                  <a:pt x="1868993" y="180870"/>
                </a:cubicBezTo>
                <a:cubicBezTo>
                  <a:pt x="1866625" y="169028"/>
                  <a:pt x="1849650" y="166175"/>
                  <a:pt x="1838848" y="160774"/>
                </a:cubicBezTo>
                <a:cubicBezTo>
                  <a:pt x="1829374" y="156037"/>
                  <a:pt x="1818177" y="155462"/>
                  <a:pt x="1808703" y="150725"/>
                </a:cubicBezTo>
                <a:cubicBezTo>
                  <a:pt x="1797901" y="145324"/>
                  <a:pt x="1789658" y="135386"/>
                  <a:pt x="1778558" y="130629"/>
                </a:cubicBezTo>
                <a:cubicBezTo>
                  <a:pt x="1765865" y="125189"/>
                  <a:pt x="1751644" y="124374"/>
                  <a:pt x="1738365" y="120580"/>
                </a:cubicBezTo>
                <a:cubicBezTo>
                  <a:pt x="1728181" y="117670"/>
                  <a:pt x="1718268" y="113881"/>
                  <a:pt x="1708220" y="110532"/>
                </a:cubicBezTo>
                <a:cubicBezTo>
                  <a:pt x="1619922" y="51666"/>
                  <a:pt x="1671963" y="72741"/>
                  <a:pt x="1547446" y="60290"/>
                </a:cubicBezTo>
                <a:lnTo>
                  <a:pt x="1487156" y="40193"/>
                </a:lnTo>
                <a:cubicBezTo>
                  <a:pt x="1477108" y="36844"/>
                  <a:pt x="1467287" y="32714"/>
                  <a:pt x="1457011" y="30145"/>
                </a:cubicBezTo>
                <a:cubicBezTo>
                  <a:pt x="1443613" y="26796"/>
                  <a:pt x="1430046" y="24065"/>
                  <a:pt x="1416818" y="20097"/>
                </a:cubicBezTo>
                <a:cubicBezTo>
                  <a:pt x="1396527" y="14010"/>
                  <a:pt x="1356527" y="0"/>
                  <a:pt x="1356527" y="0"/>
                </a:cubicBezTo>
                <a:cubicBezTo>
                  <a:pt x="1346479" y="3349"/>
                  <a:pt x="1332538" y="1429"/>
                  <a:pt x="1326382" y="10048"/>
                </a:cubicBezTo>
                <a:cubicBezTo>
                  <a:pt x="1239498" y="131686"/>
                  <a:pt x="1353935" y="24269"/>
                  <a:pt x="1286189" y="100484"/>
                </a:cubicBezTo>
                <a:cubicBezTo>
                  <a:pt x="1264881" y="124456"/>
                  <a:pt x="1229355" y="164070"/>
                  <a:pt x="1195754" y="180870"/>
                </a:cubicBezTo>
                <a:cubicBezTo>
                  <a:pt x="1186280" y="185607"/>
                  <a:pt x="1176057" y="189178"/>
                  <a:pt x="1165609" y="190919"/>
                </a:cubicBezTo>
                <a:cubicBezTo>
                  <a:pt x="1135691" y="195905"/>
                  <a:pt x="1105319" y="197618"/>
                  <a:pt x="1075174" y="200967"/>
                </a:cubicBezTo>
                <a:cubicBezTo>
                  <a:pt x="1001782" y="225431"/>
                  <a:pt x="1035435" y="215926"/>
                  <a:pt x="974690" y="231112"/>
                </a:cubicBezTo>
                <a:cubicBezTo>
                  <a:pt x="964642" y="237811"/>
                  <a:pt x="950946" y="240968"/>
                  <a:pt x="944545" y="251209"/>
                </a:cubicBezTo>
                <a:cubicBezTo>
                  <a:pt x="933318" y="269173"/>
                  <a:pt x="924448" y="311499"/>
                  <a:pt x="924448" y="311499"/>
                </a:cubicBezTo>
                <a:cubicBezTo>
                  <a:pt x="927798" y="341644"/>
                  <a:pt x="924132" y="373430"/>
                  <a:pt x="934497" y="401934"/>
                </a:cubicBezTo>
                <a:cubicBezTo>
                  <a:pt x="938624" y="413284"/>
                  <a:pt x="956103" y="413491"/>
                  <a:pt x="964642" y="422031"/>
                </a:cubicBezTo>
                <a:cubicBezTo>
                  <a:pt x="973181" y="430570"/>
                  <a:pt x="979833" y="441140"/>
                  <a:pt x="984738" y="452176"/>
                </a:cubicBezTo>
                <a:cubicBezTo>
                  <a:pt x="993341" y="471534"/>
                  <a:pt x="1004835" y="512466"/>
                  <a:pt x="1004835" y="512466"/>
                </a:cubicBezTo>
                <a:cubicBezTo>
                  <a:pt x="1001486" y="522514"/>
                  <a:pt x="997697" y="532427"/>
                  <a:pt x="994787" y="542611"/>
                </a:cubicBezTo>
                <a:cubicBezTo>
                  <a:pt x="990993" y="555890"/>
                  <a:pt x="992399" y="571313"/>
                  <a:pt x="984738" y="582804"/>
                </a:cubicBezTo>
                <a:cubicBezTo>
                  <a:pt x="978039" y="592852"/>
                  <a:pt x="965693" y="598144"/>
                  <a:pt x="954593" y="602901"/>
                </a:cubicBezTo>
                <a:cubicBezTo>
                  <a:pt x="941900" y="608341"/>
                  <a:pt x="927679" y="609155"/>
                  <a:pt x="914400" y="612949"/>
                </a:cubicBezTo>
                <a:cubicBezTo>
                  <a:pt x="904216" y="615859"/>
                  <a:pt x="894439" y="620088"/>
                  <a:pt x="884255" y="622998"/>
                </a:cubicBezTo>
                <a:cubicBezTo>
                  <a:pt x="870976" y="626792"/>
                  <a:pt x="857290" y="629078"/>
                  <a:pt x="844062" y="633046"/>
                </a:cubicBezTo>
                <a:cubicBezTo>
                  <a:pt x="823771" y="639133"/>
                  <a:pt x="803868" y="646444"/>
                  <a:pt x="783771" y="653143"/>
                </a:cubicBezTo>
                <a:lnTo>
                  <a:pt x="753626" y="663191"/>
                </a:lnTo>
                <a:cubicBezTo>
                  <a:pt x="743578" y="666541"/>
                  <a:pt x="732294" y="667365"/>
                  <a:pt x="723481" y="673240"/>
                </a:cubicBezTo>
                <a:cubicBezTo>
                  <a:pt x="675711" y="705086"/>
                  <a:pt x="704792" y="689518"/>
                  <a:pt x="633046" y="713433"/>
                </a:cubicBezTo>
                <a:cubicBezTo>
                  <a:pt x="622998" y="716782"/>
                  <a:pt x="613469" y="722776"/>
                  <a:pt x="602901" y="723481"/>
                </a:cubicBezTo>
                <a:lnTo>
                  <a:pt x="452176" y="733530"/>
                </a:lnTo>
                <a:lnTo>
                  <a:pt x="361741" y="763675"/>
                </a:lnTo>
                <a:lnTo>
                  <a:pt x="331596" y="773723"/>
                </a:lnTo>
                <a:cubicBezTo>
                  <a:pt x="321548" y="777072"/>
                  <a:pt x="311727" y="781202"/>
                  <a:pt x="301451" y="783771"/>
                </a:cubicBezTo>
                <a:lnTo>
                  <a:pt x="261257" y="793820"/>
                </a:lnTo>
                <a:cubicBezTo>
                  <a:pt x="247859" y="790470"/>
                  <a:pt x="234292" y="787739"/>
                  <a:pt x="221064" y="783771"/>
                </a:cubicBezTo>
                <a:cubicBezTo>
                  <a:pt x="200774" y="777684"/>
                  <a:pt x="160774" y="763675"/>
                  <a:pt x="160774" y="763675"/>
                </a:cubicBezTo>
                <a:cubicBezTo>
                  <a:pt x="146552" y="749453"/>
                  <a:pt x="126659" y="720573"/>
                  <a:pt x="100483" y="723481"/>
                </a:cubicBezTo>
                <a:cubicBezTo>
                  <a:pt x="79429" y="725820"/>
                  <a:pt x="40193" y="743578"/>
                  <a:pt x="40193" y="743578"/>
                </a:cubicBezTo>
                <a:cubicBezTo>
                  <a:pt x="33494" y="753626"/>
                  <a:pt x="24854" y="762623"/>
                  <a:pt x="20097" y="773723"/>
                </a:cubicBezTo>
                <a:cubicBezTo>
                  <a:pt x="14657" y="786416"/>
                  <a:pt x="16224" y="801564"/>
                  <a:pt x="10048" y="813916"/>
                </a:cubicBezTo>
                <a:cubicBezTo>
                  <a:pt x="8550" y="816912"/>
                  <a:pt x="3349" y="813916"/>
                  <a:pt x="0" y="813916"/>
                </a:cubicBezTo>
              </a:path>
            </a:pathLst>
          </a:custGeom>
          <a:solidFill>
            <a:srgbClr val="00B050">
              <a:alpha val="69000"/>
            </a:srgb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29000" y="6248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অঞ্চলসমূহ</a:t>
            </a:r>
            <a:r>
              <a:rPr lang="en-US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lych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5638800"/>
            <a:ext cx="1600200" cy="1219200"/>
          </a:xfrm>
          <a:prstGeom prst="rect">
            <a:avLst/>
          </a:prstGeom>
        </p:spPr>
      </p:pic>
      <p:pic>
        <p:nvPicPr>
          <p:cNvPr id="15" name="Picture 14" descr="man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5503650"/>
            <a:ext cx="1805800" cy="1354350"/>
          </a:xfrm>
          <a:prstGeom prst="rect">
            <a:avLst/>
          </a:prstGeom>
        </p:spPr>
      </p:pic>
      <p:pic>
        <p:nvPicPr>
          <p:cNvPr id="16" name="Picture 15" descr="Potato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5638800"/>
            <a:ext cx="1600200" cy="1219200"/>
          </a:xfrm>
          <a:prstGeom prst="rect">
            <a:avLst/>
          </a:prstGeom>
        </p:spPr>
      </p:pic>
      <p:pic>
        <p:nvPicPr>
          <p:cNvPr id="17" name="Picture 16" descr="Rice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1371600"/>
          </a:xfrm>
          <a:prstGeom prst="rect">
            <a:avLst/>
          </a:prstGeom>
        </p:spPr>
      </p:pic>
      <p:pic>
        <p:nvPicPr>
          <p:cNvPr id="18" name="Picture 17" descr="sugar_ca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0"/>
            <a:ext cx="1905000" cy="1428750"/>
          </a:xfrm>
          <a:prstGeom prst="rect">
            <a:avLst/>
          </a:prstGeom>
        </p:spPr>
      </p:pic>
      <p:pic>
        <p:nvPicPr>
          <p:cNvPr id="19" name="Picture 18" descr="Whe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47800" cy="21717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7954590">
            <a:off x="2990827" y="200844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উত্তর-পশ্চিমাঞ্চল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jute-2.jpg"/>
          <p:cNvPicPr>
            <a:picLocks noChangeAspect="1"/>
          </p:cNvPicPr>
          <p:nvPr/>
        </p:nvPicPr>
        <p:blipFill>
          <a:blip r:embed="rId9" cstate="print"/>
          <a:srcRect l="4000" t="5348" r="4000" b="17112"/>
          <a:stretch>
            <a:fillRect/>
          </a:stretch>
        </p:blipFill>
        <p:spPr>
          <a:xfrm>
            <a:off x="0" y="762000"/>
            <a:ext cx="2296511" cy="1447800"/>
          </a:xfrm>
          <a:prstGeom prst="rect">
            <a:avLst/>
          </a:prstGeom>
        </p:spPr>
      </p:pic>
      <p:pic>
        <p:nvPicPr>
          <p:cNvPr id="22" name="Picture 21" descr="pineapple-plant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19600" y="5441175"/>
            <a:ext cx="2152635" cy="1416825"/>
          </a:xfrm>
          <a:prstGeom prst="rect">
            <a:avLst/>
          </a:prstGeom>
        </p:spPr>
      </p:pic>
      <p:pic>
        <p:nvPicPr>
          <p:cNvPr id="23" name="Picture 22" descr="Rice 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57800" y="0"/>
            <a:ext cx="2039193" cy="1371600"/>
          </a:xfrm>
          <a:prstGeom prst="rect">
            <a:avLst/>
          </a:prstGeom>
        </p:spPr>
      </p:pic>
      <p:pic>
        <p:nvPicPr>
          <p:cNvPr id="24" name="Picture 23" descr="Tea-Plan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191000"/>
            <a:ext cx="2088413" cy="13922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292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উত্তর-পূর্বাঞ্চল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coconu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58000" y="4267200"/>
            <a:ext cx="1986000" cy="1489500"/>
          </a:xfrm>
          <a:prstGeom prst="rect">
            <a:avLst/>
          </a:prstGeom>
        </p:spPr>
      </p:pic>
      <p:pic>
        <p:nvPicPr>
          <p:cNvPr id="27" name="Picture 26" descr="nu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29400" y="0"/>
            <a:ext cx="2083650" cy="1554403"/>
          </a:xfrm>
          <a:prstGeom prst="rect">
            <a:avLst/>
          </a:prstGeom>
        </p:spPr>
      </p:pic>
      <p:pic>
        <p:nvPicPr>
          <p:cNvPr id="28" name="Picture 27" descr="onion 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29400" y="2895600"/>
            <a:ext cx="1914600" cy="1533600"/>
          </a:xfrm>
          <a:prstGeom prst="rect">
            <a:avLst/>
          </a:prstGeom>
        </p:spPr>
      </p:pic>
      <p:pic>
        <p:nvPicPr>
          <p:cNvPr id="29" name="Picture 28" descr="Potato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0"/>
            <a:ext cx="1836037" cy="1431037"/>
          </a:xfrm>
          <a:prstGeom prst="rect">
            <a:avLst/>
          </a:prstGeom>
        </p:spPr>
      </p:pic>
      <p:pic>
        <p:nvPicPr>
          <p:cNvPr id="30" name="Picture 29" descr="pulses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57937" y="1371600"/>
            <a:ext cx="1886063" cy="1487734"/>
          </a:xfrm>
          <a:prstGeom prst="rect">
            <a:avLst/>
          </a:prstGeom>
        </p:spPr>
      </p:pic>
      <p:pic>
        <p:nvPicPr>
          <p:cNvPr id="31" name="Picture 30" descr="Rice 3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2286000"/>
            <a:ext cx="2283750" cy="1712813"/>
          </a:xfrm>
          <a:prstGeom prst="rect">
            <a:avLst/>
          </a:prstGeom>
        </p:spPr>
      </p:pic>
      <p:pic>
        <p:nvPicPr>
          <p:cNvPr id="32" name="Picture 31" descr="bananas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19200" y="4724400"/>
            <a:ext cx="1981200" cy="1485900"/>
          </a:xfrm>
          <a:prstGeom prst="rect">
            <a:avLst/>
          </a:prstGeom>
        </p:spPr>
      </p:pic>
      <p:pic>
        <p:nvPicPr>
          <p:cNvPr id="33" name="Picture 32" descr="chili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3200400"/>
            <a:ext cx="1907400" cy="14305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886200" y="4648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দক্ষিণাঞ্চল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3.04881E-6 L -0.52864 0.242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3.45593E-6 L 0.2875 0.197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4.56627E-6 L -0.00833 -0.5440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4.3789E-6 L 0.14583 0.2401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-2.03794E-6 L -0.50712 -0.5452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1.16586E-6 L 0.17084 -0.5551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03747E-7 L -0.07813 0.33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69188E-6 L 0.50781 0.1943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83E-6 L 0.52743 -0.3011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05806E-6 L 0.02396 -0.4742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-3.94633E-6 L 0.4085 0.2195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6.38446E-7 L -0.38855 0.38029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1.01781E-7 L -0.36632 -0.0751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4.10826E-6 L -0.31389 0.5530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2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1.02012E-6 L 0.275 -0.1304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6 -4.3789E-6 L 0.06632 0.55101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2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2.80361E-6 L 0.42066 0.0957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2.81749E-6 L -0.37031 0.14365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2296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দলীয় কাজ</a:t>
            </a:r>
          </a:p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rPr>
              <a:t>১)উত্তর পশ্চিমাঞ্চলের প্রধান প্রধান ফসল এর নাম লিখ।</a:t>
            </a:r>
          </a:p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rPr>
              <a:t>২)উত্তর পুর্বাঞ্চলের প্রধান প্রধান ফসল এর নাম লিখ ।</a:t>
            </a:r>
          </a:p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rPr>
              <a:t>৩)দক্ষিনাঞ্চলের প্রধান প্রধান ফসল এর নাম লিখ ।</a:t>
            </a:r>
          </a:p>
          <a:p>
            <a:endParaRPr lang="bn-BD" sz="3600" dirty="0" smtClean="0">
              <a:latin typeface="NikoshLightBAN" pitchFamily="2" charset="0"/>
              <a:cs typeface="NikoshLightBAN" pitchFamily="2" charset="0"/>
            </a:endParaRPr>
          </a:p>
          <a:p>
            <a:endParaRPr lang="bn-BD" sz="3600" dirty="0" smtClean="0">
              <a:latin typeface="NikoshLightBAN" pitchFamily="2" charset="0"/>
              <a:cs typeface="NikoshLightBAN" pitchFamily="2" charset="0"/>
            </a:endParaRPr>
          </a:p>
          <a:p>
            <a:endParaRPr lang="bn-BD" sz="3600" dirty="0" smtClean="0">
              <a:latin typeface="NikoshLightBAN" pitchFamily="2" charset="0"/>
              <a:cs typeface="NikoshLightBAN" pitchFamily="2" charset="0"/>
            </a:endParaRPr>
          </a:p>
          <a:p>
            <a:endParaRPr lang="bn-BD" sz="3600" dirty="0" smtClean="0">
              <a:latin typeface="NikoshLightBAN" pitchFamily="2" charset="0"/>
              <a:cs typeface="NikoshLightBAN" pitchFamily="2" charset="0"/>
            </a:endParaRPr>
          </a:p>
          <a:p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5608" y="503238"/>
            <a:ext cx="7498080" cy="7159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35608" y="1600200"/>
            <a:ext cx="7174992" cy="3733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রাজশাহীতে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সিলেটে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749808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438400"/>
            <a:ext cx="7498080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দক্ষিণাঞ্চলে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5600" y="5924550"/>
            <a:ext cx="484461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" name="Picture 2" descr="C:\Users\Lab-7\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35" y="22123"/>
            <a:ext cx="8639556" cy="6858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819400" y="181897"/>
            <a:ext cx="51045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7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784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উম্মে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হাবিবা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ষাইটশালা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ব্রাহ্মণপাড়া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6002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শ্রেণি  </a:t>
            </a:r>
            <a:r>
              <a:rPr lang="bn-IN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IN" sz="36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 descr="C:\Users\Lab-7\Desktop\Lesson Plan\Picture\AA (4)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1"/>
            <a:ext cx="3886200" cy="2926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C:\Users\Lab-7\Desktop\Lesson Plan\Picture\AA (3)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"/>
            <a:ext cx="3886200" cy="2926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C:\Users\Lab-7\Desktop\Lesson Plan\Picture\AA (5)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599" y="3505200"/>
            <a:ext cx="3886200" cy="2926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C:\Users\Lab-7\Desktop\Lesson Plan\Picture\AA (2)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12125"/>
            <a:ext cx="3886200" cy="2926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C:\Users\Lab-7\Desktop\Lesson Plan\Picture\AA (1).gif"/>
          <p:cNvPicPr>
            <a:picLocks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905000"/>
            <a:ext cx="3886200" cy="2926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C:\Users\Lab-7\Desktop\Lesson Plan\Picture\AA (1)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905000"/>
            <a:ext cx="3886200" cy="2926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47800" y="3124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ভিন্নতার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267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75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19200"/>
            <a:ext cx="4753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আজকের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পাঠ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2212" y="3048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5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190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74" y="969288"/>
            <a:ext cx="868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4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অঞ্চলসমূহে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অঞ্চলভেদে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28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4388" y="624840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05740" y="1162050"/>
            <a:ext cx="1295400" cy="1219200"/>
            <a:chOff x="1828800" y="1447800"/>
            <a:chExt cx="1701800" cy="1727200"/>
          </a:xfrm>
        </p:grpSpPr>
        <p:pic>
          <p:nvPicPr>
            <p:cNvPr id="4" name="Picture 2" descr="C:\Users\Lab-7\Desktop\Lesson Plan\Picture\Rainfall High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828800" y="1447800"/>
              <a:ext cx="1701800" cy="17272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286000" y="1885950"/>
              <a:ext cx="1044388" cy="479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বৃষ্টিপাত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3665" y="4724400"/>
            <a:ext cx="1066800" cy="1066800"/>
            <a:chOff x="4343400" y="5251788"/>
            <a:chExt cx="1066800" cy="1066800"/>
          </a:xfrm>
        </p:grpSpPr>
        <p:sp>
          <p:nvSpPr>
            <p:cNvPr id="7" name="Oval 6"/>
            <p:cNvSpPr/>
            <p:nvPr/>
          </p:nvSpPr>
          <p:spPr>
            <a:xfrm>
              <a:off x="4343400" y="5251788"/>
              <a:ext cx="1066800" cy="106680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67225" y="57912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বায়ুর</a:t>
              </a:r>
              <a:r>
                <a:rPr lang="en-US" sz="1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চাপ</a:t>
              </a:r>
              <a:endParaRPr lang="en-US" sz="1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9540" y="3600450"/>
            <a:ext cx="1013012" cy="1076325"/>
            <a:chOff x="1828800" y="3657600"/>
            <a:chExt cx="1013012" cy="1076325"/>
          </a:xfrm>
        </p:grpSpPr>
        <p:pic>
          <p:nvPicPr>
            <p:cNvPr id="10" name="Picture 9" descr="anemome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800" y="3657600"/>
              <a:ext cx="1013012" cy="10763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19232" y="4303208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প্রবাহ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96540" y="171450"/>
            <a:ext cx="1143000" cy="1143000"/>
            <a:chOff x="4495800" y="228600"/>
            <a:chExt cx="1143000" cy="1143000"/>
          </a:xfrm>
        </p:grpSpPr>
        <p:pic>
          <p:nvPicPr>
            <p:cNvPr id="13" name="Picture 12" descr="Sunny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5800" y="228600"/>
              <a:ext cx="1143000" cy="114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648200" y="6096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সূর্যরশ্মি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63540" y="1390650"/>
            <a:ext cx="1047750" cy="1310104"/>
            <a:chOff x="7162800" y="1447800"/>
            <a:chExt cx="1047750" cy="1310104"/>
          </a:xfrm>
        </p:grpSpPr>
        <p:pic>
          <p:nvPicPr>
            <p:cNvPr id="16" name="Picture 3" descr="C:\Users\Lab-7\Desktop\Lesson Plan\Picture\heat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1447800"/>
              <a:ext cx="1047750" cy="124777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7239000" y="2419350"/>
              <a:ext cx="838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তাপমাত্রা</a:t>
              </a:r>
              <a:endParaRPr lang="en-US" sz="1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9000" y="19050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তাপমাত্রা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91275" y="3733800"/>
            <a:ext cx="1076325" cy="1310104"/>
            <a:chOff x="7086600" y="4419600"/>
            <a:chExt cx="1076325" cy="1310104"/>
          </a:xfrm>
        </p:grpSpPr>
        <p:pic>
          <p:nvPicPr>
            <p:cNvPr id="20" name="Picture 4" descr="C:\Users\Lab-7\Desktop\Lesson Plan\Picture\humidity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86600" y="4419600"/>
              <a:ext cx="1076325" cy="1247775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7172325" y="5391150"/>
              <a:ext cx="838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আর্দ্রতা</a:t>
              </a:r>
              <a:endParaRPr lang="en-US" sz="1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78712" y="5081694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আর্দ্রতা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95600" y="3200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দৈনন্দিন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85052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সূর্যরশ্মি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99E-6 L 0.25416 0.222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9563E-6 L -0.00417 0.371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0518E-6 L -0.27396 0.182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00463 L -0.26718 -0.228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5489E-6 L 0.01667 -0.347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85427E-7 L 0.27795 -0.089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05000" y="0"/>
            <a:ext cx="6172200" cy="6858000"/>
            <a:chOff x="1905000" y="0"/>
            <a:chExt cx="6172200" cy="6858000"/>
          </a:xfrm>
        </p:grpSpPr>
        <p:pic>
          <p:nvPicPr>
            <p:cNvPr id="1026" name="Picture 2" descr="C:\Users\Lab-7\Desktop\Lesson Plan\Picture\Banglades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0300" y="0"/>
              <a:ext cx="5143500" cy="68580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7239000" y="2743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609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5000" y="2895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3000" y="58674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বঙ্গোপসাগর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9182969">
              <a:off x="7086600" y="6279177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মায়ানমার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49458" y="1651283"/>
            <a:ext cx="3256661" cy="4034849"/>
          </a:xfrm>
          <a:custGeom>
            <a:avLst/>
            <a:gdLst>
              <a:gd name="connsiteX0" fmla="*/ 674234 w 3256661"/>
              <a:gd name="connsiteY0" fmla="*/ 16743 h 4034849"/>
              <a:gd name="connsiteX1" fmla="*/ 623993 w 3256661"/>
              <a:gd name="connsiteY1" fmla="*/ 66985 h 4034849"/>
              <a:gd name="connsiteX2" fmla="*/ 603896 w 3256661"/>
              <a:gd name="connsiteY2" fmla="*/ 97130 h 4034849"/>
              <a:gd name="connsiteX3" fmla="*/ 573751 w 3256661"/>
              <a:gd name="connsiteY3" fmla="*/ 117227 h 4034849"/>
              <a:gd name="connsiteX4" fmla="*/ 483316 w 3256661"/>
              <a:gd name="connsiteY4" fmla="*/ 197614 h 4034849"/>
              <a:gd name="connsiteX5" fmla="*/ 453171 w 3256661"/>
              <a:gd name="connsiteY5" fmla="*/ 207662 h 4034849"/>
              <a:gd name="connsiteX6" fmla="*/ 412977 w 3256661"/>
              <a:gd name="connsiteY6" fmla="*/ 267952 h 4034849"/>
              <a:gd name="connsiteX7" fmla="*/ 392880 w 3256661"/>
              <a:gd name="connsiteY7" fmla="*/ 298097 h 4034849"/>
              <a:gd name="connsiteX8" fmla="*/ 372784 w 3256661"/>
              <a:gd name="connsiteY8" fmla="*/ 368436 h 4034849"/>
              <a:gd name="connsiteX9" fmla="*/ 362735 w 3256661"/>
              <a:gd name="connsiteY9" fmla="*/ 398581 h 4034849"/>
              <a:gd name="connsiteX10" fmla="*/ 322542 w 3256661"/>
              <a:gd name="connsiteY10" fmla="*/ 458871 h 4034849"/>
              <a:gd name="connsiteX11" fmla="*/ 272300 w 3256661"/>
              <a:gd name="connsiteY11" fmla="*/ 519161 h 4034849"/>
              <a:gd name="connsiteX12" fmla="*/ 242155 w 3256661"/>
              <a:gd name="connsiteY12" fmla="*/ 529209 h 4034849"/>
              <a:gd name="connsiteX13" fmla="*/ 212010 w 3256661"/>
              <a:gd name="connsiteY13" fmla="*/ 549306 h 4034849"/>
              <a:gd name="connsiteX14" fmla="*/ 141672 w 3256661"/>
              <a:gd name="connsiteY14" fmla="*/ 579451 h 4034849"/>
              <a:gd name="connsiteX15" fmla="*/ 111527 w 3256661"/>
              <a:gd name="connsiteY15" fmla="*/ 639741 h 4034849"/>
              <a:gd name="connsiteX16" fmla="*/ 131623 w 3256661"/>
              <a:gd name="connsiteY16" fmla="*/ 700031 h 4034849"/>
              <a:gd name="connsiteX17" fmla="*/ 141672 w 3256661"/>
              <a:gd name="connsiteY17" fmla="*/ 750273 h 4034849"/>
              <a:gd name="connsiteX18" fmla="*/ 131623 w 3256661"/>
              <a:gd name="connsiteY18" fmla="*/ 951240 h 4034849"/>
              <a:gd name="connsiteX19" fmla="*/ 121575 w 3256661"/>
              <a:gd name="connsiteY19" fmla="*/ 991433 h 4034849"/>
              <a:gd name="connsiteX20" fmla="*/ 111527 w 3256661"/>
              <a:gd name="connsiteY20" fmla="*/ 1041675 h 4034849"/>
              <a:gd name="connsiteX21" fmla="*/ 101478 w 3256661"/>
              <a:gd name="connsiteY21" fmla="*/ 1112014 h 4034849"/>
              <a:gd name="connsiteX22" fmla="*/ 71333 w 3256661"/>
              <a:gd name="connsiteY22" fmla="*/ 1132110 h 4034849"/>
              <a:gd name="connsiteX23" fmla="*/ 51237 w 3256661"/>
              <a:gd name="connsiteY23" fmla="*/ 1192401 h 4034849"/>
              <a:gd name="connsiteX24" fmla="*/ 31140 w 3256661"/>
              <a:gd name="connsiteY24" fmla="*/ 1403416 h 4034849"/>
              <a:gd name="connsiteX25" fmla="*/ 81382 w 3256661"/>
              <a:gd name="connsiteY25" fmla="*/ 1574238 h 4034849"/>
              <a:gd name="connsiteX26" fmla="*/ 111527 w 3256661"/>
              <a:gd name="connsiteY26" fmla="*/ 1604383 h 4034849"/>
              <a:gd name="connsiteX27" fmla="*/ 131623 w 3256661"/>
              <a:gd name="connsiteY27" fmla="*/ 1634528 h 4034849"/>
              <a:gd name="connsiteX28" fmla="*/ 161768 w 3256661"/>
              <a:gd name="connsiteY28" fmla="*/ 1654625 h 4034849"/>
              <a:gd name="connsiteX29" fmla="*/ 181865 w 3256661"/>
              <a:gd name="connsiteY29" fmla="*/ 1684770 h 4034849"/>
              <a:gd name="connsiteX30" fmla="*/ 191913 w 3256661"/>
              <a:gd name="connsiteY30" fmla="*/ 1714915 h 4034849"/>
              <a:gd name="connsiteX31" fmla="*/ 222058 w 3256661"/>
              <a:gd name="connsiteY31" fmla="*/ 1724963 h 4034849"/>
              <a:gd name="connsiteX32" fmla="*/ 252204 w 3256661"/>
              <a:gd name="connsiteY32" fmla="*/ 1745060 h 4034849"/>
              <a:gd name="connsiteX33" fmla="*/ 342639 w 3256661"/>
              <a:gd name="connsiteY33" fmla="*/ 1785253 h 4034849"/>
              <a:gd name="connsiteX34" fmla="*/ 423026 w 3256661"/>
              <a:gd name="connsiteY34" fmla="*/ 1875688 h 4034849"/>
              <a:gd name="connsiteX35" fmla="*/ 543606 w 3256661"/>
              <a:gd name="connsiteY35" fmla="*/ 1956075 h 4034849"/>
              <a:gd name="connsiteX36" fmla="*/ 573751 w 3256661"/>
              <a:gd name="connsiteY36" fmla="*/ 1976172 h 4034849"/>
              <a:gd name="connsiteX37" fmla="*/ 603896 w 3256661"/>
              <a:gd name="connsiteY37" fmla="*/ 1996269 h 4034849"/>
              <a:gd name="connsiteX38" fmla="*/ 734524 w 3256661"/>
              <a:gd name="connsiteY38" fmla="*/ 2026414 h 4034849"/>
              <a:gd name="connsiteX39" fmla="*/ 764669 w 3256661"/>
              <a:gd name="connsiteY39" fmla="*/ 2056559 h 4034849"/>
              <a:gd name="connsiteX40" fmla="*/ 885250 w 3256661"/>
              <a:gd name="connsiteY40" fmla="*/ 2076655 h 4034849"/>
              <a:gd name="connsiteX41" fmla="*/ 955588 w 3256661"/>
              <a:gd name="connsiteY41" fmla="*/ 2096752 h 4034849"/>
              <a:gd name="connsiteX42" fmla="*/ 1005830 w 3256661"/>
              <a:gd name="connsiteY42" fmla="*/ 2106801 h 4034849"/>
              <a:gd name="connsiteX43" fmla="*/ 1046023 w 3256661"/>
              <a:gd name="connsiteY43" fmla="*/ 2116849 h 4034849"/>
              <a:gd name="connsiteX44" fmla="*/ 1116362 w 3256661"/>
              <a:gd name="connsiteY44" fmla="*/ 2197236 h 4034849"/>
              <a:gd name="connsiteX45" fmla="*/ 1086217 w 3256661"/>
              <a:gd name="connsiteY45" fmla="*/ 2398203 h 4034849"/>
              <a:gd name="connsiteX46" fmla="*/ 1106313 w 3256661"/>
              <a:gd name="connsiteY46" fmla="*/ 2478590 h 4034849"/>
              <a:gd name="connsiteX47" fmla="*/ 1116362 w 3256661"/>
              <a:gd name="connsiteY47" fmla="*/ 2508735 h 4034849"/>
              <a:gd name="connsiteX48" fmla="*/ 1146507 w 3256661"/>
              <a:gd name="connsiteY48" fmla="*/ 2538880 h 4034849"/>
              <a:gd name="connsiteX49" fmla="*/ 1166604 w 3256661"/>
              <a:gd name="connsiteY49" fmla="*/ 2569025 h 4034849"/>
              <a:gd name="connsiteX50" fmla="*/ 1267087 w 3256661"/>
              <a:gd name="connsiteY50" fmla="*/ 2558976 h 4034849"/>
              <a:gd name="connsiteX51" fmla="*/ 1287184 w 3256661"/>
              <a:gd name="connsiteY51" fmla="*/ 2528831 h 4034849"/>
              <a:gd name="connsiteX52" fmla="*/ 1347474 w 3256661"/>
              <a:gd name="connsiteY52" fmla="*/ 2488638 h 4034849"/>
              <a:gd name="connsiteX53" fmla="*/ 1367571 w 3256661"/>
              <a:gd name="connsiteY53" fmla="*/ 2458493 h 4034849"/>
              <a:gd name="connsiteX54" fmla="*/ 1508247 w 3256661"/>
              <a:gd name="connsiteY54" fmla="*/ 2428348 h 4034849"/>
              <a:gd name="connsiteX55" fmla="*/ 1638876 w 3256661"/>
              <a:gd name="connsiteY55" fmla="*/ 2438396 h 4034849"/>
              <a:gd name="connsiteX56" fmla="*/ 1658973 w 3256661"/>
              <a:gd name="connsiteY56" fmla="*/ 2478590 h 4034849"/>
              <a:gd name="connsiteX57" fmla="*/ 1739360 w 3256661"/>
              <a:gd name="connsiteY57" fmla="*/ 2508735 h 4034849"/>
              <a:gd name="connsiteX58" fmla="*/ 1859940 w 3256661"/>
              <a:gd name="connsiteY58" fmla="*/ 2498686 h 4034849"/>
              <a:gd name="connsiteX59" fmla="*/ 1890085 w 3256661"/>
              <a:gd name="connsiteY59" fmla="*/ 2478590 h 4034849"/>
              <a:gd name="connsiteX60" fmla="*/ 1900133 w 3256661"/>
              <a:gd name="connsiteY60" fmla="*/ 2378106 h 4034849"/>
              <a:gd name="connsiteX61" fmla="*/ 1930278 w 3256661"/>
              <a:gd name="connsiteY61" fmla="*/ 2317816 h 4034849"/>
              <a:gd name="connsiteX62" fmla="*/ 1950375 w 3256661"/>
              <a:gd name="connsiteY62" fmla="*/ 2247477 h 4034849"/>
              <a:gd name="connsiteX63" fmla="*/ 1980520 w 3256661"/>
              <a:gd name="connsiteY63" fmla="*/ 2267574 h 4034849"/>
              <a:gd name="connsiteX64" fmla="*/ 1990568 w 3256661"/>
              <a:gd name="connsiteY64" fmla="*/ 2408251 h 4034849"/>
              <a:gd name="connsiteX65" fmla="*/ 2000617 w 3256661"/>
              <a:gd name="connsiteY65" fmla="*/ 2448444 h 4034849"/>
              <a:gd name="connsiteX66" fmla="*/ 2030762 w 3256661"/>
              <a:gd name="connsiteY66" fmla="*/ 2468541 h 4034849"/>
              <a:gd name="connsiteX67" fmla="*/ 2060907 w 3256661"/>
              <a:gd name="connsiteY67" fmla="*/ 2528831 h 4034849"/>
              <a:gd name="connsiteX68" fmla="*/ 2081004 w 3256661"/>
              <a:gd name="connsiteY68" fmla="*/ 2558976 h 4034849"/>
              <a:gd name="connsiteX69" fmla="*/ 2091052 w 3256661"/>
              <a:gd name="connsiteY69" fmla="*/ 2589121 h 4034849"/>
              <a:gd name="connsiteX70" fmla="*/ 2151342 w 3256661"/>
              <a:gd name="connsiteY70" fmla="*/ 2639363 h 4034849"/>
              <a:gd name="connsiteX71" fmla="*/ 2181487 w 3256661"/>
              <a:gd name="connsiteY71" fmla="*/ 2609218 h 4034849"/>
              <a:gd name="connsiteX72" fmla="*/ 2201584 w 3256661"/>
              <a:gd name="connsiteY72" fmla="*/ 2579073 h 4034849"/>
              <a:gd name="connsiteX73" fmla="*/ 2261874 w 3256661"/>
              <a:gd name="connsiteY73" fmla="*/ 2558976 h 4034849"/>
              <a:gd name="connsiteX74" fmla="*/ 2292019 w 3256661"/>
              <a:gd name="connsiteY74" fmla="*/ 2538880 h 4034849"/>
              <a:gd name="connsiteX75" fmla="*/ 2312116 w 3256661"/>
              <a:gd name="connsiteY75" fmla="*/ 2508735 h 4034849"/>
              <a:gd name="connsiteX76" fmla="*/ 2342261 w 3256661"/>
              <a:gd name="connsiteY76" fmla="*/ 2518783 h 4034849"/>
              <a:gd name="connsiteX77" fmla="*/ 2372406 w 3256661"/>
              <a:gd name="connsiteY77" fmla="*/ 2579073 h 4034849"/>
              <a:gd name="connsiteX78" fmla="*/ 2402551 w 3256661"/>
              <a:gd name="connsiteY78" fmla="*/ 2609218 h 4034849"/>
              <a:gd name="connsiteX79" fmla="*/ 2442744 w 3256661"/>
              <a:gd name="connsiteY79" fmla="*/ 2669508 h 4034849"/>
              <a:gd name="connsiteX80" fmla="*/ 2452793 w 3256661"/>
              <a:gd name="connsiteY80" fmla="*/ 2729798 h 4034849"/>
              <a:gd name="connsiteX81" fmla="*/ 2462841 w 3256661"/>
              <a:gd name="connsiteY81" fmla="*/ 2810185 h 4034849"/>
              <a:gd name="connsiteX82" fmla="*/ 2472889 w 3256661"/>
              <a:gd name="connsiteY82" fmla="*/ 2840330 h 4034849"/>
              <a:gd name="connsiteX83" fmla="*/ 2492986 w 3256661"/>
              <a:gd name="connsiteY83" fmla="*/ 2930765 h 4034849"/>
              <a:gd name="connsiteX84" fmla="*/ 2503034 w 3256661"/>
              <a:gd name="connsiteY84" fmla="*/ 2960910 h 4034849"/>
              <a:gd name="connsiteX85" fmla="*/ 2523131 w 3256661"/>
              <a:gd name="connsiteY85" fmla="*/ 2991055 h 4034849"/>
              <a:gd name="connsiteX86" fmla="*/ 2563324 w 3256661"/>
              <a:gd name="connsiteY86" fmla="*/ 3081491 h 4034849"/>
              <a:gd name="connsiteX87" fmla="*/ 2583421 w 3256661"/>
              <a:gd name="connsiteY87" fmla="*/ 3242264 h 4034849"/>
              <a:gd name="connsiteX88" fmla="*/ 2593469 w 3256661"/>
              <a:gd name="connsiteY88" fmla="*/ 3272409 h 4034849"/>
              <a:gd name="connsiteX89" fmla="*/ 2603518 w 3256661"/>
              <a:gd name="connsiteY89" fmla="*/ 3332699 h 4034849"/>
              <a:gd name="connsiteX90" fmla="*/ 2563324 w 3256661"/>
              <a:gd name="connsiteY90" fmla="*/ 3372893 h 4034849"/>
              <a:gd name="connsiteX91" fmla="*/ 2533179 w 3256661"/>
              <a:gd name="connsiteY91" fmla="*/ 3433183 h 4034849"/>
              <a:gd name="connsiteX92" fmla="*/ 2543228 w 3256661"/>
              <a:gd name="connsiteY92" fmla="*/ 3523618 h 4034849"/>
              <a:gd name="connsiteX93" fmla="*/ 2553276 w 3256661"/>
              <a:gd name="connsiteY93" fmla="*/ 3553763 h 4034849"/>
              <a:gd name="connsiteX94" fmla="*/ 2583421 w 3256661"/>
              <a:gd name="connsiteY94" fmla="*/ 3563812 h 4034849"/>
              <a:gd name="connsiteX95" fmla="*/ 2593469 w 3256661"/>
              <a:gd name="connsiteY95" fmla="*/ 3593957 h 4034849"/>
              <a:gd name="connsiteX96" fmla="*/ 2633663 w 3256661"/>
              <a:gd name="connsiteY96" fmla="*/ 3654247 h 4034849"/>
              <a:gd name="connsiteX97" fmla="*/ 2704001 w 3256661"/>
              <a:gd name="connsiteY97" fmla="*/ 3724585 h 4034849"/>
              <a:gd name="connsiteX98" fmla="*/ 2734146 w 3256661"/>
              <a:gd name="connsiteY98" fmla="*/ 3744682 h 4034849"/>
              <a:gd name="connsiteX99" fmla="*/ 2754243 w 3256661"/>
              <a:gd name="connsiteY99" fmla="*/ 3774827 h 4034849"/>
              <a:gd name="connsiteX100" fmla="*/ 2784388 w 3256661"/>
              <a:gd name="connsiteY100" fmla="*/ 3784875 h 4034849"/>
              <a:gd name="connsiteX101" fmla="*/ 2804485 w 3256661"/>
              <a:gd name="connsiteY101" fmla="*/ 3825069 h 4034849"/>
              <a:gd name="connsiteX102" fmla="*/ 2834630 w 3256661"/>
              <a:gd name="connsiteY102" fmla="*/ 3845165 h 4034849"/>
              <a:gd name="connsiteX103" fmla="*/ 2864775 w 3256661"/>
              <a:gd name="connsiteY103" fmla="*/ 3875310 h 4034849"/>
              <a:gd name="connsiteX104" fmla="*/ 2894920 w 3256661"/>
              <a:gd name="connsiteY104" fmla="*/ 3885359 h 4034849"/>
              <a:gd name="connsiteX105" fmla="*/ 2935113 w 3256661"/>
              <a:gd name="connsiteY105" fmla="*/ 3905455 h 4034849"/>
              <a:gd name="connsiteX106" fmla="*/ 2965258 w 3256661"/>
              <a:gd name="connsiteY106" fmla="*/ 3915504 h 4034849"/>
              <a:gd name="connsiteX107" fmla="*/ 3045645 w 3256661"/>
              <a:gd name="connsiteY107" fmla="*/ 3955697 h 4034849"/>
              <a:gd name="connsiteX108" fmla="*/ 3075790 w 3256661"/>
              <a:gd name="connsiteY108" fmla="*/ 3965746 h 4034849"/>
              <a:gd name="connsiteX109" fmla="*/ 3105935 w 3256661"/>
              <a:gd name="connsiteY109" fmla="*/ 3985842 h 4034849"/>
              <a:gd name="connsiteX110" fmla="*/ 3136080 w 3256661"/>
              <a:gd name="connsiteY110" fmla="*/ 3995891 h 4034849"/>
              <a:gd name="connsiteX111" fmla="*/ 3196371 w 3256661"/>
              <a:gd name="connsiteY111" fmla="*/ 4026036 h 4034849"/>
              <a:gd name="connsiteX112" fmla="*/ 3206419 w 3256661"/>
              <a:gd name="connsiteY112" fmla="*/ 3965746 h 4034849"/>
              <a:gd name="connsiteX113" fmla="*/ 3226516 w 3256661"/>
              <a:gd name="connsiteY113" fmla="*/ 3905455 h 4034849"/>
              <a:gd name="connsiteX114" fmla="*/ 3236564 w 3256661"/>
              <a:gd name="connsiteY114" fmla="*/ 3845165 h 4034849"/>
              <a:gd name="connsiteX115" fmla="*/ 3246612 w 3256661"/>
              <a:gd name="connsiteY115" fmla="*/ 3815020 h 4034849"/>
              <a:gd name="connsiteX116" fmla="*/ 3256661 w 3256661"/>
              <a:gd name="connsiteY116" fmla="*/ 3714537 h 4034849"/>
              <a:gd name="connsiteX117" fmla="*/ 3226516 w 3256661"/>
              <a:gd name="connsiteY117" fmla="*/ 3604005 h 4034849"/>
              <a:gd name="connsiteX118" fmla="*/ 3216467 w 3256661"/>
              <a:gd name="connsiteY118" fmla="*/ 3423135 h 4034849"/>
              <a:gd name="connsiteX119" fmla="*/ 3196371 w 3256661"/>
              <a:gd name="connsiteY119" fmla="*/ 3272409 h 4034849"/>
              <a:gd name="connsiteX120" fmla="*/ 3176274 w 3256661"/>
              <a:gd name="connsiteY120" fmla="*/ 3161877 h 4034849"/>
              <a:gd name="connsiteX121" fmla="*/ 3156177 w 3256661"/>
              <a:gd name="connsiteY121" fmla="*/ 3131732 h 4034849"/>
              <a:gd name="connsiteX122" fmla="*/ 3146129 w 3256661"/>
              <a:gd name="connsiteY122" fmla="*/ 3081491 h 4034849"/>
              <a:gd name="connsiteX123" fmla="*/ 3136080 w 3256661"/>
              <a:gd name="connsiteY123" fmla="*/ 3021201 h 4034849"/>
              <a:gd name="connsiteX124" fmla="*/ 3115984 w 3256661"/>
              <a:gd name="connsiteY124" fmla="*/ 2960910 h 4034849"/>
              <a:gd name="connsiteX125" fmla="*/ 3085839 w 3256661"/>
              <a:gd name="connsiteY125" fmla="*/ 2860427 h 4034849"/>
              <a:gd name="connsiteX126" fmla="*/ 3065742 w 3256661"/>
              <a:gd name="connsiteY126" fmla="*/ 2830282 h 4034849"/>
              <a:gd name="connsiteX127" fmla="*/ 3045645 w 3256661"/>
              <a:gd name="connsiteY127" fmla="*/ 2769992 h 4034849"/>
              <a:gd name="connsiteX128" fmla="*/ 3035597 w 3256661"/>
              <a:gd name="connsiteY128" fmla="*/ 2739847 h 4034849"/>
              <a:gd name="connsiteX129" fmla="*/ 2995404 w 3256661"/>
              <a:gd name="connsiteY129" fmla="*/ 2669508 h 4034849"/>
              <a:gd name="connsiteX130" fmla="*/ 2965258 w 3256661"/>
              <a:gd name="connsiteY130" fmla="*/ 2609218 h 4034849"/>
              <a:gd name="connsiteX131" fmla="*/ 2955210 w 3256661"/>
              <a:gd name="connsiteY131" fmla="*/ 2579073 h 4034849"/>
              <a:gd name="connsiteX132" fmla="*/ 2935113 w 3256661"/>
              <a:gd name="connsiteY132" fmla="*/ 2498686 h 4034849"/>
              <a:gd name="connsiteX133" fmla="*/ 2935113 w 3256661"/>
              <a:gd name="connsiteY133" fmla="*/ 2307768 h 4034849"/>
              <a:gd name="connsiteX134" fmla="*/ 2965258 w 3256661"/>
              <a:gd name="connsiteY134" fmla="*/ 2277622 h 4034849"/>
              <a:gd name="connsiteX135" fmla="*/ 2975307 w 3256661"/>
              <a:gd name="connsiteY135" fmla="*/ 2247477 h 4034849"/>
              <a:gd name="connsiteX136" fmla="*/ 2935113 w 3256661"/>
              <a:gd name="connsiteY136" fmla="*/ 2157042 h 4034849"/>
              <a:gd name="connsiteX137" fmla="*/ 2894920 w 3256661"/>
              <a:gd name="connsiteY137" fmla="*/ 1996269 h 4034849"/>
              <a:gd name="connsiteX138" fmla="*/ 2874823 w 3256661"/>
              <a:gd name="connsiteY138" fmla="*/ 1915882 h 4034849"/>
              <a:gd name="connsiteX139" fmla="*/ 2854727 w 3256661"/>
              <a:gd name="connsiteY139" fmla="*/ 1845543 h 4034849"/>
              <a:gd name="connsiteX140" fmla="*/ 2844678 w 3256661"/>
              <a:gd name="connsiteY140" fmla="*/ 1765157 h 4034849"/>
              <a:gd name="connsiteX141" fmla="*/ 2834630 w 3256661"/>
              <a:gd name="connsiteY141" fmla="*/ 1704866 h 4034849"/>
              <a:gd name="connsiteX142" fmla="*/ 2804485 w 3256661"/>
              <a:gd name="connsiteY142" fmla="*/ 1735012 h 4034849"/>
              <a:gd name="connsiteX143" fmla="*/ 2784388 w 3256661"/>
              <a:gd name="connsiteY143" fmla="*/ 1765157 h 4034849"/>
              <a:gd name="connsiteX144" fmla="*/ 2754243 w 3256661"/>
              <a:gd name="connsiteY144" fmla="*/ 1775205 h 4034849"/>
              <a:gd name="connsiteX145" fmla="*/ 2704001 w 3256661"/>
              <a:gd name="connsiteY145" fmla="*/ 1704866 h 4034849"/>
              <a:gd name="connsiteX146" fmla="*/ 2673856 w 3256661"/>
              <a:gd name="connsiteY146" fmla="*/ 1694818 h 4034849"/>
              <a:gd name="connsiteX147" fmla="*/ 2603518 w 3256661"/>
              <a:gd name="connsiteY147" fmla="*/ 1785253 h 4034849"/>
              <a:gd name="connsiteX148" fmla="*/ 2573373 w 3256661"/>
              <a:gd name="connsiteY148" fmla="*/ 1805350 h 4034849"/>
              <a:gd name="connsiteX149" fmla="*/ 2563324 w 3256661"/>
              <a:gd name="connsiteY149" fmla="*/ 1775205 h 4034849"/>
              <a:gd name="connsiteX150" fmla="*/ 2523131 w 3256661"/>
              <a:gd name="connsiteY150" fmla="*/ 1714915 h 4034849"/>
              <a:gd name="connsiteX151" fmla="*/ 2482938 w 3256661"/>
              <a:gd name="connsiteY151" fmla="*/ 1946027 h 4034849"/>
              <a:gd name="connsiteX152" fmla="*/ 2462841 w 3256661"/>
              <a:gd name="connsiteY152" fmla="*/ 2006317 h 4034849"/>
              <a:gd name="connsiteX153" fmla="*/ 2452793 w 3256661"/>
              <a:gd name="connsiteY153" fmla="*/ 2036462 h 4034849"/>
              <a:gd name="connsiteX154" fmla="*/ 2422647 w 3256661"/>
              <a:gd name="connsiteY154" fmla="*/ 2096752 h 4034849"/>
              <a:gd name="connsiteX155" fmla="*/ 2382454 w 3256661"/>
              <a:gd name="connsiteY155" fmla="*/ 2106801 h 4034849"/>
              <a:gd name="connsiteX156" fmla="*/ 2352309 w 3256661"/>
              <a:gd name="connsiteY156" fmla="*/ 2126897 h 4034849"/>
              <a:gd name="connsiteX157" fmla="*/ 2302067 w 3256661"/>
              <a:gd name="connsiteY157" fmla="*/ 2177139 h 4034849"/>
              <a:gd name="connsiteX158" fmla="*/ 2312116 w 3256661"/>
              <a:gd name="connsiteY158" fmla="*/ 2267574 h 4034849"/>
              <a:gd name="connsiteX159" fmla="*/ 2322164 w 3256661"/>
              <a:gd name="connsiteY159" fmla="*/ 2297719 h 4034849"/>
              <a:gd name="connsiteX160" fmla="*/ 2312116 w 3256661"/>
              <a:gd name="connsiteY160" fmla="*/ 2368058 h 4034849"/>
              <a:gd name="connsiteX161" fmla="*/ 2332212 w 3256661"/>
              <a:gd name="connsiteY161" fmla="*/ 2428348 h 4034849"/>
              <a:gd name="connsiteX162" fmla="*/ 2281971 w 3256661"/>
              <a:gd name="connsiteY162" fmla="*/ 2488638 h 4034849"/>
              <a:gd name="connsiteX163" fmla="*/ 2241777 w 3256661"/>
              <a:gd name="connsiteY163" fmla="*/ 2498686 h 4034849"/>
              <a:gd name="connsiteX164" fmla="*/ 2211632 w 3256661"/>
              <a:gd name="connsiteY164" fmla="*/ 2518783 h 4034849"/>
              <a:gd name="connsiteX165" fmla="*/ 2191535 w 3256661"/>
              <a:gd name="connsiteY165" fmla="*/ 2548928 h 4034849"/>
              <a:gd name="connsiteX166" fmla="*/ 2141294 w 3256661"/>
              <a:gd name="connsiteY166" fmla="*/ 2558976 h 4034849"/>
              <a:gd name="connsiteX167" fmla="*/ 2091052 w 3256661"/>
              <a:gd name="connsiteY167" fmla="*/ 2518783 h 4034849"/>
              <a:gd name="connsiteX168" fmla="*/ 2070955 w 3256661"/>
              <a:gd name="connsiteY168" fmla="*/ 2458493 h 4034849"/>
              <a:gd name="connsiteX169" fmla="*/ 2040810 w 3256661"/>
              <a:gd name="connsiteY169" fmla="*/ 2438396 h 4034849"/>
              <a:gd name="connsiteX170" fmla="*/ 2020713 w 3256661"/>
              <a:gd name="connsiteY170" fmla="*/ 2317816 h 4034849"/>
              <a:gd name="connsiteX171" fmla="*/ 2000617 w 3256661"/>
              <a:gd name="connsiteY171" fmla="*/ 2227381 h 4034849"/>
              <a:gd name="connsiteX172" fmla="*/ 1970472 w 3256661"/>
              <a:gd name="connsiteY172" fmla="*/ 2207284 h 4034849"/>
              <a:gd name="connsiteX173" fmla="*/ 1890085 w 3256661"/>
              <a:gd name="connsiteY173" fmla="*/ 2217332 h 4034849"/>
              <a:gd name="connsiteX174" fmla="*/ 1859940 w 3256661"/>
              <a:gd name="connsiteY174" fmla="*/ 2237429 h 4034849"/>
              <a:gd name="connsiteX175" fmla="*/ 1880037 w 3256661"/>
              <a:gd name="connsiteY175" fmla="*/ 2297719 h 4034849"/>
              <a:gd name="connsiteX176" fmla="*/ 1859940 w 3256661"/>
              <a:gd name="connsiteY176" fmla="*/ 2327864 h 4034849"/>
              <a:gd name="connsiteX177" fmla="*/ 1849891 w 3256661"/>
              <a:gd name="connsiteY177" fmla="*/ 2378106 h 4034849"/>
              <a:gd name="connsiteX178" fmla="*/ 1829795 w 3256661"/>
              <a:gd name="connsiteY178" fmla="*/ 2347961 h 4034849"/>
              <a:gd name="connsiteX179" fmla="*/ 1809698 w 3256661"/>
              <a:gd name="connsiteY179" fmla="*/ 2287671 h 4034849"/>
              <a:gd name="connsiteX180" fmla="*/ 1789601 w 3256661"/>
              <a:gd name="connsiteY180" fmla="*/ 2227381 h 4034849"/>
              <a:gd name="connsiteX181" fmla="*/ 1779553 w 3256661"/>
              <a:gd name="connsiteY181" fmla="*/ 2197236 h 4034849"/>
              <a:gd name="connsiteX182" fmla="*/ 1769505 w 3256661"/>
              <a:gd name="connsiteY182" fmla="*/ 2167091 h 4034849"/>
              <a:gd name="connsiteX183" fmla="*/ 1759456 w 3256661"/>
              <a:gd name="connsiteY183" fmla="*/ 2076655 h 4034849"/>
              <a:gd name="connsiteX184" fmla="*/ 1709215 w 3256661"/>
              <a:gd name="connsiteY184" fmla="*/ 1986220 h 4034849"/>
              <a:gd name="connsiteX185" fmla="*/ 1658973 w 3256661"/>
              <a:gd name="connsiteY185" fmla="*/ 1935979 h 4034849"/>
              <a:gd name="connsiteX186" fmla="*/ 1669021 w 3256661"/>
              <a:gd name="connsiteY186" fmla="*/ 1775205 h 4034849"/>
              <a:gd name="connsiteX187" fmla="*/ 1689118 w 3256661"/>
              <a:gd name="connsiteY187" fmla="*/ 1714915 h 4034849"/>
              <a:gd name="connsiteX188" fmla="*/ 1699166 w 3256661"/>
              <a:gd name="connsiteY188" fmla="*/ 1684770 h 4034849"/>
              <a:gd name="connsiteX189" fmla="*/ 1709215 w 3256661"/>
              <a:gd name="connsiteY189" fmla="*/ 1654625 h 4034849"/>
              <a:gd name="connsiteX190" fmla="*/ 1719263 w 3256661"/>
              <a:gd name="connsiteY190" fmla="*/ 1614431 h 4034849"/>
              <a:gd name="connsiteX191" fmla="*/ 1729311 w 3256661"/>
              <a:gd name="connsiteY191" fmla="*/ 1423513 h 4034849"/>
              <a:gd name="connsiteX192" fmla="*/ 1759456 w 3256661"/>
              <a:gd name="connsiteY192" fmla="*/ 1413464 h 4034849"/>
              <a:gd name="connsiteX193" fmla="*/ 1859940 w 3256661"/>
              <a:gd name="connsiteY193" fmla="*/ 1403416 h 4034849"/>
              <a:gd name="connsiteX194" fmla="*/ 1839843 w 3256661"/>
              <a:gd name="connsiteY194" fmla="*/ 1302932 h 4034849"/>
              <a:gd name="connsiteX195" fmla="*/ 1910182 w 3256661"/>
              <a:gd name="connsiteY195" fmla="*/ 1323029 h 4034849"/>
              <a:gd name="connsiteX196" fmla="*/ 2000617 w 3256661"/>
              <a:gd name="connsiteY196" fmla="*/ 1333077 h 4034849"/>
              <a:gd name="connsiteX197" fmla="*/ 2060907 w 3256661"/>
              <a:gd name="connsiteY197" fmla="*/ 1312981 h 4034849"/>
              <a:gd name="connsiteX198" fmla="*/ 2091052 w 3256661"/>
              <a:gd name="connsiteY198" fmla="*/ 1302932 h 4034849"/>
              <a:gd name="connsiteX199" fmla="*/ 2121197 w 3256661"/>
              <a:gd name="connsiteY199" fmla="*/ 1272787 h 4034849"/>
              <a:gd name="connsiteX200" fmla="*/ 2131245 w 3256661"/>
              <a:gd name="connsiteY200" fmla="*/ 1242642 h 4034849"/>
              <a:gd name="connsiteX201" fmla="*/ 2151342 w 3256661"/>
              <a:gd name="connsiteY201" fmla="*/ 1212497 h 4034849"/>
              <a:gd name="connsiteX202" fmla="*/ 2161390 w 3256661"/>
              <a:gd name="connsiteY202" fmla="*/ 1162255 h 4034849"/>
              <a:gd name="connsiteX203" fmla="*/ 2181487 w 3256661"/>
              <a:gd name="connsiteY203" fmla="*/ 1192401 h 4034849"/>
              <a:gd name="connsiteX204" fmla="*/ 2241777 w 3256661"/>
              <a:gd name="connsiteY204" fmla="*/ 1222546 h 4034849"/>
              <a:gd name="connsiteX205" fmla="*/ 2261874 w 3256661"/>
              <a:gd name="connsiteY205" fmla="*/ 1192401 h 4034849"/>
              <a:gd name="connsiteX206" fmla="*/ 2271922 w 3256661"/>
              <a:gd name="connsiteY206" fmla="*/ 1162255 h 4034849"/>
              <a:gd name="connsiteX207" fmla="*/ 2332212 w 3256661"/>
              <a:gd name="connsiteY207" fmla="*/ 1182352 h 4034849"/>
              <a:gd name="connsiteX208" fmla="*/ 2392502 w 3256661"/>
              <a:gd name="connsiteY208" fmla="*/ 1222546 h 4034849"/>
              <a:gd name="connsiteX209" fmla="*/ 2422647 w 3256661"/>
              <a:gd name="connsiteY209" fmla="*/ 1242642 h 4034849"/>
              <a:gd name="connsiteX210" fmla="*/ 2452793 w 3256661"/>
              <a:gd name="connsiteY210" fmla="*/ 1252691 h 4034849"/>
              <a:gd name="connsiteX211" fmla="*/ 2472889 w 3256661"/>
              <a:gd name="connsiteY211" fmla="*/ 1152207 h 4034849"/>
              <a:gd name="connsiteX212" fmla="*/ 2452793 w 3256661"/>
              <a:gd name="connsiteY212" fmla="*/ 1091917 h 4034849"/>
              <a:gd name="connsiteX213" fmla="*/ 2462841 w 3256661"/>
              <a:gd name="connsiteY213" fmla="*/ 1041675 h 4034849"/>
              <a:gd name="connsiteX214" fmla="*/ 2492986 w 3256661"/>
              <a:gd name="connsiteY214" fmla="*/ 1051724 h 4034849"/>
              <a:gd name="connsiteX215" fmla="*/ 2513083 w 3256661"/>
              <a:gd name="connsiteY215" fmla="*/ 1021579 h 4034849"/>
              <a:gd name="connsiteX216" fmla="*/ 2523131 w 3256661"/>
              <a:gd name="connsiteY216" fmla="*/ 991433 h 4034849"/>
              <a:gd name="connsiteX217" fmla="*/ 2593469 w 3256661"/>
              <a:gd name="connsiteY217" fmla="*/ 1011530 h 4034849"/>
              <a:gd name="connsiteX218" fmla="*/ 2623615 w 3256661"/>
              <a:gd name="connsiteY218" fmla="*/ 981385 h 4034849"/>
              <a:gd name="connsiteX219" fmla="*/ 2653760 w 3256661"/>
              <a:gd name="connsiteY219" fmla="*/ 961288 h 4034849"/>
              <a:gd name="connsiteX220" fmla="*/ 2673856 w 3256661"/>
              <a:gd name="connsiteY220" fmla="*/ 931143 h 4034849"/>
              <a:gd name="connsiteX221" fmla="*/ 2673856 w 3256661"/>
              <a:gd name="connsiteY221" fmla="*/ 760321 h 4034849"/>
              <a:gd name="connsiteX222" fmla="*/ 2693953 w 3256661"/>
              <a:gd name="connsiteY222" fmla="*/ 689983 h 4034849"/>
              <a:gd name="connsiteX223" fmla="*/ 2744195 w 3256661"/>
              <a:gd name="connsiteY223" fmla="*/ 629693 h 4034849"/>
              <a:gd name="connsiteX224" fmla="*/ 2784388 w 3256661"/>
              <a:gd name="connsiteY224" fmla="*/ 569403 h 4034849"/>
              <a:gd name="connsiteX225" fmla="*/ 2794437 w 3256661"/>
              <a:gd name="connsiteY225" fmla="*/ 368436 h 4034849"/>
              <a:gd name="connsiteX226" fmla="*/ 2904968 w 3256661"/>
              <a:gd name="connsiteY226" fmla="*/ 398581 h 4034849"/>
              <a:gd name="connsiteX227" fmla="*/ 2935113 w 3256661"/>
              <a:gd name="connsiteY227" fmla="*/ 428726 h 4034849"/>
              <a:gd name="connsiteX228" fmla="*/ 2995404 w 3256661"/>
              <a:gd name="connsiteY228" fmla="*/ 448822 h 4034849"/>
              <a:gd name="connsiteX229" fmla="*/ 3025549 w 3256661"/>
              <a:gd name="connsiteY229" fmla="*/ 418677 h 4034849"/>
              <a:gd name="connsiteX230" fmla="*/ 2995404 w 3256661"/>
              <a:gd name="connsiteY230" fmla="*/ 278001 h 4034849"/>
              <a:gd name="connsiteX231" fmla="*/ 2965258 w 3256661"/>
              <a:gd name="connsiteY231" fmla="*/ 257904 h 4034849"/>
              <a:gd name="connsiteX232" fmla="*/ 2915017 w 3256661"/>
              <a:gd name="connsiteY232" fmla="*/ 197614 h 4034849"/>
              <a:gd name="connsiteX233" fmla="*/ 2894920 w 3256661"/>
              <a:gd name="connsiteY233" fmla="*/ 167469 h 4034849"/>
              <a:gd name="connsiteX234" fmla="*/ 2834630 w 3256661"/>
              <a:gd name="connsiteY234" fmla="*/ 147372 h 4034849"/>
              <a:gd name="connsiteX235" fmla="*/ 2754243 w 3256661"/>
              <a:gd name="connsiteY235" fmla="*/ 127275 h 4034849"/>
              <a:gd name="connsiteX236" fmla="*/ 2724098 w 3256661"/>
              <a:gd name="connsiteY236" fmla="*/ 117227 h 4034849"/>
              <a:gd name="connsiteX237" fmla="*/ 2693953 w 3256661"/>
              <a:gd name="connsiteY237" fmla="*/ 97130 h 4034849"/>
              <a:gd name="connsiteX238" fmla="*/ 2623615 w 3256661"/>
              <a:gd name="connsiteY238" fmla="*/ 77033 h 4034849"/>
              <a:gd name="connsiteX239" fmla="*/ 2613566 w 3256661"/>
              <a:gd name="connsiteY239" fmla="*/ 46888 h 4034849"/>
              <a:gd name="connsiteX240" fmla="*/ 2412599 w 3256661"/>
              <a:gd name="connsiteY240" fmla="*/ 77033 h 4034849"/>
              <a:gd name="connsiteX241" fmla="*/ 2191535 w 3256661"/>
              <a:gd name="connsiteY241" fmla="*/ 77033 h 4034849"/>
              <a:gd name="connsiteX242" fmla="*/ 2161390 w 3256661"/>
              <a:gd name="connsiteY242" fmla="*/ 87082 h 4034849"/>
              <a:gd name="connsiteX243" fmla="*/ 2131245 w 3256661"/>
              <a:gd name="connsiteY243" fmla="*/ 107179 h 4034849"/>
              <a:gd name="connsiteX244" fmla="*/ 2121197 w 3256661"/>
              <a:gd name="connsiteY244" fmla="*/ 77033 h 4034849"/>
              <a:gd name="connsiteX245" fmla="*/ 2030762 w 3256661"/>
              <a:gd name="connsiteY245" fmla="*/ 77033 h 4034849"/>
              <a:gd name="connsiteX246" fmla="*/ 1930278 w 3256661"/>
              <a:gd name="connsiteY246" fmla="*/ 97130 h 4034849"/>
              <a:gd name="connsiteX247" fmla="*/ 1859940 w 3256661"/>
              <a:gd name="connsiteY247" fmla="*/ 87082 h 4034849"/>
              <a:gd name="connsiteX248" fmla="*/ 1648924 w 3256661"/>
              <a:gd name="connsiteY248" fmla="*/ 46888 h 4034849"/>
              <a:gd name="connsiteX249" fmla="*/ 1468054 w 3256661"/>
              <a:gd name="connsiteY249" fmla="*/ 66985 h 4034849"/>
              <a:gd name="connsiteX250" fmla="*/ 1437909 w 3256661"/>
              <a:gd name="connsiteY250" fmla="*/ 87082 h 4034849"/>
              <a:gd name="connsiteX251" fmla="*/ 1226894 w 3256661"/>
              <a:gd name="connsiteY251" fmla="*/ 77033 h 4034849"/>
              <a:gd name="connsiteX252" fmla="*/ 1066120 w 3256661"/>
              <a:gd name="connsiteY252" fmla="*/ 56937 h 4034849"/>
              <a:gd name="connsiteX253" fmla="*/ 1005830 w 3256661"/>
              <a:gd name="connsiteY253" fmla="*/ 56937 h 4034849"/>
              <a:gd name="connsiteX254" fmla="*/ 915395 w 3256661"/>
              <a:gd name="connsiteY254" fmla="*/ 46888 h 4034849"/>
              <a:gd name="connsiteX255" fmla="*/ 885250 w 3256661"/>
              <a:gd name="connsiteY255" fmla="*/ 56937 h 4034849"/>
              <a:gd name="connsiteX256" fmla="*/ 845056 w 3256661"/>
              <a:gd name="connsiteY256" fmla="*/ 77033 h 4034849"/>
              <a:gd name="connsiteX257" fmla="*/ 804863 w 3256661"/>
              <a:gd name="connsiteY257" fmla="*/ 87082 h 4034849"/>
              <a:gd name="connsiteX258" fmla="*/ 724476 w 3256661"/>
              <a:gd name="connsiteY258" fmla="*/ 66985 h 4034849"/>
              <a:gd name="connsiteX259" fmla="*/ 694331 w 3256661"/>
              <a:gd name="connsiteY259" fmla="*/ 46888 h 4034849"/>
              <a:gd name="connsiteX260" fmla="*/ 674234 w 3256661"/>
              <a:gd name="connsiteY260" fmla="*/ 16743 h 403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3256661" h="4034849">
                <a:moveTo>
                  <a:pt x="674234" y="16743"/>
                </a:moveTo>
                <a:cubicBezTo>
                  <a:pt x="662511" y="20092"/>
                  <a:pt x="690978" y="0"/>
                  <a:pt x="623993" y="66985"/>
                </a:cubicBezTo>
                <a:cubicBezTo>
                  <a:pt x="615454" y="75524"/>
                  <a:pt x="612435" y="88591"/>
                  <a:pt x="603896" y="97130"/>
                </a:cubicBezTo>
                <a:cubicBezTo>
                  <a:pt x="595357" y="105669"/>
                  <a:pt x="582777" y="109204"/>
                  <a:pt x="573751" y="117227"/>
                </a:cubicBezTo>
                <a:cubicBezTo>
                  <a:pt x="539515" y="147659"/>
                  <a:pt x="522409" y="178067"/>
                  <a:pt x="483316" y="197614"/>
                </a:cubicBezTo>
                <a:cubicBezTo>
                  <a:pt x="473842" y="202351"/>
                  <a:pt x="463219" y="204313"/>
                  <a:pt x="453171" y="207662"/>
                </a:cubicBezTo>
                <a:lnTo>
                  <a:pt x="412977" y="267952"/>
                </a:lnTo>
                <a:lnTo>
                  <a:pt x="392880" y="298097"/>
                </a:lnTo>
                <a:cubicBezTo>
                  <a:pt x="368782" y="370394"/>
                  <a:pt x="398026" y="280088"/>
                  <a:pt x="372784" y="368436"/>
                </a:cubicBezTo>
                <a:cubicBezTo>
                  <a:pt x="369874" y="378620"/>
                  <a:pt x="367879" y="389322"/>
                  <a:pt x="362735" y="398581"/>
                </a:cubicBezTo>
                <a:cubicBezTo>
                  <a:pt x="351005" y="419695"/>
                  <a:pt x="335940" y="438774"/>
                  <a:pt x="322542" y="458871"/>
                </a:cubicBezTo>
                <a:cubicBezTo>
                  <a:pt x="307714" y="481114"/>
                  <a:pt x="295510" y="503688"/>
                  <a:pt x="272300" y="519161"/>
                </a:cubicBezTo>
                <a:cubicBezTo>
                  <a:pt x="263487" y="525036"/>
                  <a:pt x="252203" y="525860"/>
                  <a:pt x="242155" y="529209"/>
                </a:cubicBezTo>
                <a:cubicBezTo>
                  <a:pt x="232107" y="535908"/>
                  <a:pt x="223110" y="544549"/>
                  <a:pt x="212010" y="549306"/>
                </a:cubicBezTo>
                <a:cubicBezTo>
                  <a:pt x="121169" y="588238"/>
                  <a:pt x="217353" y="528996"/>
                  <a:pt x="141672" y="579451"/>
                </a:cubicBezTo>
                <a:cubicBezTo>
                  <a:pt x="133769" y="591305"/>
                  <a:pt x="109546" y="621911"/>
                  <a:pt x="111527" y="639741"/>
                </a:cubicBezTo>
                <a:cubicBezTo>
                  <a:pt x="113866" y="660795"/>
                  <a:pt x="127468" y="679259"/>
                  <a:pt x="131623" y="700031"/>
                </a:cubicBezTo>
                <a:lnTo>
                  <a:pt x="141672" y="750273"/>
                </a:lnTo>
                <a:cubicBezTo>
                  <a:pt x="138322" y="817262"/>
                  <a:pt x="137193" y="884399"/>
                  <a:pt x="131623" y="951240"/>
                </a:cubicBezTo>
                <a:cubicBezTo>
                  <a:pt x="130476" y="965002"/>
                  <a:pt x="124571" y="977952"/>
                  <a:pt x="121575" y="991433"/>
                </a:cubicBezTo>
                <a:cubicBezTo>
                  <a:pt x="117870" y="1008105"/>
                  <a:pt x="114335" y="1024828"/>
                  <a:pt x="111527" y="1041675"/>
                </a:cubicBezTo>
                <a:cubicBezTo>
                  <a:pt x="107633" y="1065037"/>
                  <a:pt x="111097" y="1090371"/>
                  <a:pt x="101478" y="1112014"/>
                </a:cubicBezTo>
                <a:cubicBezTo>
                  <a:pt x="96573" y="1123050"/>
                  <a:pt x="81381" y="1125411"/>
                  <a:pt x="71333" y="1132110"/>
                </a:cubicBezTo>
                <a:cubicBezTo>
                  <a:pt x="64634" y="1152207"/>
                  <a:pt x="52412" y="1171250"/>
                  <a:pt x="51237" y="1192401"/>
                </a:cubicBezTo>
                <a:cubicBezTo>
                  <a:pt x="40600" y="1383847"/>
                  <a:pt x="60282" y="1315986"/>
                  <a:pt x="31140" y="1403416"/>
                </a:cubicBezTo>
                <a:cubicBezTo>
                  <a:pt x="52551" y="1574700"/>
                  <a:pt x="0" y="1547112"/>
                  <a:pt x="81382" y="1574238"/>
                </a:cubicBezTo>
                <a:cubicBezTo>
                  <a:pt x="91430" y="1584286"/>
                  <a:pt x="102430" y="1593466"/>
                  <a:pt x="111527" y="1604383"/>
                </a:cubicBezTo>
                <a:cubicBezTo>
                  <a:pt x="119258" y="1613660"/>
                  <a:pt x="123084" y="1625989"/>
                  <a:pt x="131623" y="1634528"/>
                </a:cubicBezTo>
                <a:cubicBezTo>
                  <a:pt x="140162" y="1643068"/>
                  <a:pt x="151720" y="1647926"/>
                  <a:pt x="161768" y="1654625"/>
                </a:cubicBezTo>
                <a:cubicBezTo>
                  <a:pt x="168467" y="1664673"/>
                  <a:pt x="176464" y="1673968"/>
                  <a:pt x="181865" y="1684770"/>
                </a:cubicBezTo>
                <a:cubicBezTo>
                  <a:pt x="186602" y="1694244"/>
                  <a:pt x="184423" y="1707425"/>
                  <a:pt x="191913" y="1714915"/>
                </a:cubicBezTo>
                <a:cubicBezTo>
                  <a:pt x="199403" y="1722405"/>
                  <a:pt x="212010" y="1721614"/>
                  <a:pt x="222058" y="1724963"/>
                </a:cubicBezTo>
                <a:cubicBezTo>
                  <a:pt x="232107" y="1731662"/>
                  <a:pt x="241168" y="1740155"/>
                  <a:pt x="252204" y="1745060"/>
                </a:cubicBezTo>
                <a:cubicBezTo>
                  <a:pt x="359827" y="1792893"/>
                  <a:pt x="274415" y="1739772"/>
                  <a:pt x="342639" y="1785253"/>
                </a:cubicBezTo>
                <a:cubicBezTo>
                  <a:pt x="366803" y="1821500"/>
                  <a:pt x="381724" y="1848153"/>
                  <a:pt x="423026" y="1875688"/>
                </a:cubicBezTo>
                <a:lnTo>
                  <a:pt x="543606" y="1956075"/>
                </a:lnTo>
                <a:lnTo>
                  <a:pt x="573751" y="1976172"/>
                </a:lnTo>
                <a:cubicBezTo>
                  <a:pt x="583799" y="1982871"/>
                  <a:pt x="592054" y="1993901"/>
                  <a:pt x="603896" y="1996269"/>
                </a:cubicBezTo>
                <a:cubicBezTo>
                  <a:pt x="714765" y="2018442"/>
                  <a:pt x="671974" y="2005563"/>
                  <a:pt x="734524" y="2026414"/>
                </a:cubicBezTo>
                <a:cubicBezTo>
                  <a:pt x="744572" y="2036462"/>
                  <a:pt x="751959" y="2050204"/>
                  <a:pt x="764669" y="2056559"/>
                </a:cubicBezTo>
                <a:cubicBezTo>
                  <a:pt x="776570" y="2062510"/>
                  <a:pt x="883379" y="2076315"/>
                  <a:pt x="885250" y="2076655"/>
                </a:cubicBezTo>
                <a:cubicBezTo>
                  <a:pt x="954143" y="2089181"/>
                  <a:pt x="898211" y="2082408"/>
                  <a:pt x="955588" y="2096752"/>
                </a:cubicBezTo>
                <a:cubicBezTo>
                  <a:pt x="972157" y="2100894"/>
                  <a:pt x="989158" y="2103096"/>
                  <a:pt x="1005830" y="2106801"/>
                </a:cubicBezTo>
                <a:cubicBezTo>
                  <a:pt x="1019311" y="2109797"/>
                  <a:pt x="1032625" y="2113500"/>
                  <a:pt x="1046023" y="2116849"/>
                </a:cubicBezTo>
                <a:cubicBezTo>
                  <a:pt x="1092916" y="2187187"/>
                  <a:pt x="1066120" y="2163741"/>
                  <a:pt x="1116362" y="2197236"/>
                </a:cubicBezTo>
                <a:cubicBezTo>
                  <a:pt x="1081398" y="2302125"/>
                  <a:pt x="1097774" y="2236396"/>
                  <a:pt x="1086217" y="2398203"/>
                </a:cubicBezTo>
                <a:cubicBezTo>
                  <a:pt x="1092916" y="2424999"/>
                  <a:pt x="1099046" y="2451943"/>
                  <a:pt x="1106313" y="2478590"/>
                </a:cubicBezTo>
                <a:cubicBezTo>
                  <a:pt x="1109100" y="2488809"/>
                  <a:pt x="1110487" y="2499922"/>
                  <a:pt x="1116362" y="2508735"/>
                </a:cubicBezTo>
                <a:cubicBezTo>
                  <a:pt x="1124245" y="2520559"/>
                  <a:pt x="1137410" y="2527963"/>
                  <a:pt x="1146507" y="2538880"/>
                </a:cubicBezTo>
                <a:cubicBezTo>
                  <a:pt x="1154238" y="2548158"/>
                  <a:pt x="1159905" y="2558977"/>
                  <a:pt x="1166604" y="2569025"/>
                </a:cubicBezTo>
                <a:cubicBezTo>
                  <a:pt x="1200098" y="2565675"/>
                  <a:pt x="1235153" y="2569621"/>
                  <a:pt x="1267087" y="2558976"/>
                </a:cubicBezTo>
                <a:cubicBezTo>
                  <a:pt x="1278544" y="2555157"/>
                  <a:pt x="1279453" y="2538109"/>
                  <a:pt x="1287184" y="2528831"/>
                </a:cubicBezTo>
                <a:cubicBezTo>
                  <a:pt x="1316134" y="2494091"/>
                  <a:pt x="1310321" y="2501022"/>
                  <a:pt x="1347474" y="2488638"/>
                </a:cubicBezTo>
                <a:cubicBezTo>
                  <a:pt x="1354173" y="2478590"/>
                  <a:pt x="1357330" y="2464894"/>
                  <a:pt x="1367571" y="2458493"/>
                </a:cubicBezTo>
                <a:cubicBezTo>
                  <a:pt x="1403367" y="2436120"/>
                  <a:pt x="1470721" y="2433039"/>
                  <a:pt x="1508247" y="2428348"/>
                </a:cubicBezTo>
                <a:cubicBezTo>
                  <a:pt x="1551790" y="2431697"/>
                  <a:pt x="1597445" y="2424586"/>
                  <a:pt x="1638876" y="2438396"/>
                </a:cubicBezTo>
                <a:cubicBezTo>
                  <a:pt x="1653087" y="2443133"/>
                  <a:pt x="1649383" y="2467083"/>
                  <a:pt x="1658973" y="2478590"/>
                </a:cubicBezTo>
                <a:cubicBezTo>
                  <a:pt x="1679671" y="2503428"/>
                  <a:pt x="1710733" y="2503009"/>
                  <a:pt x="1739360" y="2508735"/>
                </a:cubicBezTo>
                <a:cubicBezTo>
                  <a:pt x="1779553" y="2505385"/>
                  <a:pt x="1820391" y="2506596"/>
                  <a:pt x="1859940" y="2498686"/>
                </a:cubicBezTo>
                <a:cubicBezTo>
                  <a:pt x="1871782" y="2496318"/>
                  <a:pt x="1886266" y="2490047"/>
                  <a:pt x="1890085" y="2478590"/>
                </a:cubicBezTo>
                <a:cubicBezTo>
                  <a:pt x="1900730" y="2446656"/>
                  <a:pt x="1895014" y="2411376"/>
                  <a:pt x="1900133" y="2378106"/>
                </a:cubicBezTo>
                <a:cubicBezTo>
                  <a:pt x="1905745" y="2341628"/>
                  <a:pt x="1913720" y="2350932"/>
                  <a:pt x="1930278" y="2317816"/>
                </a:cubicBezTo>
                <a:cubicBezTo>
                  <a:pt x="1937488" y="2303395"/>
                  <a:pt x="1947154" y="2260362"/>
                  <a:pt x="1950375" y="2247477"/>
                </a:cubicBezTo>
                <a:cubicBezTo>
                  <a:pt x="1960423" y="2254176"/>
                  <a:pt x="1977591" y="2255858"/>
                  <a:pt x="1980520" y="2267574"/>
                </a:cubicBezTo>
                <a:cubicBezTo>
                  <a:pt x="1991922" y="2313182"/>
                  <a:pt x="1985376" y="2361527"/>
                  <a:pt x="1990568" y="2408251"/>
                </a:cubicBezTo>
                <a:cubicBezTo>
                  <a:pt x="1992093" y="2421977"/>
                  <a:pt x="1992956" y="2436953"/>
                  <a:pt x="2000617" y="2448444"/>
                </a:cubicBezTo>
                <a:cubicBezTo>
                  <a:pt x="2007316" y="2458492"/>
                  <a:pt x="2020714" y="2461842"/>
                  <a:pt x="2030762" y="2468541"/>
                </a:cubicBezTo>
                <a:cubicBezTo>
                  <a:pt x="2088360" y="2554941"/>
                  <a:pt x="2019300" y="2445619"/>
                  <a:pt x="2060907" y="2528831"/>
                </a:cubicBezTo>
                <a:cubicBezTo>
                  <a:pt x="2066308" y="2539633"/>
                  <a:pt x="2074305" y="2548928"/>
                  <a:pt x="2081004" y="2558976"/>
                </a:cubicBezTo>
                <a:cubicBezTo>
                  <a:pt x="2084353" y="2569024"/>
                  <a:pt x="2085177" y="2580308"/>
                  <a:pt x="2091052" y="2589121"/>
                </a:cubicBezTo>
                <a:cubicBezTo>
                  <a:pt x="2106525" y="2612331"/>
                  <a:pt x="2129099" y="2624534"/>
                  <a:pt x="2151342" y="2639363"/>
                </a:cubicBezTo>
                <a:cubicBezTo>
                  <a:pt x="2161390" y="2629315"/>
                  <a:pt x="2172390" y="2620135"/>
                  <a:pt x="2181487" y="2609218"/>
                </a:cubicBezTo>
                <a:cubicBezTo>
                  <a:pt x="2189218" y="2599940"/>
                  <a:pt x="2191343" y="2585474"/>
                  <a:pt x="2201584" y="2579073"/>
                </a:cubicBezTo>
                <a:cubicBezTo>
                  <a:pt x="2219548" y="2567846"/>
                  <a:pt x="2244248" y="2570726"/>
                  <a:pt x="2261874" y="2558976"/>
                </a:cubicBezTo>
                <a:lnTo>
                  <a:pt x="2292019" y="2538880"/>
                </a:lnTo>
                <a:cubicBezTo>
                  <a:pt x="2298718" y="2528832"/>
                  <a:pt x="2300903" y="2513220"/>
                  <a:pt x="2312116" y="2508735"/>
                </a:cubicBezTo>
                <a:cubicBezTo>
                  <a:pt x="2321950" y="2504801"/>
                  <a:pt x="2333990" y="2512166"/>
                  <a:pt x="2342261" y="2518783"/>
                </a:cubicBezTo>
                <a:cubicBezTo>
                  <a:pt x="2376138" y="2545885"/>
                  <a:pt x="2351604" y="2547870"/>
                  <a:pt x="2372406" y="2579073"/>
                </a:cubicBezTo>
                <a:cubicBezTo>
                  <a:pt x="2380289" y="2590897"/>
                  <a:pt x="2393827" y="2598001"/>
                  <a:pt x="2402551" y="2609218"/>
                </a:cubicBezTo>
                <a:cubicBezTo>
                  <a:pt x="2417380" y="2628283"/>
                  <a:pt x="2442744" y="2669508"/>
                  <a:pt x="2442744" y="2669508"/>
                </a:cubicBezTo>
                <a:cubicBezTo>
                  <a:pt x="2446094" y="2689605"/>
                  <a:pt x="2449912" y="2709629"/>
                  <a:pt x="2452793" y="2729798"/>
                </a:cubicBezTo>
                <a:cubicBezTo>
                  <a:pt x="2456612" y="2756531"/>
                  <a:pt x="2458011" y="2783616"/>
                  <a:pt x="2462841" y="2810185"/>
                </a:cubicBezTo>
                <a:cubicBezTo>
                  <a:pt x="2464736" y="2820606"/>
                  <a:pt x="2470320" y="2830054"/>
                  <a:pt x="2472889" y="2840330"/>
                </a:cubicBezTo>
                <a:cubicBezTo>
                  <a:pt x="2493608" y="2923206"/>
                  <a:pt x="2472358" y="2858565"/>
                  <a:pt x="2492986" y="2930765"/>
                </a:cubicBezTo>
                <a:cubicBezTo>
                  <a:pt x="2495896" y="2940949"/>
                  <a:pt x="2498297" y="2951436"/>
                  <a:pt x="2503034" y="2960910"/>
                </a:cubicBezTo>
                <a:cubicBezTo>
                  <a:pt x="2508435" y="2971712"/>
                  <a:pt x="2516432" y="2981007"/>
                  <a:pt x="2523131" y="2991055"/>
                </a:cubicBezTo>
                <a:cubicBezTo>
                  <a:pt x="2547047" y="3062803"/>
                  <a:pt x="2531477" y="3033720"/>
                  <a:pt x="2563324" y="3081491"/>
                </a:cubicBezTo>
                <a:cubicBezTo>
                  <a:pt x="2591331" y="3221513"/>
                  <a:pt x="2548645" y="2998824"/>
                  <a:pt x="2583421" y="3242264"/>
                </a:cubicBezTo>
                <a:cubicBezTo>
                  <a:pt x="2584919" y="3252749"/>
                  <a:pt x="2591171" y="3262069"/>
                  <a:pt x="2593469" y="3272409"/>
                </a:cubicBezTo>
                <a:cubicBezTo>
                  <a:pt x="2597889" y="3292298"/>
                  <a:pt x="2600168" y="3312602"/>
                  <a:pt x="2603518" y="3332699"/>
                </a:cubicBezTo>
                <a:cubicBezTo>
                  <a:pt x="2581593" y="3398471"/>
                  <a:pt x="2612044" y="3333916"/>
                  <a:pt x="2563324" y="3372893"/>
                </a:cubicBezTo>
                <a:cubicBezTo>
                  <a:pt x="2545617" y="3387059"/>
                  <a:pt x="2539798" y="3413326"/>
                  <a:pt x="2533179" y="3433183"/>
                </a:cubicBezTo>
                <a:cubicBezTo>
                  <a:pt x="2536529" y="3463328"/>
                  <a:pt x="2538242" y="3493700"/>
                  <a:pt x="2543228" y="3523618"/>
                </a:cubicBezTo>
                <a:cubicBezTo>
                  <a:pt x="2544969" y="3534066"/>
                  <a:pt x="2545787" y="3546273"/>
                  <a:pt x="2553276" y="3553763"/>
                </a:cubicBezTo>
                <a:cubicBezTo>
                  <a:pt x="2560766" y="3561253"/>
                  <a:pt x="2573373" y="3560462"/>
                  <a:pt x="2583421" y="3563812"/>
                </a:cubicBezTo>
                <a:cubicBezTo>
                  <a:pt x="2586770" y="3573860"/>
                  <a:pt x="2588325" y="3584698"/>
                  <a:pt x="2593469" y="3593957"/>
                </a:cubicBezTo>
                <a:cubicBezTo>
                  <a:pt x="2605199" y="3615071"/>
                  <a:pt x="2633663" y="3654247"/>
                  <a:pt x="2633663" y="3654247"/>
                </a:cubicBezTo>
                <a:cubicBezTo>
                  <a:pt x="2651349" y="3707306"/>
                  <a:pt x="2634898" y="3678516"/>
                  <a:pt x="2704001" y="3724585"/>
                </a:cubicBezTo>
                <a:lnTo>
                  <a:pt x="2734146" y="3744682"/>
                </a:lnTo>
                <a:cubicBezTo>
                  <a:pt x="2740845" y="3754730"/>
                  <a:pt x="2744813" y="3767283"/>
                  <a:pt x="2754243" y="3774827"/>
                </a:cubicBezTo>
                <a:cubicBezTo>
                  <a:pt x="2762514" y="3781444"/>
                  <a:pt x="2776898" y="3777385"/>
                  <a:pt x="2784388" y="3784875"/>
                </a:cubicBezTo>
                <a:cubicBezTo>
                  <a:pt x="2794980" y="3795467"/>
                  <a:pt x="2794895" y="3813562"/>
                  <a:pt x="2804485" y="3825069"/>
                </a:cubicBezTo>
                <a:cubicBezTo>
                  <a:pt x="2812216" y="3834346"/>
                  <a:pt x="2825353" y="3837434"/>
                  <a:pt x="2834630" y="3845165"/>
                </a:cubicBezTo>
                <a:cubicBezTo>
                  <a:pt x="2845547" y="3854262"/>
                  <a:pt x="2852951" y="3867427"/>
                  <a:pt x="2864775" y="3875310"/>
                </a:cubicBezTo>
                <a:cubicBezTo>
                  <a:pt x="2873588" y="3881185"/>
                  <a:pt x="2885184" y="3881187"/>
                  <a:pt x="2894920" y="3885359"/>
                </a:cubicBezTo>
                <a:cubicBezTo>
                  <a:pt x="2908688" y="3891260"/>
                  <a:pt x="2921345" y="3899554"/>
                  <a:pt x="2935113" y="3905455"/>
                </a:cubicBezTo>
                <a:cubicBezTo>
                  <a:pt x="2944849" y="3909627"/>
                  <a:pt x="2955615" y="3911121"/>
                  <a:pt x="2965258" y="3915504"/>
                </a:cubicBezTo>
                <a:cubicBezTo>
                  <a:pt x="2992531" y="3927901"/>
                  <a:pt x="3017224" y="3946223"/>
                  <a:pt x="3045645" y="3955697"/>
                </a:cubicBezTo>
                <a:cubicBezTo>
                  <a:pt x="3055693" y="3959047"/>
                  <a:pt x="3066316" y="3961009"/>
                  <a:pt x="3075790" y="3965746"/>
                </a:cubicBezTo>
                <a:cubicBezTo>
                  <a:pt x="3086592" y="3971147"/>
                  <a:pt x="3095133" y="3980441"/>
                  <a:pt x="3105935" y="3985842"/>
                </a:cubicBezTo>
                <a:cubicBezTo>
                  <a:pt x="3115409" y="3990579"/>
                  <a:pt x="3126606" y="3991154"/>
                  <a:pt x="3136080" y="3995891"/>
                </a:cubicBezTo>
                <a:cubicBezTo>
                  <a:pt x="3213997" y="4034849"/>
                  <a:pt x="3120601" y="4000778"/>
                  <a:pt x="3196371" y="4026036"/>
                </a:cubicBezTo>
                <a:cubicBezTo>
                  <a:pt x="3179248" y="3974672"/>
                  <a:pt x="3184157" y="4015835"/>
                  <a:pt x="3206419" y="3965746"/>
                </a:cubicBezTo>
                <a:cubicBezTo>
                  <a:pt x="3215023" y="3946388"/>
                  <a:pt x="3226516" y="3905455"/>
                  <a:pt x="3226516" y="3905455"/>
                </a:cubicBezTo>
                <a:cubicBezTo>
                  <a:pt x="3229865" y="3885358"/>
                  <a:pt x="3232144" y="3865054"/>
                  <a:pt x="3236564" y="3845165"/>
                </a:cubicBezTo>
                <a:cubicBezTo>
                  <a:pt x="3238862" y="3834825"/>
                  <a:pt x="3245001" y="3825489"/>
                  <a:pt x="3246612" y="3815020"/>
                </a:cubicBezTo>
                <a:cubicBezTo>
                  <a:pt x="3251731" y="3781750"/>
                  <a:pt x="3253311" y="3748031"/>
                  <a:pt x="3256661" y="3714537"/>
                </a:cubicBezTo>
                <a:cubicBezTo>
                  <a:pt x="3233995" y="3623874"/>
                  <a:pt x="3245298" y="3660353"/>
                  <a:pt x="3226516" y="3604005"/>
                </a:cubicBezTo>
                <a:cubicBezTo>
                  <a:pt x="3223166" y="3543715"/>
                  <a:pt x="3220928" y="3483353"/>
                  <a:pt x="3216467" y="3423135"/>
                </a:cubicBezTo>
                <a:cubicBezTo>
                  <a:pt x="3210476" y="3342262"/>
                  <a:pt x="3207169" y="3342592"/>
                  <a:pt x="3196371" y="3272409"/>
                </a:cubicBezTo>
                <a:cubicBezTo>
                  <a:pt x="3193764" y="3255464"/>
                  <a:pt x="3186588" y="3185942"/>
                  <a:pt x="3176274" y="3161877"/>
                </a:cubicBezTo>
                <a:cubicBezTo>
                  <a:pt x="3171517" y="3150777"/>
                  <a:pt x="3162876" y="3141780"/>
                  <a:pt x="3156177" y="3131732"/>
                </a:cubicBezTo>
                <a:cubicBezTo>
                  <a:pt x="3152828" y="3114985"/>
                  <a:pt x="3149184" y="3098294"/>
                  <a:pt x="3146129" y="3081491"/>
                </a:cubicBezTo>
                <a:cubicBezTo>
                  <a:pt x="3142484" y="3061446"/>
                  <a:pt x="3141021" y="3040967"/>
                  <a:pt x="3136080" y="3021201"/>
                </a:cubicBezTo>
                <a:cubicBezTo>
                  <a:pt x="3130942" y="3000649"/>
                  <a:pt x="3121122" y="2981461"/>
                  <a:pt x="3115984" y="2960910"/>
                </a:cubicBezTo>
                <a:cubicBezTo>
                  <a:pt x="3110367" y="2938445"/>
                  <a:pt x="3095621" y="2875100"/>
                  <a:pt x="3085839" y="2860427"/>
                </a:cubicBezTo>
                <a:lnTo>
                  <a:pt x="3065742" y="2830282"/>
                </a:lnTo>
                <a:lnTo>
                  <a:pt x="3045645" y="2769992"/>
                </a:lnTo>
                <a:cubicBezTo>
                  <a:pt x="3042296" y="2759944"/>
                  <a:pt x="3041472" y="2748660"/>
                  <a:pt x="3035597" y="2739847"/>
                </a:cubicBezTo>
                <a:cubicBezTo>
                  <a:pt x="3015411" y="2709568"/>
                  <a:pt x="3010705" y="2705210"/>
                  <a:pt x="2995404" y="2669508"/>
                </a:cubicBezTo>
                <a:cubicBezTo>
                  <a:pt x="2970446" y="2611271"/>
                  <a:pt x="3003875" y="2667143"/>
                  <a:pt x="2965258" y="2609218"/>
                </a:cubicBezTo>
                <a:cubicBezTo>
                  <a:pt x="2961909" y="2599170"/>
                  <a:pt x="2957997" y="2589292"/>
                  <a:pt x="2955210" y="2579073"/>
                </a:cubicBezTo>
                <a:cubicBezTo>
                  <a:pt x="2947943" y="2552426"/>
                  <a:pt x="2935113" y="2498686"/>
                  <a:pt x="2935113" y="2498686"/>
                </a:cubicBezTo>
                <a:cubicBezTo>
                  <a:pt x="2931423" y="2454405"/>
                  <a:pt x="2914473" y="2359369"/>
                  <a:pt x="2935113" y="2307768"/>
                </a:cubicBezTo>
                <a:cubicBezTo>
                  <a:pt x="2940391" y="2294574"/>
                  <a:pt x="2955210" y="2287671"/>
                  <a:pt x="2965258" y="2277622"/>
                </a:cubicBezTo>
                <a:cubicBezTo>
                  <a:pt x="2968608" y="2267574"/>
                  <a:pt x="2976477" y="2258004"/>
                  <a:pt x="2975307" y="2247477"/>
                </a:cubicBezTo>
                <a:cubicBezTo>
                  <a:pt x="2970524" y="2204429"/>
                  <a:pt x="2956053" y="2188452"/>
                  <a:pt x="2935113" y="2157042"/>
                </a:cubicBezTo>
                <a:lnTo>
                  <a:pt x="2894920" y="1996269"/>
                </a:lnTo>
                <a:lnTo>
                  <a:pt x="2874823" y="1915882"/>
                </a:lnTo>
                <a:cubicBezTo>
                  <a:pt x="2866858" y="1891987"/>
                  <a:pt x="2858933" y="1870780"/>
                  <a:pt x="2854727" y="1845543"/>
                </a:cubicBezTo>
                <a:cubicBezTo>
                  <a:pt x="2850288" y="1818907"/>
                  <a:pt x="2848497" y="1791889"/>
                  <a:pt x="2844678" y="1765157"/>
                </a:cubicBezTo>
                <a:cubicBezTo>
                  <a:pt x="2841797" y="1744988"/>
                  <a:pt x="2837979" y="1724963"/>
                  <a:pt x="2834630" y="1704866"/>
                </a:cubicBezTo>
                <a:cubicBezTo>
                  <a:pt x="2824582" y="1714915"/>
                  <a:pt x="2813582" y="1724095"/>
                  <a:pt x="2804485" y="1735012"/>
                </a:cubicBezTo>
                <a:cubicBezTo>
                  <a:pt x="2796754" y="1744290"/>
                  <a:pt x="2793818" y="1757613"/>
                  <a:pt x="2784388" y="1765157"/>
                </a:cubicBezTo>
                <a:cubicBezTo>
                  <a:pt x="2776117" y="1771774"/>
                  <a:pt x="2764291" y="1771856"/>
                  <a:pt x="2754243" y="1775205"/>
                </a:cubicBezTo>
                <a:cubicBezTo>
                  <a:pt x="2745080" y="1761460"/>
                  <a:pt x="2713347" y="1712654"/>
                  <a:pt x="2704001" y="1704866"/>
                </a:cubicBezTo>
                <a:cubicBezTo>
                  <a:pt x="2695864" y="1698085"/>
                  <a:pt x="2683904" y="1698167"/>
                  <a:pt x="2673856" y="1694818"/>
                </a:cubicBezTo>
                <a:cubicBezTo>
                  <a:pt x="2645846" y="1736834"/>
                  <a:pt x="2638936" y="1755737"/>
                  <a:pt x="2603518" y="1785253"/>
                </a:cubicBezTo>
                <a:cubicBezTo>
                  <a:pt x="2594240" y="1792984"/>
                  <a:pt x="2583421" y="1798651"/>
                  <a:pt x="2573373" y="1805350"/>
                </a:cubicBezTo>
                <a:cubicBezTo>
                  <a:pt x="2570023" y="1795302"/>
                  <a:pt x="2568468" y="1784464"/>
                  <a:pt x="2563324" y="1775205"/>
                </a:cubicBezTo>
                <a:cubicBezTo>
                  <a:pt x="2551594" y="1754091"/>
                  <a:pt x="2523131" y="1714915"/>
                  <a:pt x="2523131" y="1714915"/>
                </a:cubicBezTo>
                <a:cubicBezTo>
                  <a:pt x="2420879" y="1748998"/>
                  <a:pt x="2508286" y="1709442"/>
                  <a:pt x="2482938" y="1946027"/>
                </a:cubicBezTo>
                <a:cubicBezTo>
                  <a:pt x="2480681" y="1967090"/>
                  <a:pt x="2469540" y="1986220"/>
                  <a:pt x="2462841" y="2006317"/>
                </a:cubicBezTo>
                <a:lnTo>
                  <a:pt x="2452793" y="2036462"/>
                </a:lnTo>
                <a:cubicBezTo>
                  <a:pt x="2447061" y="2053658"/>
                  <a:pt x="2439343" y="2085621"/>
                  <a:pt x="2422647" y="2096752"/>
                </a:cubicBezTo>
                <a:cubicBezTo>
                  <a:pt x="2411156" y="2104413"/>
                  <a:pt x="2395852" y="2103451"/>
                  <a:pt x="2382454" y="2106801"/>
                </a:cubicBezTo>
                <a:cubicBezTo>
                  <a:pt x="2372406" y="2113500"/>
                  <a:pt x="2360848" y="2118358"/>
                  <a:pt x="2352309" y="2126897"/>
                </a:cubicBezTo>
                <a:cubicBezTo>
                  <a:pt x="2285316" y="2193889"/>
                  <a:pt x="2382458" y="2123544"/>
                  <a:pt x="2302067" y="2177139"/>
                </a:cubicBezTo>
                <a:cubicBezTo>
                  <a:pt x="2285320" y="2227381"/>
                  <a:pt x="2288670" y="2197235"/>
                  <a:pt x="2312116" y="2267574"/>
                </a:cubicBezTo>
                <a:lnTo>
                  <a:pt x="2322164" y="2297719"/>
                </a:lnTo>
                <a:cubicBezTo>
                  <a:pt x="2318815" y="2321165"/>
                  <a:pt x="2310300" y="2344443"/>
                  <a:pt x="2312116" y="2368058"/>
                </a:cubicBezTo>
                <a:cubicBezTo>
                  <a:pt x="2313741" y="2389179"/>
                  <a:pt x="2332212" y="2428348"/>
                  <a:pt x="2332212" y="2428348"/>
                </a:cubicBezTo>
                <a:cubicBezTo>
                  <a:pt x="2319406" y="2447557"/>
                  <a:pt x="2302802" y="2476735"/>
                  <a:pt x="2281971" y="2488638"/>
                </a:cubicBezTo>
                <a:cubicBezTo>
                  <a:pt x="2269980" y="2495490"/>
                  <a:pt x="2255175" y="2495337"/>
                  <a:pt x="2241777" y="2498686"/>
                </a:cubicBezTo>
                <a:cubicBezTo>
                  <a:pt x="2231729" y="2505385"/>
                  <a:pt x="2220171" y="2510244"/>
                  <a:pt x="2211632" y="2518783"/>
                </a:cubicBezTo>
                <a:cubicBezTo>
                  <a:pt x="2203093" y="2527322"/>
                  <a:pt x="2202020" y="2542936"/>
                  <a:pt x="2191535" y="2548928"/>
                </a:cubicBezTo>
                <a:cubicBezTo>
                  <a:pt x="2176707" y="2557401"/>
                  <a:pt x="2158041" y="2555627"/>
                  <a:pt x="2141294" y="2558976"/>
                </a:cubicBezTo>
                <a:cubicBezTo>
                  <a:pt x="2108606" y="2548080"/>
                  <a:pt x="2106861" y="2554353"/>
                  <a:pt x="2091052" y="2518783"/>
                </a:cubicBezTo>
                <a:cubicBezTo>
                  <a:pt x="2082448" y="2499425"/>
                  <a:pt x="2088581" y="2470244"/>
                  <a:pt x="2070955" y="2458493"/>
                </a:cubicBezTo>
                <a:lnTo>
                  <a:pt x="2040810" y="2438396"/>
                </a:lnTo>
                <a:cubicBezTo>
                  <a:pt x="2019865" y="2375560"/>
                  <a:pt x="2035670" y="2429994"/>
                  <a:pt x="2020713" y="2317816"/>
                </a:cubicBezTo>
                <a:cubicBezTo>
                  <a:pt x="2020635" y="2317231"/>
                  <a:pt x="2011019" y="2240384"/>
                  <a:pt x="2000617" y="2227381"/>
                </a:cubicBezTo>
                <a:cubicBezTo>
                  <a:pt x="1993073" y="2217951"/>
                  <a:pt x="1980520" y="2213983"/>
                  <a:pt x="1970472" y="2207284"/>
                </a:cubicBezTo>
                <a:cubicBezTo>
                  <a:pt x="1943676" y="2210633"/>
                  <a:pt x="1916138" y="2210227"/>
                  <a:pt x="1890085" y="2217332"/>
                </a:cubicBezTo>
                <a:cubicBezTo>
                  <a:pt x="1878434" y="2220510"/>
                  <a:pt x="1861438" y="2225446"/>
                  <a:pt x="1859940" y="2237429"/>
                </a:cubicBezTo>
                <a:cubicBezTo>
                  <a:pt x="1857313" y="2258449"/>
                  <a:pt x="1880037" y="2297719"/>
                  <a:pt x="1880037" y="2297719"/>
                </a:cubicBezTo>
                <a:cubicBezTo>
                  <a:pt x="1873338" y="2307767"/>
                  <a:pt x="1864181" y="2316556"/>
                  <a:pt x="1859940" y="2327864"/>
                </a:cubicBezTo>
                <a:cubicBezTo>
                  <a:pt x="1853943" y="2343856"/>
                  <a:pt x="1864102" y="2368632"/>
                  <a:pt x="1849891" y="2378106"/>
                </a:cubicBezTo>
                <a:cubicBezTo>
                  <a:pt x="1839843" y="2384805"/>
                  <a:pt x="1834700" y="2358997"/>
                  <a:pt x="1829795" y="2347961"/>
                </a:cubicBezTo>
                <a:cubicBezTo>
                  <a:pt x="1821192" y="2328603"/>
                  <a:pt x="1816397" y="2307768"/>
                  <a:pt x="1809698" y="2287671"/>
                </a:cubicBezTo>
                <a:lnTo>
                  <a:pt x="1789601" y="2227381"/>
                </a:lnTo>
                <a:lnTo>
                  <a:pt x="1779553" y="2197236"/>
                </a:lnTo>
                <a:lnTo>
                  <a:pt x="1769505" y="2167091"/>
                </a:lnTo>
                <a:cubicBezTo>
                  <a:pt x="1766155" y="2136946"/>
                  <a:pt x="1765404" y="2106397"/>
                  <a:pt x="1759456" y="2076655"/>
                </a:cubicBezTo>
                <a:cubicBezTo>
                  <a:pt x="1744268" y="2000712"/>
                  <a:pt x="1748033" y="2032801"/>
                  <a:pt x="1709215" y="1986220"/>
                </a:cubicBezTo>
                <a:cubicBezTo>
                  <a:pt x="1667348" y="1935980"/>
                  <a:pt x="1714238" y="1972821"/>
                  <a:pt x="1658973" y="1935979"/>
                </a:cubicBezTo>
                <a:cubicBezTo>
                  <a:pt x="1662322" y="1882388"/>
                  <a:pt x="1661766" y="1828409"/>
                  <a:pt x="1669021" y="1775205"/>
                </a:cubicBezTo>
                <a:cubicBezTo>
                  <a:pt x="1671883" y="1754215"/>
                  <a:pt x="1682419" y="1735012"/>
                  <a:pt x="1689118" y="1714915"/>
                </a:cubicBezTo>
                <a:lnTo>
                  <a:pt x="1699166" y="1684770"/>
                </a:lnTo>
                <a:cubicBezTo>
                  <a:pt x="1702516" y="1674722"/>
                  <a:pt x="1706646" y="1664901"/>
                  <a:pt x="1709215" y="1654625"/>
                </a:cubicBezTo>
                <a:lnTo>
                  <a:pt x="1719263" y="1614431"/>
                </a:lnTo>
                <a:cubicBezTo>
                  <a:pt x="1722612" y="1550792"/>
                  <a:pt x="1716813" y="1486003"/>
                  <a:pt x="1729311" y="1423513"/>
                </a:cubicBezTo>
                <a:cubicBezTo>
                  <a:pt x="1731388" y="1413127"/>
                  <a:pt x="1748987" y="1415075"/>
                  <a:pt x="1759456" y="1413464"/>
                </a:cubicBezTo>
                <a:cubicBezTo>
                  <a:pt x="1792726" y="1408345"/>
                  <a:pt x="1826445" y="1406765"/>
                  <a:pt x="1859940" y="1403416"/>
                </a:cubicBezTo>
                <a:cubicBezTo>
                  <a:pt x="1823817" y="1379334"/>
                  <a:pt x="1791423" y="1370719"/>
                  <a:pt x="1839843" y="1302932"/>
                </a:cubicBezTo>
                <a:cubicBezTo>
                  <a:pt x="1843156" y="1298293"/>
                  <a:pt x="1903102" y="1321849"/>
                  <a:pt x="1910182" y="1323029"/>
                </a:cubicBezTo>
                <a:cubicBezTo>
                  <a:pt x="1940100" y="1328015"/>
                  <a:pt x="1970472" y="1329728"/>
                  <a:pt x="2000617" y="1333077"/>
                </a:cubicBezTo>
                <a:lnTo>
                  <a:pt x="2060907" y="1312981"/>
                </a:lnTo>
                <a:lnTo>
                  <a:pt x="2091052" y="1302932"/>
                </a:lnTo>
                <a:cubicBezTo>
                  <a:pt x="2101100" y="1292884"/>
                  <a:pt x="2113314" y="1284611"/>
                  <a:pt x="2121197" y="1272787"/>
                </a:cubicBezTo>
                <a:cubicBezTo>
                  <a:pt x="2127072" y="1263974"/>
                  <a:pt x="2126508" y="1252116"/>
                  <a:pt x="2131245" y="1242642"/>
                </a:cubicBezTo>
                <a:cubicBezTo>
                  <a:pt x="2136646" y="1231840"/>
                  <a:pt x="2144643" y="1222545"/>
                  <a:pt x="2151342" y="1212497"/>
                </a:cubicBezTo>
                <a:cubicBezTo>
                  <a:pt x="2154691" y="1195750"/>
                  <a:pt x="2147179" y="1171728"/>
                  <a:pt x="2161390" y="1162255"/>
                </a:cubicBezTo>
                <a:cubicBezTo>
                  <a:pt x="2171439" y="1155556"/>
                  <a:pt x="2172947" y="1183861"/>
                  <a:pt x="2181487" y="1192401"/>
                </a:cubicBezTo>
                <a:cubicBezTo>
                  <a:pt x="2200964" y="1211878"/>
                  <a:pt x="2217262" y="1214374"/>
                  <a:pt x="2241777" y="1222546"/>
                </a:cubicBezTo>
                <a:cubicBezTo>
                  <a:pt x="2248476" y="1212498"/>
                  <a:pt x="2256473" y="1203203"/>
                  <a:pt x="2261874" y="1192401"/>
                </a:cubicBezTo>
                <a:cubicBezTo>
                  <a:pt x="2266611" y="1182927"/>
                  <a:pt x="2261436" y="1163753"/>
                  <a:pt x="2271922" y="1162255"/>
                </a:cubicBezTo>
                <a:cubicBezTo>
                  <a:pt x="2292893" y="1159259"/>
                  <a:pt x="2332212" y="1182352"/>
                  <a:pt x="2332212" y="1182352"/>
                </a:cubicBezTo>
                <a:lnTo>
                  <a:pt x="2392502" y="1222546"/>
                </a:lnTo>
                <a:cubicBezTo>
                  <a:pt x="2402550" y="1229245"/>
                  <a:pt x="2411190" y="1238823"/>
                  <a:pt x="2422647" y="1242642"/>
                </a:cubicBezTo>
                <a:lnTo>
                  <a:pt x="2452793" y="1252691"/>
                </a:lnTo>
                <a:cubicBezTo>
                  <a:pt x="2491217" y="1201459"/>
                  <a:pt x="2490491" y="1222616"/>
                  <a:pt x="2472889" y="1152207"/>
                </a:cubicBezTo>
                <a:cubicBezTo>
                  <a:pt x="2467751" y="1131656"/>
                  <a:pt x="2452793" y="1091917"/>
                  <a:pt x="2452793" y="1091917"/>
                </a:cubicBezTo>
                <a:cubicBezTo>
                  <a:pt x="2456142" y="1075170"/>
                  <a:pt x="2450764" y="1053752"/>
                  <a:pt x="2462841" y="1041675"/>
                </a:cubicBezTo>
                <a:cubicBezTo>
                  <a:pt x="2470331" y="1034185"/>
                  <a:pt x="2483152" y="1055658"/>
                  <a:pt x="2492986" y="1051724"/>
                </a:cubicBezTo>
                <a:cubicBezTo>
                  <a:pt x="2504199" y="1047239"/>
                  <a:pt x="2506384" y="1031627"/>
                  <a:pt x="2513083" y="1021579"/>
                </a:cubicBezTo>
                <a:cubicBezTo>
                  <a:pt x="2516432" y="1011530"/>
                  <a:pt x="2513296" y="995367"/>
                  <a:pt x="2523131" y="991433"/>
                </a:cubicBezTo>
                <a:cubicBezTo>
                  <a:pt x="2528864" y="989140"/>
                  <a:pt x="2584533" y="1008551"/>
                  <a:pt x="2593469" y="1011530"/>
                </a:cubicBezTo>
                <a:cubicBezTo>
                  <a:pt x="2603518" y="1001482"/>
                  <a:pt x="2612698" y="990482"/>
                  <a:pt x="2623615" y="981385"/>
                </a:cubicBezTo>
                <a:cubicBezTo>
                  <a:pt x="2632893" y="973654"/>
                  <a:pt x="2645221" y="969828"/>
                  <a:pt x="2653760" y="961288"/>
                </a:cubicBezTo>
                <a:cubicBezTo>
                  <a:pt x="2662299" y="952749"/>
                  <a:pt x="2667157" y="941191"/>
                  <a:pt x="2673856" y="931143"/>
                </a:cubicBezTo>
                <a:cubicBezTo>
                  <a:pt x="2649956" y="859441"/>
                  <a:pt x="2658552" y="898057"/>
                  <a:pt x="2673856" y="760321"/>
                </a:cubicBezTo>
                <a:cubicBezTo>
                  <a:pt x="2674775" y="752047"/>
                  <a:pt x="2688510" y="700868"/>
                  <a:pt x="2693953" y="689983"/>
                </a:cubicBezTo>
                <a:cubicBezTo>
                  <a:pt x="2715496" y="646896"/>
                  <a:pt x="2713084" y="669693"/>
                  <a:pt x="2744195" y="629693"/>
                </a:cubicBezTo>
                <a:cubicBezTo>
                  <a:pt x="2759024" y="610628"/>
                  <a:pt x="2784388" y="569403"/>
                  <a:pt x="2784388" y="569403"/>
                </a:cubicBezTo>
                <a:cubicBezTo>
                  <a:pt x="2787738" y="502414"/>
                  <a:pt x="2765724" y="429052"/>
                  <a:pt x="2794437" y="368436"/>
                </a:cubicBezTo>
                <a:cubicBezTo>
                  <a:pt x="2809999" y="335582"/>
                  <a:pt x="2886704" y="383361"/>
                  <a:pt x="2904968" y="398581"/>
                </a:cubicBezTo>
                <a:cubicBezTo>
                  <a:pt x="2915885" y="407678"/>
                  <a:pt x="2922691" y="421825"/>
                  <a:pt x="2935113" y="428726"/>
                </a:cubicBezTo>
                <a:cubicBezTo>
                  <a:pt x="2953631" y="439014"/>
                  <a:pt x="2995404" y="448822"/>
                  <a:pt x="2995404" y="448822"/>
                </a:cubicBezTo>
                <a:cubicBezTo>
                  <a:pt x="3005452" y="438774"/>
                  <a:pt x="3023539" y="432745"/>
                  <a:pt x="3025549" y="418677"/>
                </a:cubicBezTo>
                <a:cubicBezTo>
                  <a:pt x="3031698" y="375631"/>
                  <a:pt x="3030376" y="312973"/>
                  <a:pt x="2995404" y="278001"/>
                </a:cubicBezTo>
                <a:cubicBezTo>
                  <a:pt x="2986864" y="269461"/>
                  <a:pt x="2975307" y="264603"/>
                  <a:pt x="2965258" y="257904"/>
                </a:cubicBezTo>
                <a:cubicBezTo>
                  <a:pt x="2915368" y="183067"/>
                  <a:pt x="2979485" y="274975"/>
                  <a:pt x="2915017" y="197614"/>
                </a:cubicBezTo>
                <a:cubicBezTo>
                  <a:pt x="2907286" y="188336"/>
                  <a:pt x="2905161" y="173870"/>
                  <a:pt x="2894920" y="167469"/>
                </a:cubicBezTo>
                <a:cubicBezTo>
                  <a:pt x="2876956" y="156242"/>
                  <a:pt x="2854727" y="154071"/>
                  <a:pt x="2834630" y="147372"/>
                </a:cubicBezTo>
                <a:cubicBezTo>
                  <a:pt x="2765732" y="124406"/>
                  <a:pt x="2851233" y="151523"/>
                  <a:pt x="2754243" y="127275"/>
                </a:cubicBezTo>
                <a:cubicBezTo>
                  <a:pt x="2743967" y="124706"/>
                  <a:pt x="2734146" y="120576"/>
                  <a:pt x="2724098" y="117227"/>
                </a:cubicBezTo>
                <a:cubicBezTo>
                  <a:pt x="2714050" y="110528"/>
                  <a:pt x="2704755" y="102531"/>
                  <a:pt x="2693953" y="97130"/>
                </a:cubicBezTo>
                <a:cubicBezTo>
                  <a:pt x="2679542" y="89924"/>
                  <a:pt x="2636487" y="80251"/>
                  <a:pt x="2623615" y="77033"/>
                </a:cubicBezTo>
                <a:cubicBezTo>
                  <a:pt x="2620265" y="66985"/>
                  <a:pt x="2624140" y="47510"/>
                  <a:pt x="2613566" y="46888"/>
                </a:cubicBezTo>
                <a:cubicBezTo>
                  <a:pt x="2542950" y="42734"/>
                  <a:pt x="2478631" y="60526"/>
                  <a:pt x="2412599" y="77033"/>
                </a:cubicBezTo>
                <a:cubicBezTo>
                  <a:pt x="2294611" y="68606"/>
                  <a:pt x="2290066" y="59118"/>
                  <a:pt x="2191535" y="77033"/>
                </a:cubicBezTo>
                <a:cubicBezTo>
                  <a:pt x="2181114" y="78928"/>
                  <a:pt x="2170864" y="82345"/>
                  <a:pt x="2161390" y="87082"/>
                </a:cubicBezTo>
                <a:cubicBezTo>
                  <a:pt x="2150588" y="92483"/>
                  <a:pt x="2141293" y="100480"/>
                  <a:pt x="2131245" y="107179"/>
                </a:cubicBezTo>
                <a:cubicBezTo>
                  <a:pt x="2127896" y="97130"/>
                  <a:pt x="2128687" y="84523"/>
                  <a:pt x="2121197" y="77033"/>
                </a:cubicBezTo>
                <a:cubicBezTo>
                  <a:pt x="2099995" y="55831"/>
                  <a:pt x="2047118" y="74307"/>
                  <a:pt x="2030762" y="77033"/>
                </a:cubicBezTo>
                <a:cubicBezTo>
                  <a:pt x="1993638" y="89409"/>
                  <a:pt x="1976467" y="97130"/>
                  <a:pt x="1930278" y="97130"/>
                </a:cubicBezTo>
                <a:cubicBezTo>
                  <a:pt x="1906594" y="97130"/>
                  <a:pt x="1883334" y="90776"/>
                  <a:pt x="1859940" y="87082"/>
                </a:cubicBezTo>
                <a:cubicBezTo>
                  <a:pt x="1729501" y="66486"/>
                  <a:pt x="1763524" y="72355"/>
                  <a:pt x="1648924" y="46888"/>
                </a:cubicBezTo>
                <a:cubicBezTo>
                  <a:pt x="1640383" y="47665"/>
                  <a:pt x="1494623" y="59014"/>
                  <a:pt x="1468054" y="66985"/>
                </a:cubicBezTo>
                <a:cubicBezTo>
                  <a:pt x="1456487" y="70455"/>
                  <a:pt x="1447957" y="80383"/>
                  <a:pt x="1437909" y="87082"/>
                </a:cubicBezTo>
                <a:lnTo>
                  <a:pt x="1226894" y="77033"/>
                </a:lnTo>
                <a:cubicBezTo>
                  <a:pt x="1179400" y="73867"/>
                  <a:pt x="1114572" y="63858"/>
                  <a:pt x="1066120" y="56937"/>
                </a:cubicBezTo>
                <a:cubicBezTo>
                  <a:pt x="985733" y="30140"/>
                  <a:pt x="1086217" y="56937"/>
                  <a:pt x="1005830" y="56937"/>
                </a:cubicBezTo>
                <a:cubicBezTo>
                  <a:pt x="975499" y="56937"/>
                  <a:pt x="945540" y="50238"/>
                  <a:pt x="915395" y="46888"/>
                </a:cubicBezTo>
                <a:cubicBezTo>
                  <a:pt x="905347" y="50238"/>
                  <a:pt x="894986" y="52765"/>
                  <a:pt x="885250" y="56937"/>
                </a:cubicBezTo>
                <a:cubicBezTo>
                  <a:pt x="871482" y="62838"/>
                  <a:pt x="859082" y="71773"/>
                  <a:pt x="845056" y="77033"/>
                </a:cubicBezTo>
                <a:cubicBezTo>
                  <a:pt x="832125" y="81882"/>
                  <a:pt x="818261" y="83732"/>
                  <a:pt x="804863" y="87082"/>
                </a:cubicBezTo>
                <a:cubicBezTo>
                  <a:pt x="785758" y="83261"/>
                  <a:pt x="745072" y="77283"/>
                  <a:pt x="724476" y="66985"/>
                </a:cubicBezTo>
                <a:cubicBezTo>
                  <a:pt x="713674" y="61584"/>
                  <a:pt x="705133" y="52289"/>
                  <a:pt x="694331" y="46888"/>
                </a:cubicBezTo>
                <a:cubicBezTo>
                  <a:pt x="684857" y="42151"/>
                  <a:pt x="685957" y="13394"/>
                  <a:pt x="674234" y="1674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62330" y="50071"/>
            <a:ext cx="2361362" cy="4393928"/>
          </a:xfrm>
          <a:custGeom>
            <a:avLst/>
            <a:gdLst>
              <a:gd name="connsiteX0" fmla="*/ 2361362 w 2361362"/>
              <a:gd name="connsiteY0" fmla="*/ 1597859 h 4393928"/>
              <a:gd name="connsiteX1" fmla="*/ 2341266 w 2361362"/>
              <a:gd name="connsiteY1" fmla="*/ 1628004 h 4393928"/>
              <a:gd name="connsiteX2" fmla="*/ 2280975 w 2361362"/>
              <a:gd name="connsiteY2" fmla="*/ 1668197 h 4393928"/>
              <a:gd name="connsiteX3" fmla="*/ 2230734 w 2361362"/>
              <a:gd name="connsiteY3" fmla="*/ 1718439 h 4393928"/>
              <a:gd name="connsiteX4" fmla="*/ 2180492 w 2361362"/>
              <a:gd name="connsiteY4" fmla="*/ 1758632 h 4393928"/>
              <a:gd name="connsiteX5" fmla="*/ 2130250 w 2361362"/>
              <a:gd name="connsiteY5" fmla="*/ 1808874 h 4393928"/>
              <a:gd name="connsiteX6" fmla="*/ 2100105 w 2361362"/>
              <a:gd name="connsiteY6" fmla="*/ 1869164 h 4393928"/>
              <a:gd name="connsiteX7" fmla="*/ 2080008 w 2361362"/>
              <a:gd name="connsiteY7" fmla="*/ 1899309 h 4393928"/>
              <a:gd name="connsiteX8" fmla="*/ 2039815 w 2361362"/>
              <a:gd name="connsiteY8" fmla="*/ 1989744 h 4393928"/>
              <a:gd name="connsiteX9" fmla="*/ 1989573 w 2361362"/>
              <a:gd name="connsiteY9" fmla="*/ 2080180 h 4393928"/>
              <a:gd name="connsiteX10" fmla="*/ 1969477 w 2361362"/>
              <a:gd name="connsiteY10" fmla="*/ 2110325 h 4393928"/>
              <a:gd name="connsiteX11" fmla="*/ 1879041 w 2361362"/>
              <a:gd name="connsiteY11" fmla="*/ 2160566 h 4393928"/>
              <a:gd name="connsiteX12" fmla="*/ 1848896 w 2361362"/>
              <a:gd name="connsiteY12" fmla="*/ 2180663 h 4393928"/>
              <a:gd name="connsiteX13" fmla="*/ 1808703 w 2361362"/>
              <a:gd name="connsiteY13" fmla="*/ 2240953 h 4393928"/>
              <a:gd name="connsiteX14" fmla="*/ 1818751 w 2361362"/>
              <a:gd name="connsiteY14" fmla="*/ 2451969 h 4393928"/>
              <a:gd name="connsiteX15" fmla="*/ 1828800 w 2361362"/>
              <a:gd name="connsiteY15" fmla="*/ 2482114 h 4393928"/>
              <a:gd name="connsiteX16" fmla="*/ 1818751 w 2361362"/>
              <a:gd name="connsiteY16" fmla="*/ 2552452 h 4393928"/>
              <a:gd name="connsiteX17" fmla="*/ 1808703 w 2361362"/>
              <a:gd name="connsiteY17" fmla="*/ 2662984 h 4393928"/>
              <a:gd name="connsiteX18" fmla="*/ 1798655 w 2361362"/>
              <a:gd name="connsiteY18" fmla="*/ 2713226 h 4393928"/>
              <a:gd name="connsiteX19" fmla="*/ 1758461 w 2361362"/>
              <a:gd name="connsiteY19" fmla="*/ 2773516 h 4393928"/>
              <a:gd name="connsiteX20" fmla="*/ 1728316 w 2361362"/>
              <a:gd name="connsiteY20" fmla="*/ 2984531 h 4393928"/>
              <a:gd name="connsiteX21" fmla="*/ 1708219 w 2361362"/>
              <a:gd name="connsiteY21" fmla="*/ 3044821 h 4393928"/>
              <a:gd name="connsiteX22" fmla="*/ 1748413 w 2361362"/>
              <a:gd name="connsiteY22" fmla="*/ 3185498 h 4393928"/>
              <a:gd name="connsiteX23" fmla="*/ 1778558 w 2361362"/>
              <a:gd name="connsiteY23" fmla="*/ 3195547 h 4393928"/>
              <a:gd name="connsiteX24" fmla="*/ 1788606 w 2361362"/>
              <a:gd name="connsiteY24" fmla="*/ 3225692 h 4393928"/>
              <a:gd name="connsiteX25" fmla="*/ 1858945 w 2361362"/>
              <a:gd name="connsiteY25" fmla="*/ 3275933 h 4393928"/>
              <a:gd name="connsiteX26" fmla="*/ 1889090 w 2361362"/>
              <a:gd name="connsiteY26" fmla="*/ 3336224 h 4393928"/>
              <a:gd name="connsiteX27" fmla="*/ 1909186 w 2361362"/>
              <a:gd name="connsiteY27" fmla="*/ 3366369 h 4393928"/>
              <a:gd name="connsiteX28" fmla="*/ 1929283 w 2361362"/>
              <a:gd name="connsiteY28" fmla="*/ 3406562 h 4393928"/>
              <a:gd name="connsiteX29" fmla="*/ 1959428 w 2361362"/>
              <a:gd name="connsiteY29" fmla="*/ 3436707 h 4393928"/>
              <a:gd name="connsiteX30" fmla="*/ 1929283 w 2361362"/>
              <a:gd name="connsiteY30" fmla="*/ 3426659 h 4393928"/>
              <a:gd name="connsiteX31" fmla="*/ 1919235 w 2361362"/>
              <a:gd name="connsiteY31" fmla="*/ 3386465 h 4393928"/>
              <a:gd name="connsiteX32" fmla="*/ 1929283 w 2361362"/>
              <a:gd name="connsiteY32" fmla="*/ 3336224 h 4393928"/>
              <a:gd name="connsiteX33" fmla="*/ 1949380 w 2361362"/>
              <a:gd name="connsiteY33" fmla="*/ 3376417 h 4393928"/>
              <a:gd name="connsiteX34" fmla="*/ 2009670 w 2361362"/>
              <a:gd name="connsiteY34" fmla="*/ 3416610 h 4393928"/>
              <a:gd name="connsiteX35" fmla="*/ 2069960 w 2361362"/>
              <a:gd name="connsiteY35" fmla="*/ 3446755 h 4393928"/>
              <a:gd name="connsiteX36" fmla="*/ 2150347 w 2361362"/>
              <a:gd name="connsiteY36" fmla="*/ 3537191 h 4393928"/>
              <a:gd name="connsiteX37" fmla="*/ 2210637 w 2361362"/>
              <a:gd name="connsiteY37" fmla="*/ 3577384 h 4393928"/>
              <a:gd name="connsiteX38" fmla="*/ 2230734 w 2361362"/>
              <a:gd name="connsiteY38" fmla="*/ 3607529 h 4393928"/>
              <a:gd name="connsiteX39" fmla="*/ 2190540 w 2361362"/>
              <a:gd name="connsiteY39" fmla="*/ 3667819 h 4393928"/>
              <a:gd name="connsiteX40" fmla="*/ 2150347 w 2361362"/>
              <a:gd name="connsiteY40" fmla="*/ 3718061 h 4393928"/>
              <a:gd name="connsiteX41" fmla="*/ 2130250 w 2361362"/>
              <a:gd name="connsiteY41" fmla="*/ 3748206 h 4393928"/>
              <a:gd name="connsiteX42" fmla="*/ 2100105 w 2361362"/>
              <a:gd name="connsiteY42" fmla="*/ 3768303 h 4393928"/>
              <a:gd name="connsiteX43" fmla="*/ 1969477 w 2361362"/>
              <a:gd name="connsiteY43" fmla="*/ 3798448 h 4393928"/>
              <a:gd name="connsiteX44" fmla="*/ 1939332 w 2361362"/>
              <a:gd name="connsiteY44" fmla="*/ 3808496 h 4393928"/>
              <a:gd name="connsiteX45" fmla="*/ 1899138 w 2361362"/>
              <a:gd name="connsiteY45" fmla="*/ 3818544 h 4393928"/>
              <a:gd name="connsiteX46" fmla="*/ 1868993 w 2361362"/>
              <a:gd name="connsiteY46" fmla="*/ 3838641 h 4393928"/>
              <a:gd name="connsiteX47" fmla="*/ 1848896 w 2361362"/>
              <a:gd name="connsiteY47" fmla="*/ 3868786 h 4393928"/>
              <a:gd name="connsiteX48" fmla="*/ 1818751 w 2361362"/>
              <a:gd name="connsiteY48" fmla="*/ 3888883 h 4393928"/>
              <a:gd name="connsiteX49" fmla="*/ 1808703 w 2361362"/>
              <a:gd name="connsiteY49" fmla="*/ 3919028 h 4393928"/>
              <a:gd name="connsiteX50" fmla="*/ 1818751 w 2361362"/>
              <a:gd name="connsiteY50" fmla="*/ 3979318 h 4393928"/>
              <a:gd name="connsiteX51" fmla="*/ 1858945 w 2361362"/>
              <a:gd name="connsiteY51" fmla="*/ 4039608 h 4393928"/>
              <a:gd name="connsiteX52" fmla="*/ 1879041 w 2361362"/>
              <a:gd name="connsiteY52" fmla="*/ 4109947 h 4393928"/>
              <a:gd name="connsiteX53" fmla="*/ 1868993 w 2361362"/>
              <a:gd name="connsiteY53" fmla="*/ 4180285 h 4393928"/>
              <a:gd name="connsiteX54" fmla="*/ 1848896 w 2361362"/>
              <a:gd name="connsiteY54" fmla="*/ 4210430 h 4393928"/>
              <a:gd name="connsiteX55" fmla="*/ 1788606 w 2361362"/>
              <a:gd name="connsiteY55" fmla="*/ 4220478 h 4393928"/>
              <a:gd name="connsiteX56" fmla="*/ 1698171 w 2361362"/>
              <a:gd name="connsiteY56" fmla="*/ 4230527 h 4393928"/>
              <a:gd name="connsiteX57" fmla="*/ 1637881 w 2361362"/>
              <a:gd name="connsiteY57" fmla="*/ 4260672 h 4393928"/>
              <a:gd name="connsiteX58" fmla="*/ 1547446 w 2361362"/>
              <a:gd name="connsiteY58" fmla="*/ 4300865 h 4393928"/>
              <a:gd name="connsiteX59" fmla="*/ 1406769 w 2361362"/>
              <a:gd name="connsiteY59" fmla="*/ 4310914 h 4393928"/>
              <a:gd name="connsiteX60" fmla="*/ 1346479 w 2361362"/>
              <a:gd name="connsiteY60" fmla="*/ 4331010 h 4393928"/>
              <a:gd name="connsiteX61" fmla="*/ 1286189 w 2361362"/>
              <a:gd name="connsiteY61" fmla="*/ 4361155 h 4393928"/>
              <a:gd name="connsiteX62" fmla="*/ 1165608 w 2361362"/>
              <a:gd name="connsiteY62" fmla="*/ 4371204 h 4393928"/>
              <a:gd name="connsiteX63" fmla="*/ 1055077 w 2361362"/>
              <a:gd name="connsiteY63" fmla="*/ 4371204 h 4393928"/>
              <a:gd name="connsiteX64" fmla="*/ 1034980 w 2361362"/>
              <a:gd name="connsiteY64" fmla="*/ 4341059 h 4393928"/>
              <a:gd name="connsiteX65" fmla="*/ 1004835 w 2361362"/>
              <a:gd name="connsiteY65" fmla="*/ 4320962 h 4393928"/>
              <a:gd name="connsiteX66" fmla="*/ 974690 w 2361362"/>
              <a:gd name="connsiteY66" fmla="*/ 4331010 h 4393928"/>
              <a:gd name="connsiteX67" fmla="*/ 954593 w 2361362"/>
              <a:gd name="connsiteY67" fmla="*/ 4361155 h 4393928"/>
              <a:gd name="connsiteX68" fmla="*/ 874206 w 2361362"/>
              <a:gd name="connsiteY68" fmla="*/ 4270720 h 4393928"/>
              <a:gd name="connsiteX69" fmla="*/ 854110 w 2361362"/>
              <a:gd name="connsiteY69" fmla="*/ 4210430 h 4393928"/>
              <a:gd name="connsiteX70" fmla="*/ 844061 w 2361362"/>
              <a:gd name="connsiteY70" fmla="*/ 4180285 h 4393928"/>
              <a:gd name="connsiteX71" fmla="*/ 854110 w 2361362"/>
              <a:gd name="connsiteY71" fmla="*/ 4059705 h 4393928"/>
              <a:gd name="connsiteX72" fmla="*/ 884255 w 2361362"/>
              <a:gd name="connsiteY72" fmla="*/ 4049656 h 4393928"/>
              <a:gd name="connsiteX73" fmla="*/ 924448 w 2361362"/>
              <a:gd name="connsiteY73" fmla="*/ 3989366 h 4393928"/>
              <a:gd name="connsiteX74" fmla="*/ 944545 w 2361362"/>
              <a:gd name="connsiteY74" fmla="*/ 3959221 h 4393928"/>
              <a:gd name="connsiteX75" fmla="*/ 964641 w 2361362"/>
              <a:gd name="connsiteY75" fmla="*/ 3929076 h 4393928"/>
              <a:gd name="connsiteX76" fmla="*/ 954593 w 2361362"/>
              <a:gd name="connsiteY76" fmla="*/ 3898931 h 4393928"/>
              <a:gd name="connsiteX77" fmla="*/ 894303 w 2361362"/>
              <a:gd name="connsiteY77" fmla="*/ 3868786 h 4393928"/>
              <a:gd name="connsiteX78" fmla="*/ 823965 w 2361362"/>
              <a:gd name="connsiteY78" fmla="*/ 3878834 h 4393928"/>
              <a:gd name="connsiteX79" fmla="*/ 793819 w 2361362"/>
              <a:gd name="connsiteY79" fmla="*/ 3888883 h 4393928"/>
              <a:gd name="connsiteX80" fmla="*/ 773723 w 2361362"/>
              <a:gd name="connsiteY80" fmla="*/ 3919028 h 4393928"/>
              <a:gd name="connsiteX81" fmla="*/ 753626 w 2361362"/>
              <a:gd name="connsiteY81" fmla="*/ 3878834 h 4393928"/>
              <a:gd name="connsiteX82" fmla="*/ 723481 w 2361362"/>
              <a:gd name="connsiteY82" fmla="*/ 3868786 h 4393928"/>
              <a:gd name="connsiteX83" fmla="*/ 663191 w 2361362"/>
              <a:gd name="connsiteY83" fmla="*/ 3838641 h 4393928"/>
              <a:gd name="connsiteX84" fmla="*/ 673239 w 2361362"/>
              <a:gd name="connsiteY84" fmla="*/ 3758254 h 4393928"/>
              <a:gd name="connsiteX85" fmla="*/ 703384 w 2361362"/>
              <a:gd name="connsiteY85" fmla="*/ 3748206 h 4393928"/>
              <a:gd name="connsiteX86" fmla="*/ 723481 w 2361362"/>
              <a:gd name="connsiteY86" fmla="*/ 3718061 h 4393928"/>
              <a:gd name="connsiteX87" fmla="*/ 743578 w 2361362"/>
              <a:gd name="connsiteY87" fmla="*/ 3657771 h 4393928"/>
              <a:gd name="connsiteX88" fmla="*/ 713433 w 2361362"/>
              <a:gd name="connsiteY88" fmla="*/ 3597481 h 4393928"/>
              <a:gd name="connsiteX89" fmla="*/ 683288 w 2361362"/>
              <a:gd name="connsiteY89" fmla="*/ 3587432 h 4393928"/>
              <a:gd name="connsiteX90" fmla="*/ 633046 w 2361362"/>
              <a:gd name="connsiteY90" fmla="*/ 3527142 h 4393928"/>
              <a:gd name="connsiteX91" fmla="*/ 592852 w 2361362"/>
              <a:gd name="connsiteY91" fmla="*/ 3466852 h 4393928"/>
              <a:gd name="connsiteX92" fmla="*/ 582804 w 2361362"/>
              <a:gd name="connsiteY92" fmla="*/ 3436707 h 4393928"/>
              <a:gd name="connsiteX93" fmla="*/ 562707 w 2361362"/>
              <a:gd name="connsiteY93" fmla="*/ 3406562 h 4393928"/>
              <a:gd name="connsiteX94" fmla="*/ 542611 w 2361362"/>
              <a:gd name="connsiteY94" fmla="*/ 3366369 h 4393928"/>
              <a:gd name="connsiteX95" fmla="*/ 532562 w 2361362"/>
              <a:gd name="connsiteY95" fmla="*/ 3296030 h 4393928"/>
              <a:gd name="connsiteX96" fmla="*/ 572756 w 2361362"/>
              <a:gd name="connsiteY96" fmla="*/ 3235740 h 4393928"/>
              <a:gd name="connsiteX97" fmla="*/ 592852 w 2361362"/>
              <a:gd name="connsiteY97" fmla="*/ 3205595 h 4393928"/>
              <a:gd name="connsiteX98" fmla="*/ 653143 w 2361362"/>
              <a:gd name="connsiteY98" fmla="*/ 3145305 h 4393928"/>
              <a:gd name="connsiteX99" fmla="*/ 683288 w 2361362"/>
              <a:gd name="connsiteY99" fmla="*/ 3115160 h 4393928"/>
              <a:gd name="connsiteX100" fmla="*/ 703384 w 2361362"/>
              <a:gd name="connsiteY100" fmla="*/ 2974483 h 4393928"/>
              <a:gd name="connsiteX101" fmla="*/ 723481 w 2361362"/>
              <a:gd name="connsiteY101" fmla="*/ 2904144 h 4393928"/>
              <a:gd name="connsiteX102" fmla="*/ 693336 w 2361362"/>
              <a:gd name="connsiteY102" fmla="*/ 2843854 h 4393928"/>
              <a:gd name="connsiteX103" fmla="*/ 653143 w 2361362"/>
              <a:gd name="connsiteY103" fmla="*/ 2673032 h 4393928"/>
              <a:gd name="connsiteX104" fmla="*/ 612949 w 2361362"/>
              <a:gd name="connsiteY104" fmla="*/ 2662984 h 4393928"/>
              <a:gd name="connsiteX105" fmla="*/ 582804 w 2361362"/>
              <a:gd name="connsiteY105" fmla="*/ 2642887 h 4393928"/>
              <a:gd name="connsiteX106" fmla="*/ 401934 w 2361362"/>
              <a:gd name="connsiteY106" fmla="*/ 2622791 h 4393928"/>
              <a:gd name="connsiteX107" fmla="*/ 361740 w 2361362"/>
              <a:gd name="connsiteY107" fmla="*/ 2602694 h 4393928"/>
              <a:gd name="connsiteX108" fmla="*/ 341644 w 2361362"/>
              <a:gd name="connsiteY108" fmla="*/ 2572549 h 4393928"/>
              <a:gd name="connsiteX109" fmla="*/ 281354 w 2361362"/>
              <a:gd name="connsiteY109" fmla="*/ 2542404 h 4393928"/>
              <a:gd name="connsiteX110" fmla="*/ 150725 w 2361362"/>
              <a:gd name="connsiteY110" fmla="*/ 2512259 h 4393928"/>
              <a:gd name="connsiteX111" fmla="*/ 110532 w 2361362"/>
              <a:gd name="connsiteY111" fmla="*/ 2441920 h 4393928"/>
              <a:gd name="connsiteX112" fmla="*/ 70338 w 2361362"/>
              <a:gd name="connsiteY112" fmla="*/ 2381630 h 4393928"/>
              <a:gd name="connsiteX113" fmla="*/ 50241 w 2361362"/>
              <a:gd name="connsiteY113" fmla="*/ 2321340 h 4393928"/>
              <a:gd name="connsiteX114" fmla="*/ 40193 w 2361362"/>
              <a:gd name="connsiteY114" fmla="*/ 2281147 h 4393928"/>
              <a:gd name="connsiteX115" fmla="*/ 0 w 2361362"/>
              <a:gd name="connsiteY115" fmla="*/ 2220856 h 4393928"/>
              <a:gd name="connsiteX116" fmla="*/ 10048 w 2361362"/>
              <a:gd name="connsiteY116" fmla="*/ 2170615 h 4393928"/>
              <a:gd name="connsiteX117" fmla="*/ 20096 w 2361362"/>
              <a:gd name="connsiteY117" fmla="*/ 2140470 h 4393928"/>
              <a:gd name="connsiteX118" fmla="*/ 50241 w 2361362"/>
              <a:gd name="connsiteY118" fmla="*/ 2130421 h 4393928"/>
              <a:gd name="connsiteX119" fmla="*/ 80386 w 2361362"/>
              <a:gd name="connsiteY119" fmla="*/ 2070131 h 4393928"/>
              <a:gd name="connsiteX120" fmla="*/ 100483 w 2361362"/>
              <a:gd name="connsiteY120" fmla="*/ 2039986 h 4393928"/>
              <a:gd name="connsiteX121" fmla="*/ 90435 w 2361362"/>
              <a:gd name="connsiteY121" fmla="*/ 2009841 h 4393928"/>
              <a:gd name="connsiteX122" fmla="*/ 120580 w 2361362"/>
              <a:gd name="connsiteY122" fmla="*/ 1939503 h 4393928"/>
              <a:gd name="connsiteX123" fmla="*/ 150725 w 2361362"/>
              <a:gd name="connsiteY123" fmla="*/ 1929454 h 4393928"/>
              <a:gd name="connsiteX124" fmla="*/ 231112 w 2361362"/>
              <a:gd name="connsiteY124" fmla="*/ 1959599 h 4393928"/>
              <a:gd name="connsiteX125" fmla="*/ 251208 w 2361362"/>
              <a:gd name="connsiteY125" fmla="*/ 1989744 h 4393928"/>
              <a:gd name="connsiteX126" fmla="*/ 311499 w 2361362"/>
              <a:gd name="connsiteY126" fmla="*/ 1969648 h 4393928"/>
              <a:gd name="connsiteX127" fmla="*/ 341644 w 2361362"/>
              <a:gd name="connsiteY127" fmla="*/ 1959599 h 4393928"/>
              <a:gd name="connsiteX128" fmla="*/ 391885 w 2361362"/>
              <a:gd name="connsiteY128" fmla="*/ 1869164 h 4393928"/>
              <a:gd name="connsiteX129" fmla="*/ 411982 w 2361362"/>
              <a:gd name="connsiteY129" fmla="*/ 1698342 h 4393928"/>
              <a:gd name="connsiteX130" fmla="*/ 432079 w 2361362"/>
              <a:gd name="connsiteY130" fmla="*/ 1638052 h 4393928"/>
              <a:gd name="connsiteX131" fmla="*/ 452175 w 2361362"/>
              <a:gd name="connsiteY131" fmla="*/ 1607907 h 4393928"/>
              <a:gd name="connsiteX132" fmla="*/ 522514 w 2361362"/>
              <a:gd name="connsiteY132" fmla="*/ 1648100 h 4393928"/>
              <a:gd name="connsiteX133" fmla="*/ 582804 w 2361362"/>
              <a:gd name="connsiteY133" fmla="*/ 1668197 h 4393928"/>
              <a:gd name="connsiteX134" fmla="*/ 693336 w 2361362"/>
              <a:gd name="connsiteY134" fmla="*/ 1638052 h 4393928"/>
              <a:gd name="connsiteX135" fmla="*/ 823965 w 2361362"/>
              <a:gd name="connsiteY135" fmla="*/ 1648100 h 4393928"/>
              <a:gd name="connsiteX136" fmla="*/ 914400 w 2361362"/>
              <a:gd name="connsiteY136" fmla="*/ 1648100 h 4393928"/>
              <a:gd name="connsiteX137" fmla="*/ 944545 w 2361362"/>
              <a:gd name="connsiteY137" fmla="*/ 1658149 h 4393928"/>
              <a:gd name="connsiteX138" fmla="*/ 984738 w 2361362"/>
              <a:gd name="connsiteY138" fmla="*/ 1648100 h 4393928"/>
              <a:gd name="connsiteX139" fmla="*/ 964641 w 2361362"/>
              <a:gd name="connsiteY139" fmla="*/ 1577762 h 4393928"/>
              <a:gd name="connsiteX140" fmla="*/ 994786 w 2361362"/>
              <a:gd name="connsiteY140" fmla="*/ 1547617 h 4393928"/>
              <a:gd name="connsiteX141" fmla="*/ 1004835 w 2361362"/>
              <a:gd name="connsiteY141" fmla="*/ 1517472 h 4393928"/>
              <a:gd name="connsiteX142" fmla="*/ 984738 w 2361362"/>
              <a:gd name="connsiteY142" fmla="*/ 1477278 h 4393928"/>
              <a:gd name="connsiteX143" fmla="*/ 954593 w 2361362"/>
              <a:gd name="connsiteY143" fmla="*/ 1467230 h 4393928"/>
              <a:gd name="connsiteX144" fmla="*/ 854110 w 2361362"/>
              <a:gd name="connsiteY144" fmla="*/ 1457182 h 4393928"/>
              <a:gd name="connsiteX145" fmla="*/ 823965 w 2361362"/>
              <a:gd name="connsiteY145" fmla="*/ 1396892 h 4393928"/>
              <a:gd name="connsiteX146" fmla="*/ 783771 w 2361362"/>
              <a:gd name="connsiteY146" fmla="*/ 1266263 h 4393928"/>
              <a:gd name="connsiteX147" fmla="*/ 753626 w 2361362"/>
              <a:gd name="connsiteY147" fmla="*/ 1286360 h 4393928"/>
              <a:gd name="connsiteX148" fmla="*/ 693336 w 2361362"/>
              <a:gd name="connsiteY148" fmla="*/ 1346650 h 4393928"/>
              <a:gd name="connsiteX149" fmla="*/ 663191 w 2361362"/>
              <a:gd name="connsiteY149" fmla="*/ 1306456 h 4393928"/>
              <a:gd name="connsiteX150" fmla="*/ 622997 w 2361362"/>
              <a:gd name="connsiteY150" fmla="*/ 1286360 h 4393928"/>
              <a:gd name="connsiteX151" fmla="*/ 532562 w 2361362"/>
              <a:gd name="connsiteY151" fmla="*/ 1256215 h 4393928"/>
              <a:gd name="connsiteX152" fmla="*/ 522514 w 2361362"/>
              <a:gd name="connsiteY152" fmla="*/ 1226070 h 4393928"/>
              <a:gd name="connsiteX153" fmla="*/ 462224 w 2361362"/>
              <a:gd name="connsiteY153" fmla="*/ 1185876 h 4393928"/>
              <a:gd name="connsiteX154" fmla="*/ 442127 w 2361362"/>
              <a:gd name="connsiteY154" fmla="*/ 1155731 h 4393928"/>
              <a:gd name="connsiteX155" fmla="*/ 432079 w 2361362"/>
              <a:gd name="connsiteY155" fmla="*/ 1125586 h 4393928"/>
              <a:gd name="connsiteX156" fmla="*/ 411982 w 2361362"/>
              <a:gd name="connsiteY156" fmla="*/ 1085393 h 4393928"/>
              <a:gd name="connsiteX157" fmla="*/ 391885 w 2361362"/>
              <a:gd name="connsiteY157" fmla="*/ 1055248 h 4393928"/>
              <a:gd name="connsiteX158" fmla="*/ 351692 w 2361362"/>
              <a:gd name="connsiteY158" fmla="*/ 1045199 h 4393928"/>
              <a:gd name="connsiteX159" fmla="*/ 261257 w 2361362"/>
              <a:gd name="connsiteY159" fmla="*/ 974861 h 4393928"/>
              <a:gd name="connsiteX160" fmla="*/ 241160 w 2361362"/>
              <a:gd name="connsiteY160" fmla="*/ 944716 h 4393928"/>
              <a:gd name="connsiteX161" fmla="*/ 150725 w 2361362"/>
              <a:gd name="connsiteY161" fmla="*/ 914571 h 4393928"/>
              <a:gd name="connsiteX162" fmla="*/ 120580 w 2361362"/>
              <a:gd name="connsiteY162" fmla="*/ 904522 h 4393928"/>
              <a:gd name="connsiteX163" fmla="*/ 80386 w 2361362"/>
              <a:gd name="connsiteY163" fmla="*/ 844232 h 4393928"/>
              <a:gd name="connsiteX164" fmla="*/ 100483 w 2361362"/>
              <a:gd name="connsiteY164" fmla="*/ 703555 h 4393928"/>
              <a:gd name="connsiteX165" fmla="*/ 120580 w 2361362"/>
              <a:gd name="connsiteY165" fmla="*/ 673410 h 4393928"/>
              <a:gd name="connsiteX166" fmla="*/ 140677 w 2361362"/>
              <a:gd name="connsiteY166" fmla="*/ 613120 h 4393928"/>
              <a:gd name="connsiteX167" fmla="*/ 150725 w 2361362"/>
              <a:gd name="connsiteY167" fmla="*/ 572927 h 4393928"/>
              <a:gd name="connsiteX168" fmla="*/ 180870 w 2361362"/>
              <a:gd name="connsiteY168" fmla="*/ 542782 h 4393928"/>
              <a:gd name="connsiteX169" fmla="*/ 271305 w 2361362"/>
              <a:gd name="connsiteY169" fmla="*/ 512637 h 4393928"/>
              <a:gd name="connsiteX170" fmla="*/ 301450 w 2361362"/>
              <a:gd name="connsiteY170" fmla="*/ 502588 h 4393928"/>
              <a:gd name="connsiteX171" fmla="*/ 321547 w 2361362"/>
              <a:gd name="connsiteY171" fmla="*/ 442298 h 4393928"/>
              <a:gd name="connsiteX172" fmla="*/ 331595 w 2361362"/>
              <a:gd name="connsiteY172" fmla="*/ 412153 h 4393928"/>
              <a:gd name="connsiteX173" fmla="*/ 341644 w 2361362"/>
              <a:gd name="connsiteY173" fmla="*/ 371960 h 4393928"/>
              <a:gd name="connsiteX174" fmla="*/ 411982 w 2361362"/>
              <a:gd name="connsiteY174" fmla="*/ 341815 h 4393928"/>
              <a:gd name="connsiteX175" fmla="*/ 442127 w 2361362"/>
              <a:gd name="connsiteY175" fmla="*/ 331766 h 4393928"/>
              <a:gd name="connsiteX176" fmla="*/ 462224 w 2361362"/>
              <a:gd name="connsiteY176" fmla="*/ 301621 h 4393928"/>
              <a:gd name="connsiteX177" fmla="*/ 502417 w 2361362"/>
              <a:gd name="connsiteY177" fmla="*/ 261428 h 4393928"/>
              <a:gd name="connsiteX178" fmla="*/ 452175 w 2361362"/>
              <a:gd name="connsiteY178" fmla="*/ 221234 h 4393928"/>
              <a:gd name="connsiteX179" fmla="*/ 401934 w 2361362"/>
              <a:gd name="connsiteY179" fmla="*/ 181041 h 4393928"/>
              <a:gd name="connsiteX180" fmla="*/ 391885 w 2361362"/>
              <a:gd name="connsiteY180" fmla="*/ 150896 h 4393928"/>
              <a:gd name="connsiteX181" fmla="*/ 331595 w 2361362"/>
              <a:gd name="connsiteY181" fmla="*/ 130799 h 4393928"/>
              <a:gd name="connsiteX182" fmla="*/ 301450 w 2361362"/>
              <a:gd name="connsiteY182" fmla="*/ 150896 h 4393928"/>
              <a:gd name="connsiteX183" fmla="*/ 291402 w 2361362"/>
              <a:gd name="connsiteY183" fmla="*/ 120751 h 4393928"/>
              <a:gd name="connsiteX184" fmla="*/ 321547 w 2361362"/>
              <a:gd name="connsiteY184" fmla="*/ 90606 h 4393928"/>
              <a:gd name="connsiteX185" fmla="*/ 381837 w 2361362"/>
              <a:gd name="connsiteY185" fmla="*/ 50413 h 4393928"/>
              <a:gd name="connsiteX186" fmla="*/ 432079 w 2361362"/>
              <a:gd name="connsiteY186" fmla="*/ 10219 h 4393928"/>
              <a:gd name="connsiteX187" fmla="*/ 452175 w 2361362"/>
              <a:gd name="connsiteY187" fmla="*/ 40364 h 4393928"/>
              <a:gd name="connsiteX188" fmla="*/ 482321 w 2361362"/>
              <a:gd name="connsiteY188" fmla="*/ 50413 h 4393928"/>
              <a:gd name="connsiteX189" fmla="*/ 552659 w 2361362"/>
              <a:gd name="connsiteY189" fmla="*/ 130799 h 4393928"/>
              <a:gd name="connsiteX190" fmla="*/ 582804 w 2361362"/>
              <a:gd name="connsiteY190" fmla="*/ 170993 h 4393928"/>
              <a:gd name="connsiteX191" fmla="*/ 612949 w 2361362"/>
              <a:gd name="connsiteY191" fmla="*/ 191089 h 4393928"/>
              <a:gd name="connsiteX192" fmla="*/ 683288 w 2361362"/>
              <a:gd name="connsiteY192" fmla="*/ 231283 h 4393928"/>
              <a:gd name="connsiteX193" fmla="*/ 693336 w 2361362"/>
              <a:gd name="connsiteY193" fmla="*/ 261428 h 4393928"/>
              <a:gd name="connsiteX194" fmla="*/ 723481 w 2361362"/>
              <a:gd name="connsiteY194" fmla="*/ 321718 h 4393928"/>
              <a:gd name="connsiteX195" fmla="*/ 713433 w 2361362"/>
              <a:gd name="connsiteY195" fmla="*/ 361911 h 4393928"/>
              <a:gd name="connsiteX196" fmla="*/ 743578 w 2361362"/>
              <a:gd name="connsiteY196" fmla="*/ 382008 h 4393928"/>
              <a:gd name="connsiteX197" fmla="*/ 834013 w 2361362"/>
              <a:gd name="connsiteY197" fmla="*/ 422202 h 4393928"/>
              <a:gd name="connsiteX198" fmla="*/ 884255 w 2361362"/>
              <a:gd name="connsiteY198" fmla="*/ 482492 h 4393928"/>
              <a:gd name="connsiteX199" fmla="*/ 894303 w 2361362"/>
              <a:gd name="connsiteY199" fmla="*/ 422202 h 4393928"/>
              <a:gd name="connsiteX200" fmla="*/ 924448 w 2361362"/>
              <a:gd name="connsiteY200" fmla="*/ 402105 h 4393928"/>
              <a:gd name="connsiteX201" fmla="*/ 984738 w 2361362"/>
              <a:gd name="connsiteY201" fmla="*/ 382008 h 4393928"/>
              <a:gd name="connsiteX202" fmla="*/ 1014883 w 2361362"/>
              <a:gd name="connsiteY202" fmla="*/ 392056 h 4393928"/>
              <a:gd name="connsiteX203" fmla="*/ 1055077 w 2361362"/>
              <a:gd name="connsiteY203" fmla="*/ 392056 h 4393928"/>
              <a:gd name="connsiteX204" fmla="*/ 1014883 w 2361362"/>
              <a:gd name="connsiteY204" fmla="*/ 331766 h 4393928"/>
              <a:gd name="connsiteX205" fmla="*/ 954593 w 2361362"/>
              <a:gd name="connsiteY205" fmla="*/ 291573 h 4393928"/>
              <a:gd name="connsiteX206" fmla="*/ 934496 w 2361362"/>
              <a:gd name="connsiteY206" fmla="*/ 261428 h 4393928"/>
              <a:gd name="connsiteX207" fmla="*/ 974690 w 2361362"/>
              <a:gd name="connsiteY207" fmla="*/ 211186 h 4393928"/>
              <a:gd name="connsiteX208" fmla="*/ 1014883 w 2361362"/>
              <a:gd name="connsiteY208" fmla="*/ 221234 h 4393928"/>
              <a:gd name="connsiteX209" fmla="*/ 1045028 w 2361362"/>
              <a:gd name="connsiteY209" fmla="*/ 251380 h 4393928"/>
              <a:gd name="connsiteX210" fmla="*/ 1105318 w 2361362"/>
              <a:gd name="connsiteY210" fmla="*/ 281525 h 4393928"/>
              <a:gd name="connsiteX211" fmla="*/ 1115367 w 2361362"/>
              <a:gd name="connsiteY211" fmla="*/ 311670 h 4393928"/>
              <a:gd name="connsiteX212" fmla="*/ 1135463 w 2361362"/>
              <a:gd name="connsiteY212" fmla="*/ 341815 h 4393928"/>
              <a:gd name="connsiteX213" fmla="*/ 1145512 w 2361362"/>
              <a:gd name="connsiteY213" fmla="*/ 412153 h 4393928"/>
              <a:gd name="connsiteX214" fmla="*/ 1165608 w 2361362"/>
              <a:gd name="connsiteY214" fmla="*/ 472443 h 4393928"/>
              <a:gd name="connsiteX215" fmla="*/ 1175657 w 2361362"/>
              <a:gd name="connsiteY215" fmla="*/ 502588 h 4393928"/>
              <a:gd name="connsiteX216" fmla="*/ 1185705 w 2361362"/>
              <a:gd name="connsiteY216" fmla="*/ 532733 h 4393928"/>
              <a:gd name="connsiteX217" fmla="*/ 1205802 w 2361362"/>
              <a:gd name="connsiteY217" fmla="*/ 562878 h 4393928"/>
              <a:gd name="connsiteX218" fmla="*/ 1346479 w 2361362"/>
              <a:gd name="connsiteY218" fmla="*/ 633217 h 4393928"/>
              <a:gd name="connsiteX219" fmla="*/ 1376624 w 2361362"/>
              <a:gd name="connsiteY219" fmla="*/ 643265 h 4393928"/>
              <a:gd name="connsiteX220" fmla="*/ 1416817 w 2361362"/>
              <a:gd name="connsiteY220" fmla="*/ 713604 h 4393928"/>
              <a:gd name="connsiteX221" fmla="*/ 1507252 w 2361362"/>
              <a:gd name="connsiteY221" fmla="*/ 733700 h 4393928"/>
              <a:gd name="connsiteX222" fmla="*/ 1557494 w 2361362"/>
              <a:gd name="connsiteY222" fmla="*/ 753797 h 4393928"/>
              <a:gd name="connsiteX223" fmla="*/ 1587639 w 2361362"/>
              <a:gd name="connsiteY223" fmla="*/ 763845 h 4393928"/>
              <a:gd name="connsiteX224" fmla="*/ 1597688 w 2361362"/>
              <a:gd name="connsiteY224" fmla="*/ 733700 h 4393928"/>
              <a:gd name="connsiteX225" fmla="*/ 1617784 w 2361362"/>
              <a:gd name="connsiteY225" fmla="*/ 643265 h 4393928"/>
              <a:gd name="connsiteX226" fmla="*/ 1647929 w 2361362"/>
              <a:gd name="connsiteY226" fmla="*/ 613120 h 4393928"/>
              <a:gd name="connsiteX227" fmla="*/ 1668026 w 2361362"/>
              <a:gd name="connsiteY227" fmla="*/ 542782 h 4393928"/>
              <a:gd name="connsiteX228" fmla="*/ 1678074 w 2361362"/>
              <a:gd name="connsiteY228" fmla="*/ 452347 h 4393928"/>
              <a:gd name="connsiteX229" fmla="*/ 1698171 w 2361362"/>
              <a:gd name="connsiteY229" fmla="*/ 412153 h 4393928"/>
              <a:gd name="connsiteX230" fmla="*/ 1738365 w 2361362"/>
              <a:gd name="connsiteY230" fmla="*/ 432250 h 4393928"/>
              <a:gd name="connsiteX231" fmla="*/ 1748413 w 2361362"/>
              <a:gd name="connsiteY231" fmla="*/ 462395 h 4393928"/>
              <a:gd name="connsiteX232" fmla="*/ 1768510 w 2361362"/>
              <a:gd name="connsiteY232" fmla="*/ 562878 h 4393928"/>
              <a:gd name="connsiteX233" fmla="*/ 1798655 w 2361362"/>
              <a:gd name="connsiteY233" fmla="*/ 593024 h 4393928"/>
              <a:gd name="connsiteX234" fmla="*/ 1848896 w 2361362"/>
              <a:gd name="connsiteY234" fmla="*/ 643265 h 4393928"/>
              <a:gd name="connsiteX235" fmla="*/ 1889090 w 2361362"/>
              <a:gd name="connsiteY235" fmla="*/ 733700 h 4393928"/>
              <a:gd name="connsiteX236" fmla="*/ 1899138 w 2361362"/>
              <a:gd name="connsiteY236" fmla="*/ 773894 h 4393928"/>
              <a:gd name="connsiteX237" fmla="*/ 1919235 w 2361362"/>
              <a:gd name="connsiteY237" fmla="*/ 804039 h 4393928"/>
              <a:gd name="connsiteX238" fmla="*/ 1909186 w 2361362"/>
              <a:gd name="connsiteY238" fmla="*/ 934667 h 4393928"/>
              <a:gd name="connsiteX239" fmla="*/ 1899138 w 2361362"/>
              <a:gd name="connsiteY239" fmla="*/ 964813 h 4393928"/>
              <a:gd name="connsiteX240" fmla="*/ 1919235 w 2361362"/>
              <a:gd name="connsiteY240" fmla="*/ 1045199 h 4393928"/>
              <a:gd name="connsiteX241" fmla="*/ 1949380 w 2361362"/>
              <a:gd name="connsiteY241" fmla="*/ 1075344 h 4393928"/>
              <a:gd name="connsiteX242" fmla="*/ 1949380 w 2361362"/>
              <a:gd name="connsiteY242" fmla="*/ 1236118 h 4393928"/>
              <a:gd name="connsiteX243" fmla="*/ 1929283 w 2361362"/>
              <a:gd name="connsiteY243" fmla="*/ 1296408 h 4393928"/>
              <a:gd name="connsiteX244" fmla="*/ 1889090 w 2361362"/>
              <a:gd name="connsiteY244" fmla="*/ 1356698 h 4393928"/>
              <a:gd name="connsiteX245" fmla="*/ 1879041 w 2361362"/>
              <a:gd name="connsiteY245" fmla="*/ 1396892 h 4393928"/>
              <a:gd name="connsiteX246" fmla="*/ 1858945 w 2361362"/>
              <a:gd name="connsiteY246" fmla="*/ 1457182 h 4393928"/>
              <a:gd name="connsiteX247" fmla="*/ 1899138 w 2361362"/>
              <a:gd name="connsiteY247" fmla="*/ 1507424 h 4393928"/>
              <a:gd name="connsiteX248" fmla="*/ 1959428 w 2361362"/>
              <a:gd name="connsiteY248" fmla="*/ 1527520 h 4393928"/>
              <a:gd name="connsiteX249" fmla="*/ 2039815 w 2361362"/>
              <a:gd name="connsiteY249" fmla="*/ 1517472 h 4393928"/>
              <a:gd name="connsiteX250" fmla="*/ 2120202 w 2361362"/>
              <a:gd name="connsiteY250" fmla="*/ 1537569 h 4393928"/>
              <a:gd name="connsiteX251" fmla="*/ 2200589 w 2361362"/>
              <a:gd name="connsiteY251" fmla="*/ 1607907 h 4393928"/>
              <a:gd name="connsiteX252" fmla="*/ 2291024 w 2361362"/>
              <a:gd name="connsiteY252" fmla="*/ 1617955 h 4393928"/>
              <a:gd name="connsiteX253" fmla="*/ 2331217 w 2361362"/>
              <a:gd name="connsiteY253" fmla="*/ 1638052 h 4393928"/>
              <a:gd name="connsiteX254" fmla="*/ 2291024 w 2361362"/>
              <a:gd name="connsiteY254" fmla="*/ 1648100 h 439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2361362" h="4393928">
                <a:moveTo>
                  <a:pt x="2361362" y="1597859"/>
                </a:moveTo>
                <a:cubicBezTo>
                  <a:pt x="2354663" y="1607907"/>
                  <a:pt x="2350355" y="1620052"/>
                  <a:pt x="2341266" y="1628004"/>
                </a:cubicBezTo>
                <a:cubicBezTo>
                  <a:pt x="2323089" y="1643909"/>
                  <a:pt x="2280975" y="1668197"/>
                  <a:pt x="2280975" y="1668197"/>
                </a:cubicBezTo>
                <a:cubicBezTo>
                  <a:pt x="2227389" y="1748579"/>
                  <a:pt x="2297719" y="1651454"/>
                  <a:pt x="2230734" y="1718439"/>
                </a:cubicBezTo>
                <a:cubicBezTo>
                  <a:pt x="2185284" y="1763889"/>
                  <a:pt x="2239177" y="1739071"/>
                  <a:pt x="2180492" y="1758632"/>
                </a:cubicBezTo>
                <a:cubicBezTo>
                  <a:pt x="2126897" y="1839023"/>
                  <a:pt x="2197242" y="1741881"/>
                  <a:pt x="2130250" y="1808874"/>
                </a:cubicBezTo>
                <a:cubicBezTo>
                  <a:pt x="2101455" y="1837669"/>
                  <a:pt x="2116450" y="1836476"/>
                  <a:pt x="2100105" y="1869164"/>
                </a:cubicBezTo>
                <a:cubicBezTo>
                  <a:pt x="2094704" y="1879966"/>
                  <a:pt x="2086707" y="1889261"/>
                  <a:pt x="2080008" y="1899309"/>
                </a:cubicBezTo>
                <a:cubicBezTo>
                  <a:pt x="2056093" y="1971056"/>
                  <a:pt x="2071663" y="1941973"/>
                  <a:pt x="2039815" y="1989744"/>
                </a:cubicBezTo>
                <a:cubicBezTo>
                  <a:pt x="2022129" y="2042804"/>
                  <a:pt x="2035643" y="2011075"/>
                  <a:pt x="1989573" y="2080180"/>
                </a:cubicBezTo>
                <a:cubicBezTo>
                  <a:pt x="1982874" y="2090228"/>
                  <a:pt x="1979525" y="2103626"/>
                  <a:pt x="1969477" y="2110325"/>
                </a:cubicBezTo>
                <a:cubicBezTo>
                  <a:pt x="1900373" y="2156393"/>
                  <a:pt x="1932100" y="2142880"/>
                  <a:pt x="1879041" y="2160566"/>
                </a:cubicBezTo>
                <a:cubicBezTo>
                  <a:pt x="1868993" y="2167265"/>
                  <a:pt x="1856848" y="2171574"/>
                  <a:pt x="1848896" y="2180663"/>
                </a:cubicBezTo>
                <a:cubicBezTo>
                  <a:pt x="1832991" y="2198840"/>
                  <a:pt x="1808703" y="2240953"/>
                  <a:pt x="1808703" y="2240953"/>
                </a:cubicBezTo>
                <a:cubicBezTo>
                  <a:pt x="1812052" y="2311292"/>
                  <a:pt x="1812903" y="2381794"/>
                  <a:pt x="1818751" y="2451969"/>
                </a:cubicBezTo>
                <a:cubicBezTo>
                  <a:pt x="1819631" y="2462524"/>
                  <a:pt x="1828800" y="2471522"/>
                  <a:pt x="1828800" y="2482114"/>
                </a:cubicBezTo>
                <a:cubicBezTo>
                  <a:pt x="1828800" y="2505798"/>
                  <a:pt x="1821367" y="2528913"/>
                  <a:pt x="1818751" y="2552452"/>
                </a:cubicBezTo>
                <a:cubicBezTo>
                  <a:pt x="1814665" y="2589222"/>
                  <a:pt x="1813292" y="2626274"/>
                  <a:pt x="1808703" y="2662984"/>
                </a:cubicBezTo>
                <a:cubicBezTo>
                  <a:pt x="1806585" y="2679931"/>
                  <a:pt x="1805722" y="2697678"/>
                  <a:pt x="1798655" y="2713226"/>
                </a:cubicBezTo>
                <a:cubicBezTo>
                  <a:pt x="1788660" y="2735214"/>
                  <a:pt x="1758461" y="2773516"/>
                  <a:pt x="1758461" y="2773516"/>
                </a:cubicBezTo>
                <a:cubicBezTo>
                  <a:pt x="1712802" y="2910499"/>
                  <a:pt x="1762690" y="2743919"/>
                  <a:pt x="1728316" y="2984531"/>
                </a:cubicBezTo>
                <a:cubicBezTo>
                  <a:pt x="1725320" y="3005502"/>
                  <a:pt x="1708219" y="3044821"/>
                  <a:pt x="1708219" y="3044821"/>
                </a:cubicBezTo>
                <a:cubicBezTo>
                  <a:pt x="1716188" y="3140440"/>
                  <a:pt x="1685632" y="3154107"/>
                  <a:pt x="1748413" y="3185498"/>
                </a:cubicBezTo>
                <a:cubicBezTo>
                  <a:pt x="1757887" y="3190235"/>
                  <a:pt x="1768510" y="3192197"/>
                  <a:pt x="1778558" y="3195547"/>
                </a:cubicBezTo>
                <a:cubicBezTo>
                  <a:pt x="1781907" y="3205595"/>
                  <a:pt x="1782731" y="3216879"/>
                  <a:pt x="1788606" y="3225692"/>
                </a:cubicBezTo>
                <a:cubicBezTo>
                  <a:pt x="1808975" y="3256245"/>
                  <a:pt x="1827511" y="3260217"/>
                  <a:pt x="1858945" y="3275933"/>
                </a:cubicBezTo>
                <a:cubicBezTo>
                  <a:pt x="1916536" y="3362322"/>
                  <a:pt x="1847489" y="3253020"/>
                  <a:pt x="1889090" y="3336224"/>
                </a:cubicBezTo>
                <a:cubicBezTo>
                  <a:pt x="1894491" y="3347026"/>
                  <a:pt x="1903194" y="3355884"/>
                  <a:pt x="1909186" y="3366369"/>
                </a:cubicBezTo>
                <a:cubicBezTo>
                  <a:pt x="1916618" y="3379375"/>
                  <a:pt x="1920576" y="3394373"/>
                  <a:pt x="1929283" y="3406562"/>
                </a:cubicBezTo>
                <a:cubicBezTo>
                  <a:pt x="1937543" y="3418126"/>
                  <a:pt x="1959428" y="3422497"/>
                  <a:pt x="1959428" y="3436707"/>
                </a:cubicBezTo>
                <a:cubicBezTo>
                  <a:pt x="1959428" y="3447299"/>
                  <a:pt x="1939331" y="3430008"/>
                  <a:pt x="1929283" y="3426659"/>
                </a:cubicBezTo>
                <a:cubicBezTo>
                  <a:pt x="1925934" y="3413261"/>
                  <a:pt x="1925411" y="3398817"/>
                  <a:pt x="1919235" y="3386465"/>
                </a:cubicBezTo>
                <a:cubicBezTo>
                  <a:pt x="1883365" y="3314724"/>
                  <a:pt x="1845601" y="3319487"/>
                  <a:pt x="1929283" y="3336224"/>
                </a:cubicBezTo>
                <a:cubicBezTo>
                  <a:pt x="1935982" y="3349622"/>
                  <a:pt x="1938788" y="3365825"/>
                  <a:pt x="1949380" y="3376417"/>
                </a:cubicBezTo>
                <a:cubicBezTo>
                  <a:pt x="1966459" y="3393496"/>
                  <a:pt x="1989573" y="3403212"/>
                  <a:pt x="2009670" y="3416610"/>
                </a:cubicBezTo>
                <a:cubicBezTo>
                  <a:pt x="2048629" y="3442583"/>
                  <a:pt x="2028357" y="3432888"/>
                  <a:pt x="2069960" y="3446755"/>
                </a:cubicBezTo>
                <a:cubicBezTo>
                  <a:pt x="2094123" y="3482998"/>
                  <a:pt x="2109052" y="3509661"/>
                  <a:pt x="2150347" y="3537191"/>
                </a:cubicBezTo>
                <a:lnTo>
                  <a:pt x="2210637" y="3577384"/>
                </a:lnTo>
                <a:cubicBezTo>
                  <a:pt x="2217336" y="3587432"/>
                  <a:pt x="2228749" y="3595617"/>
                  <a:pt x="2230734" y="3607529"/>
                </a:cubicBezTo>
                <a:cubicBezTo>
                  <a:pt x="2234889" y="3632458"/>
                  <a:pt x="2203089" y="3655270"/>
                  <a:pt x="2190540" y="3667819"/>
                </a:cubicBezTo>
                <a:cubicBezTo>
                  <a:pt x="2170979" y="3726504"/>
                  <a:pt x="2195797" y="3672611"/>
                  <a:pt x="2150347" y="3718061"/>
                </a:cubicBezTo>
                <a:cubicBezTo>
                  <a:pt x="2141808" y="3726600"/>
                  <a:pt x="2138789" y="3739667"/>
                  <a:pt x="2130250" y="3748206"/>
                </a:cubicBezTo>
                <a:cubicBezTo>
                  <a:pt x="2121711" y="3756745"/>
                  <a:pt x="2111141" y="3763398"/>
                  <a:pt x="2100105" y="3768303"/>
                </a:cubicBezTo>
                <a:cubicBezTo>
                  <a:pt x="2047840" y="3791532"/>
                  <a:pt x="2026693" y="3790274"/>
                  <a:pt x="1969477" y="3798448"/>
                </a:cubicBezTo>
                <a:cubicBezTo>
                  <a:pt x="1959429" y="3801797"/>
                  <a:pt x="1949516" y="3805586"/>
                  <a:pt x="1939332" y="3808496"/>
                </a:cubicBezTo>
                <a:cubicBezTo>
                  <a:pt x="1926053" y="3812290"/>
                  <a:pt x="1911832" y="3813104"/>
                  <a:pt x="1899138" y="3818544"/>
                </a:cubicBezTo>
                <a:cubicBezTo>
                  <a:pt x="1888038" y="3823301"/>
                  <a:pt x="1879041" y="3831942"/>
                  <a:pt x="1868993" y="3838641"/>
                </a:cubicBezTo>
                <a:cubicBezTo>
                  <a:pt x="1862294" y="3848689"/>
                  <a:pt x="1857435" y="3860247"/>
                  <a:pt x="1848896" y="3868786"/>
                </a:cubicBezTo>
                <a:cubicBezTo>
                  <a:pt x="1840357" y="3877325"/>
                  <a:pt x="1826295" y="3879453"/>
                  <a:pt x="1818751" y="3888883"/>
                </a:cubicBezTo>
                <a:cubicBezTo>
                  <a:pt x="1812134" y="3897154"/>
                  <a:pt x="1812052" y="3908980"/>
                  <a:pt x="1808703" y="3919028"/>
                </a:cubicBezTo>
                <a:cubicBezTo>
                  <a:pt x="1812052" y="3939125"/>
                  <a:pt x="1810915" y="3960511"/>
                  <a:pt x="1818751" y="3979318"/>
                </a:cubicBezTo>
                <a:cubicBezTo>
                  <a:pt x="1828041" y="4001613"/>
                  <a:pt x="1858945" y="4039608"/>
                  <a:pt x="1858945" y="4039608"/>
                </a:cubicBezTo>
                <a:cubicBezTo>
                  <a:pt x="1863684" y="4053824"/>
                  <a:pt x="1879041" y="4097329"/>
                  <a:pt x="1879041" y="4109947"/>
                </a:cubicBezTo>
                <a:cubicBezTo>
                  <a:pt x="1879041" y="4133631"/>
                  <a:pt x="1875799" y="4157600"/>
                  <a:pt x="1868993" y="4180285"/>
                </a:cubicBezTo>
                <a:cubicBezTo>
                  <a:pt x="1865523" y="4191852"/>
                  <a:pt x="1859698" y="4205029"/>
                  <a:pt x="1848896" y="4210430"/>
                </a:cubicBezTo>
                <a:cubicBezTo>
                  <a:pt x="1830673" y="4219541"/>
                  <a:pt x="1808801" y="4217785"/>
                  <a:pt x="1788606" y="4220478"/>
                </a:cubicBezTo>
                <a:cubicBezTo>
                  <a:pt x="1758542" y="4224487"/>
                  <a:pt x="1728316" y="4227177"/>
                  <a:pt x="1698171" y="4230527"/>
                </a:cubicBezTo>
                <a:cubicBezTo>
                  <a:pt x="1611779" y="4288123"/>
                  <a:pt x="1721085" y="4219070"/>
                  <a:pt x="1637881" y="4260672"/>
                </a:cubicBezTo>
                <a:cubicBezTo>
                  <a:pt x="1596526" y="4281350"/>
                  <a:pt x="1607939" y="4296544"/>
                  <a:pt x="1547446" y="4300865"/>
                </a:cubicBezTo>
                <a:lnTo>
                  <a:pt x="1406769" y="4310914"/>
                </a:lnTo>
                <a:cubicBezTo>
                  <a:pt x="1386672" y="4317613"/>
                  <a:pt x="1364105" y="4319259"/>
                  <a:pt x="1346479" y="4331010"/>
                </a:cubicBezTo>
                <a:cubicBezTo>
                  <a:pt x="1325307" y="4345125"/>
                  <a:pt x="1312191" y="4357688"/>
                  <a:pt x="1286189" y="4361155"/>
                </a:cubicBezTo>
                <a:cubicBezTo>
                  <a:pt x="1246210" y="4366486"/>
                  <a:pt x="1205802" y="4367854"/>
                  <a:pt x="1165608" y="4371204"/>
                </a:cubicBezTo>
                <a:cubicBezTo>
                  <a:pt x="1123215" y="4385335"/>
                  <a:pt x="1111886" y="4393928"/>
                  <a:pt x="1055077" y="4371204"/>
                </a:cubicBezTo>
                <a:cubicBezTo>
                  <a:pt x="1043864" y="4366719"/>
                  <a:pt x="1043519" y="4349598"/>
                  <a:pt x="1034980" y="4341059"/>
                </a:cubicBezTo>
                <a:cubicBezTo>
                  <a:pt x="1026441" y="4332520"/>
                  <a:pt x="1014883" y="4327661"/>
                  <a:pt x="1004835" y="4320962"/>
                </a:cubicBezTo>
                <a:cubicBezTo>
                  <a:pt x="994787" y="4324311"/>
                  <a:pt x="982961" y="4324393"/>
                  <a:pt x="974690" y="4331010"/>
                </a:cubicBezTo>
                <a:cubicBezTo>
                  <a:pt x="965260" y="4338554"/>
                  <a:pt x="965901" y="4365395"/>
                  <a:pt x="954593" y="4361155"/>
                </a:cubicBezTo>
                <a:cubicBezTo>
                  <a:pt x="924003" y="4349684"/>
                  <a:pt x="893820" y="4300140"/>
                  <a:pt x="874206" y="4270720"/>
                </a:cubicBezTo>
                <a:lnTo>
                  <a:pt x="854110" y="4210430"/>
                </a:lnTo>
                <a:lnTo>
                  <a:pt x="844061" y="4180285"/>
                </a:lnTo>
                <a:cubicBezTo>
                  <a:pt x="847411" y="4140092"/>
                  <a:pt x="842249" y="4098254"/>
                  <a:pt x="854110" y="4059705"/>
                </a:cubicBezTo>
                <a:cubicBezTo>
                  <a:pt x="857225" y="4049581"/>
                  <a:pt x="876765" y="4057146"/>
                  <a:pt x="884255" y="4049656"/>
                </a:cubicBezTo>
                <a:cubicBezTo>
                  <a:pt x="901334" y="4032577"/>
                  <a:pt x="911050" y="4009463"/>
                  <a:pt x="924448" y="3989366"/>
                </a:cubicBezTo>
                <a:lnTo>
                  <a:pt x="944545" y="3959221"/>
                </a:lnTo>
                <a:lnTo>
                  <a:pt x="964641" y="3929076"/>
                </a:lnTo>
                <a:cubicBezTo>
                  <a:pt x="961292" y="3919028"/>
                  <a:pt x="961210" y="3907202"/>
                  <a:pt x="954593" y="3898931"/>
                </a:cubicBezTo>
                <a:cubicBezTo>
                  <a:pt x="940426" y="3881222"/>
                  <a:pt x="914162" y="3875405"/>
                  <a:pt x="894303" y="3868786"/>
                </a:cubicBezTo>
                <a:cubicBezTo>
                  <a:pt x="870857" y="3872135"/>
                  <a:pt x="847189" y="3874189"/>
                  <a:pt x="823965" y="3878834"/>
                </a:cubicBezTo>
                <a:cubicBezTo>
                  <a:pt x="813578" y="3880911"/>
                  <a:pt x="802090" y="3882266"/>
                  <a:pt x="793819" y="3888883"/>
                </a:cubicBezTo>
                <a:cubicBezTo>
                  <a:pt x="784389" y="3896427"/>
                  <a:pt x="780422" y="3908980"/>
                  <a:pt x="773723" y="3919028"/>
                </a:cubicBezTo>
                <a:cubicBezTo>
                  <a:pt x="767024" y="3905630"/>
                  <a:pt x="764218" y="3889426"/>
                  <a:pt x="753626" y="3878834"/>
                </a:cubicBezTo>
                <a:cubicBezTo>
                  <a:pt x="746136" y="3871344"/>
                  <a:pt x="732955" y="3873523"/>
                  <a:pt x="723481" y="3868786"/>
                </a:cubicBezTo>
                <a:cubicBezTo>
                  <a:pt x="645565" y="3829828"/>
                  <a:pt x="738961" y="3863897"/>
                  <a:pt x="663191" y="3838641"/>
                </a:cubicBezTo>
                <a:cubicBezTo>
                  <a:pt x="643266" y="3778866"/>
                  <a:pt x="623193" y="3783277"/>
                  <a:pt x="673239" y="3758254"/>
                </a:cubicBezTo>
                <a:cubicBezTo>
                  <a:pt x="682713" y="3753517"/>
                  <a:pt x="693336" y="3751555"/>
                  <a:pt x="703384" y="3748206"/>
                </a:cubicBezTo>
                <a:cubicBezTo>
                  <a:pt x="710083" y="3738158"/>
                  <a:pt x="718576" y="3729097"/>
                  <a:pt x="723481" y="3718061"/>
                </a:cubicBezTo>
                <a:cubicBezTo>
                  <a:pt x="732085" y="3698703"/>
                  <a:pt x="743578" y="3657771"/>
                  <a:pt x="743578" y="3657771"/>
                </a:cubicBezTo>
                <a:cubicBezTo>
                  <a:pt x="736959" y="3637914"/>
                  <a:pt x="731140" y="3611647"/>
                  <a:pt x="713433" y="3597481"/>
                </a:cubicBezTo>
                <a:cubicBezTo>
                  <a:pt x="705162" y="3590864"/>
                  <a:pt x="693336" y="3590782"/>
                  <a:pt x="683288" y="3587432"/>
                </a:cubicBezTo>
                <a:cubicBezTo>
                  <a:pt x="661065" y="3565209"/>
                  <a:pt x="647036" y="3555121"/>
                  <a:pt x="633046" y="3527142"/>
                </a:cubicBezTo>
                <a:cubicBezTo>
                  <a:pt x="603961" y="3468974"/>
                  <a:pt x="649997" y="3523997"/>
                  <a:pt x="592852" y="3466852"/>
                </a:cubicBezTo>
                <a:cubicBezTo>
                  <a:pt x="589503" y="3456804"/>
                  <a:pt x="587541" y="3446181"/>
                  <a:pt x="582804" y="3436707"/>
                </a:cubicBezTo>
                <a:cubicBezTo>
                  <a:pt x="577403" y="3425905"/>
                  <a:pt x="568699" y="3417047"/>
                  <a:pt x="562707" y="3406562"/>
                </a:cubicBezTo>
                <a:cubicBezTo>
                  <a:pt x="555275" y="3393557"/>
                  <a:pt x="549310" y="3379767"/>
                  <a:pt x="542611" y="3366369"/>
                </a:cubicBezTo>
                <a:cubicBezTo>
                  <a:pt x="539261" y="3342923"/>
                  <a:pt x="532562" y="3319714"/>
                  <a:pt x="532562" y="3296030"/>
                </a:cubicBezTo>
                <a:cubicBezTo>
                  <a:pt x="532562" y="3264245"/>
                  <a:pt x="554633" y="3257488"/>
                  <a:pt x="572756" y="3235740"/>
                </a:cubicBezTo>
                <a:cubicBezTo>
                  <a:pt x="580487" y="3226463"/>
                  <a:pt x="584829" y="3214621"/>
                  <a:pt x="592852" y="3205595"/>
                </a:cubicBezTo>
                <a:cubicBezTo>
                  <a:pt x="611734" y="3184353"/>
                  <a:pt x="633046" y="3165402"/>
                  <a:pt x="653143" y="3145305"/>
                </a:cubicBezTo>
                <a:lnTo>
                  <a:pt x="683288" y="3115160"/>
                </a:lnTo>
                <a:cubicBezTo>
                  <a:pt x="707486" y="3042563"/>
                  <a:pt x="683815" y="3121251"/>
                  <a:pt x="703384" y="2974483"/>
                </a:cubicBezTo>
                <a:cubicBezTo>
                  <a:pt x="706187" y="2953459"/>
                  <a:pt x="716593" y="2924808"/>
                  <a:pt x="723481" y="2904144"/>
                </a:cubicBezTo>
                <a:cubicBezTo>
                  <a:pt x="709931" y="2883820"/>
                  <a:pt x="696308" y="2869113"/>
                  <a:pt x="693336" y="2843854"/>
                </a:cubicBezTo>
                <a:cubicBezTo>
                  <a:pt x="685938" y="2780969"/>
                  <a:pt x="715423" y="2708620"/>
                  <a:pt x="653143" y="2673032"/>
                </a:cubicBezTo>
                <a:cubicBezTo>
                  <a:pt x="641152" y="2666180"/>
                  <a:pt x="626347" y="2666333"/>
                  <a:pt x="612949" y="2662984"/>
                </a:cubicBezTo>
                <a:cubicBezTo>
                  <a:pt x="602901" y="2656285"/>
                  <a:pt x="593606" y="2648288"/>
                  <a:pt x="582804" y="2642887"/>
                </a:cubicBezTo>
                <a:cubicBezTo>
                  <a:pt x="534859" y="2618914"/>
                  <a:pt x="420756" y="2624046"/>
                  <a:pt x="401934" y="2622791"/>
                </a:cubicBezTo>
                <a:cubicBezTo>
                  <a:pt x="388536" y="2616092"/>
                  <a:pt x="373247" y="2612284"/>
                  <a:pt x="361740" y="2602694"/>
                </a:cubicBezTo>
                <a:cubicBezTo>
                  <a:pt x="352463" y="2594963"/>
                  <a:pt x="350183" y="2581088"/>
                  <a:pt x="341644" y="2572549"/>
                </a:cubicBezTo>
                <a:cubicBezTo>
                  <a:pt x="322165" y="2553069"/>
                  <a:pt x="305872" y="2550576"/>
                  <a:pt x="281354" y="2542404"/>
                </a:cubicBezTo>
                <a:cubicBezTo>
                  <a:pt x="194945" y="2484799"/>
                  <a:pt x="341977" y="2576009"/>
                  <a:pt x="150725" y="2512259"/>
                </a:cubicBezTo>
                <a:cubicBezTo>
                  <a:pt x="142033" y="2509362"/>
                  <a:pt x="111576" y="2443660"/>
                  <a:pt x="110532" y="2441920"/>
                </a:cubicBezTo>
                <a:cubicBezTo>
                  <a:pt x="98105" y="2421209"/>
                  <a:pt x="70338" y="2381630"/>
                  <a:pt x="70338" y="2381630"/>
                </a:cubicBezTo>
                <a:cubicBezTo>
                  <a:pt x="63639" y="2361533"/>
                  <a:pt x="55379" y="2341891"/>
                  <a:pt x="50241" y="2321340"/>
                </a:cubicBezTo>
                <a:cubicBezTo>
                  <a:pt x="46892" y="2307942"/>
                  <a:pt x="46369" y="2293499"/>
                  <a:pt x="40193" y="2281147"/>
                </a:cubicBezTo>
                <a:cubicBezTo>
                  <a:pt x="29391" y="2259543"/>
                  <a:pt x="0" y="2220856"/>
                  <a:pt x="0" y="2220856"/>
                </a:cubicBezTo>
                <a:cubicBezTo>
                  <a:pt x="3349" y="2204109"/>
                  <a:pt x="5906" y="2187184"/>
                  <a:pt x="10048" y="2170615"/>
                </a:cubicBezTo>
                <a:cubicBezTo>
                  <a:pt x="12617" y="2160339"/>
                  <a:pt x="12607" y="2147960"/>
                  <a:pt x="20096" y="2140470"/>
                </a:cubicBezTo>
                <a:cubicBezTo>
                  <a:pt x="27586" y="2132980"/>
                  <a:pt x="40193" y="2133771"/>
                  <a:pt x="50241" y="2130421"/>
                </a:cubicBezTo>
                <a:cubicBezTo>
                  <a:pt x="107837" y="2044029"/>
                  <a:pt x="38784" y="2153335"/>
                  <a:pt x="80386" y="2070131"/>
                </a:cubicBezTo>
                <a:cubicBezTo>
                  <a:pt x="85787" y="2059329"/>
                  <a:pt x="93784" y="2050034"/>
                  <a:pt x="100483" y="2039986"/>
                </a:cubicBezTo>
                <a:cubicBezTo>
                  <a:pt x="97134" y="2029938"/>
                  <a:pt x="90435" y="2020433"/>
                  <a:pt x="90435" y="2009841"/>
                </a:cubicBezTo>
                <a:cubicBezTo>
                  <a:pt x="90435" y="1990532"/>
                  <a:pt x="104171" y="1952631"/>
                  <a:pt x="120580" y="1939503"/>
                </a:cubicBezTo>
                <a:cubicBezTo>
                  <a:pt x="128851" y="1932886"/>
                  <a:pt x="140677" y="1932804"/>
                  <a:pt x="150725" y="1929454"/>
                </a:cubicBezTo>
                <a:cubicBezTo>
                  <a:pt x="186669" y="1936643"/>
                  <a:pt x="205239" y="1933726"/>
                  <a:pt x="231112" y="1959599"/>
                </a:cubicBezTo>
                <a:cubicBezTo>
                  <a:pt x="239651" y="1968138"/>
                  <a:pt x="244509" y="1979696"/>
                  <a:pt x="251208" y="1989744"/>
                </a:cubicBezTo>
                <a:lnTo>
                  <a:pt x="311499" y="1969648"/>
                </a:lnTo>
                <a:lnTo>
                  <a:pt x="341644" y="1959599"/>
                </a:lnTo>
                <a:cubicBezTo>
                  <a:pt x="387712" y="1890496"/>
                  <a:pt x="374199" y="1922223"/>
                  <a:pt x="391885" y="1869164"/>
                </a:cubicBezTo>
                <a:cubicBezTo>
                  <a:pt x="398491" y="1783298"/>
                  <a:pt x="392767" y="1762394"/>
                  <a:pt x="411982" y="1698342"/>
                </a:cubicBezTo>
                <a:cubicBezTo>
                  <a:pt x="418069" y="1678052"/>
                  <a:pt x="420329" y="1655678"/>
                  <a:pt x="432079" y="1638052"/>
                </a:cubicBezTo>
                <a:lnTo>
                  <a:pt x="452175" y="1607907"/>
                </a:lnTo>
                <a:cubicBezTo>
                  <a:pt x="562568" y="1635504"/>
                  <a:pt x="424556" y="1593678"/>
                  <a:pt x="522514" y="1648100"/>
                </a:cubicBezTo>
                <a:cubicBezTo>
                  <a:pt x="541032" y="1658388"/>
                  <a:pt x="582804" y="1668197"/>
                  <a:pt x="582804" y="1668197"/>
                </a:cubicBezTo>
                <a:cubicBezTo>
                  <a:pt x="673467" y="1645531"/>
                  <a:pt x="636988" y="1656834"/>
                  <a:pt x="693336" y="1638052"/>
                </a:cubicBezTo>
                <a:cubicBezTo>
                  <a:pt x="776095" y="1665639"/>
                  <a:pt x="732655" y="1661145"/>
                  <a:pt x="823965" y="1648100"/>
                </a:cubicBezTo>
                <a:cubicBezTo>
                  <a:pt x="871736" y="1616254"/>
                  <a:pt x="842654" y="1624185"/>
                  <a:pt x="914400" y="1648100"/>
                </a:cubicBezTo>
                <a:lnTo>
                  <a:pt x="944545" y="1658149"/>
                </a:lnTo>
                <a:cubicBezTo>
                  <a:pt x="957943" y="1654799"/>
                  <a:pt x="977633" y="1659942"/>
                  <a:pt x="984738" y="1648100"/>
                </a:cubicBezTo>
                <a:cubicBezTo>
                  <a:pt x="987443" y="1643592"/>
                  <a:pt x="967306" y="1585757"/>
                  <a:pt x="964641" y="1577762"/>
                </a:cubicBezTo>
                <a:cubicBezTo>
                  <a:pt x="974689" y="1567714"/>
                  <a:pt x="986903" y="1559441"/>
                  <a:pt x="994786" y="1547617"/>
                </a:cubicBezTo>
                <a:cubicBezTo>
                  <a:pt x="1000661" y="1538804"/>
                  <a:pt x="1006333" y="1527957"/>
                  <a:pt x="1004835" y="1517472"/>
                </a:cubicBezTo>
                <a:cubicBezTo>
                  <a:pt x="1002717" y="1502643"/>
                  <a:pt x="995330" y="1487870"/>
                  <a:pt x="984738" y="1477278"/>
                </a:cubicBezTo>
                <a:cubicBezTo>
                  <a:pt x="977248" y="1469788"/>
                  <a:pt x="965062" y="1468841"/>
                  <a:pt x="954593" y="1467230"/>
                </a:cubicBezTo>
                <a:cubicBezTo>
                  <a:pt x="921323" y="1462112"/>
                  <a:pt x="887604" y="1460531"/>
                  <a:pt x="854110" y="1457182"/>
                </a:cubicBezTo>
                <a:cubicBezTo>
                  <a:pt x="839995" y="1436010"/>
                  <a:pt x="827432" y="1422894"/>
                  <a:pt x="823965" y="1396892"/>
                </a:cubicBezTo>
                <a:cubicBezTo>
                  <a:pt x="806175" y="1263469"/>
                  <a:pt x="853981" y="1289666"/>
                  <a:pt x="783771" y="1266263"/>
                </a:cubicBezTo>
                <a:cubicBezTo>
                  <a:pt x="773723" y="1272962"/>
                  <a:pt x="762652" y="1278337"/>
                  <a:pt x="753626" y="1286360"/>
                </a:cubicBezTo>
                <a:cubicBezTo>
                  <a:pt x="732384" y="1305242"/>
                  <a:pt x="693336" y="1346650"/>
                  <a:pt x="693336" y="1346650"/>
                </a:cubicBezTo>
                <a:cubicBezTo>
                  <a:pt x="683288" y="1333252"/>
                  <a:pt x="675907" y="1317355"/>
                  <a:pt x="663191" y="1306456"/>
                </a:cubicBezTo>
                <a:cubicBezTo>
                  <a:pt x="651818" y="1296708"/>
                  <a:pt x="636003" y="1293792"/>
                  <a:pt x="622997" y="1286360"/>
                </a:cubicBezTo>
                <a:cubicBezTo>
                  <a:pt x="564816" y="1253114"/>
                  <a:pt x="623464" y="1271365"/>
                  <a:pt x="532562" y="1256215"/>
                </a:cubicBezTo>
                <a:cubicBezTo>
                  <a:pt x="529213" y="1246167"/>
                  <a:pt x="530004" y="1233560"/>
                  <a:pt x="522514" y="1226070"/>
                </a:cubicBezTo>
                <a:cubicBezTo>
                  <a:pt x="505435" y="1208991"/>
                  <a:pt x="462224" y="1185876"/>
                  <a:pt x="462224" y="1185876"/>
                </a:cubicBezTo>
                <a:cubicBezTo>
                  <a:pt x="455525" y="1175828"/>
                  <a:pt x="447528" y="1166533"/>
                  <a:pt x="442127" y="1155731"/>
                </a:cubicBezTo>
                <a:cubicBezTo>
                  <a:pt x="437390" y="1146257"/>
                  <a:pt x="436251" y="1135321"/>
                  <a:pt x="432079" y="1125586"/>
                </a:cubicBezTo>
                <a:cubicBezTo>
                  <a:pt x="426178" y="1111818"/>
                  <a:pt x="419414" y="1098398"/>
                  <a:pt x="411982" y="1085393"/>
                </a:cubicBezTo>
                <a:cubicBezTo>
                  <a:pt x="405990" y="1074908"/>
                  <a:pt x="401933" y="1061947"/>
                  <a:pt x="391885" y="1055248"/>
                </a:cubicBezTo>
                <a:cubicBezTo>
                  <a:pt x="380394" y="1047587"/>
                  <a:pt x="365090" y="1048549"/>
                  <a:pt x="351692" y="1045199"/>
                </a:cubicBezTo>
                <a:cubicBezTo>
                  <a:pt x="309676" y="1017189"/>
                  <a:pt x="290773" y="1010279"/>
                  <a:pt x="261257" y="974861"/>
                </a:cubicBezTo>
                <a:cubicBezTo>
                  <a:pt x="253526" y="965583"/>
                  <a:pt x="251401" y="951117"/>
                  <a:pt x="241160" y="944716"/>
                </a:cubicBezTo>
                <a:cubicBezTo>
                  <a:pt x="241154" y="944712"/>
                  <a:pt x="165801" y="919596"/>
                  <a:pt x="150725" y="914571"/>
                </a:cubicBezTo>
                <a:lnTo>
                  <a:pt x="120580" y="904522"/>
                </a:lnTo>
                <a:cubicBezTo>
                  <a:pt x="107182" y="884425"/>
                  <a:pt x="78199" y="868286"/>
                  <a:pt x="80386" y="844232"/>
                </a:cubicBezTo>
                <a:cubicBezTo>
                  <a:pt x="82953" y="816001"/>
                  <a:pt x="81153" y="742215"/>
                  <a:pt x="100483" y="703555"/>
                </a:cubicBezTo>
                <a:cubicBezTo>
                  <a:pt x="105884" y="692753"/>
                  <a:pt x="113881" y="683458"/>
                  <a:pt x="120580" y="673410"/>
                </a:cubicBezTo>
                <a:cubicBezTo>
                  <a:pt x="127279" y="653313"/>
                  <a:pt x="135539" y="633671"/>
                  <a:pt x="140677" y="613120"/>
                </a:cubicBezTo>
                <a:cubicBezTo>
                  <a:pt x="144026" y="599722"/>
                  <a:pt x="143873" y="584917"/>
                  <a:pt x="150725" y="572927"/>
                </a:cubicBezTo>
                <a:cubicBezTo>
                  <a:pt x="157775" y="560589"/>
                  <a:pt x="168448" y="549683"/>
                  <a:pt x="180870" y="542782"/>
                </a:cubicBezTo>
                <a:cubicBezTo>
                  <a:pt x="180878" y="542778"/>
                  <a:pt x="256228" y="517663"/>
                  <a:pt x="271305" y="512637"/>
                </a:cubicBezTo>
                <a:lnTo>
                  <a:pt x="301450" y="502588"/>
                </a:lnTo>
                <a:lnTo>
                  <a:pt x="321547" y="442298"/>
                </a:lnTo>
                <a:cubicBezTo>
                  <a:pt x="324896" y="432250"/>
                  <a:pt x="329026" y="422429"/>
                  <a:pt x="331595" y="412153"/>
                </a:cubicBezTo>
                <a:cubicBezTo>
                  <a:pt x="334945" y="398755"/>
                  <a:pt x="333983" y="383451"/>
                  <a:pt x="341644" y="371960"/>
                </a:cubicBezTo>
                <a:cubicBezTo>
                  <a:pt x="356042" y="350363"/>
                  <a:pt x="391219" y="347747"/>
                  <a:pt x="411982" y="341815"/>
                </a:cubicBezTo>
                <a:cubicBezTo>
                  <a:pt x="422166" y="338905"/>
                  <a:pt x="432079" y="335116"/>
                  <a:pt x="442127" y="331766"/>
                </a:cubicBezTo>
                <a:cubicBezTo>
                  <a:pt x="448826" y="321718"/>
                  <a:pt x="452794" y="309165"/>
                  <a:pt x="462224" y="301621"/>
                </a:cubicBezTo>
                <a:cubicBezTo>
                  <a:pt x="510943" y="262647"/>
                  <a:pt x="480494" y="327198"/>
                  <a:pt x="502417" y="261428"/>
                </a:cubicBezTo>
                <a:cubicBezTo>
                  <a:pt x="444826" y="175039"/>
                  <a:pt x="521511" y="276703"/>
                  <a:pt x="452175" y="221234"/>
                </a:cubicBezTo>
                <a:cubicBezTo>
                  <a:pt x="387246" y="169291"/>
                  <a:pt x="477704" y="206297"/>
                  <a:pt x="401934" y="181041"/>
                </a:cubicBezTo>
                <a:cubicBezTo>
                  <a:pt x="398584" y="170993"/>
                  <a:pt x="400504" y="157052"/>
                  <a:pt x="391885" y="150896"/>
                </a:cubicBezTo>
                <a:cubicBezTo>
                  <a:pt x="374647" y="138583"/>
                  <a:pt x="331595" y="130799"/>
                  <a:pt x="331595" y="130799"/>
                </a:cubicBezTo>
                <a:cubicBezTo>
                  <a:pt x="321547" y="137498"/>
                  <a:pt x="313166" y="153825"/>
                  <a:pt x="301450" y="150896"/>
                </a:cubicBezTo>
                <a:cubicBezTo>
                  <a:pt x="291174" y="148327"/>
                  <a:pt x="288053" y="130799"/>
                  <a:pt x="291402" y="120751"/>
                </a:cubicBezTo>
                <a:cubicBezTo>
                  <a:pt x="295896" y="107270"/>
                  <a:pt x="310330" y="99330"/>
                  <a:pt x="321547" y="90606"/>
                </a:cubicBezTo>
                <a:cubicBezTo>
                  <a:pt x="340612" y="75777"/>
                  <a:pt x="381837" y="50413"/>
                  <a:pt x="381837" y="50413"/>
                </a:cubicBezTo>
                <a:cubicBezTo>
                  <a:pt x="389501" y="38917"/>
                  <a:pt x="406533" y="0"/>
                  <a:pt x="432079" y="10219"/>
                </a:cubicBezTo>
                <a:cubicBezTo>
                  <a:pt x="443292" y="14704"/>
                  <a:pt x="442745" y="32820"/>
                  <a:pt x="452175" y="40364"/>
                </a:cubicBezTo>
                <a:cubicBezTo>
                  <a:pt x="460446" y="46981"/>
                  <a:pt x="472272" y="47063"/>
                  <a:pt x="482321" y="50413"/>
                </a:cubicBezTo>
                <a:cubicBezTo>
                  <a:pt x="529213" y="120751"/>
                  <a:pt x="502417" y="97306"/>
                  <a:pt x="552659" y="130799"/>
                </a:cubicBezTo>
                <a:cubicBezTo>
                  <a:pt x="562707" y="144197"/>
                  <a:pt x="570962" y="159151"/>
                  <a:pt x="582804" y="170993"/>
                </a:cubicBezTo>
                <a:cubicBezTo>
                  <a:pt x="591343" y="179532"/>
                  <a:pt x="603122" y="184070"/>
                  <a:pt x="612949" y="191089"/>
                </a:cubicBezTo>
                <a:cubicBezTo>
                  <a:pt x="666180" y="229110"/>
                  <a:pt x="634369" y="214976"/>
                  <a:pt x="683288" y="231283"/>
                </a:cubicBezTo>
                <a:cubicBezTo>
                  <a:pt x="686637" y="241331"/>
                  <a:pt x="688599" y="251954"/>
                  <a:pt x="693336" y="261428"/>
                </a:cubicBezTo>
                <a:cubicBezTo>
                  <a:pt x="732294" y="339344"/>
                  <a:pt x="698225" y="245948"/>
                  <a:pt x="723481" y="321718"/>
                </a:cubicBezTo>
                <a:cubicBezTo>
                  <a:pt x="720132" y="335116"/>
                  <a:pt x="709066" y="348810"/>
                  <a:pt x="713433" y="361911"/>
                </a:cubicBezTo>
                <a:cubicBezTo>
                  <a:pt x="717252" y="373368"/>
                  <a:pt x="732542" y="377103"/>
                  <a:pt x="743578" y="382008"/>
                </a:cubicBezTo>
                <a:cubicBezTo>
                  <a:pt x="851198" y="429840"/>
                  <a:pt x="765791" y="376720"/>
                  <a:pt x="834013" y="422202"/>
                </a:cubicBezTo>
                <a:cubicBezTo>
                  <a:pt x="836422" y="425816"/>
                  <a:pt x="875659" y="488939"/>
                  <a:pt x="884255" y="482492"/>
                </a:cubicBezTo>
                <a:cubicBezTo>
                  <a:pt x="900554" y="470268"/>
                  <a:pt x="885192" y="440425"/>
                  <a:pt x="894303" y="422202"/>
                </a:cubicBezTo>
                <a:cubicBezTo>
                  <a:pt x="899704" y="411400"/>
                  <a:pt x="913412" y="407010"/>
                  <a:pt x="924448" y="402105"/>
                </a:cubicBezTo>
                <a:cubicBezTo>
                  <a:pt x="943806" y="393501"/>
                  <a:pt x="984738" y="382008"/>
                  <a:pt x="984738" y="382008"/>
                </a:cubicBezTo>
                <a:cubicBezTo>
                  <a:pt x="994786" y="385357"/>
                  <a:pt x="1006612" y="385439"/>
                  <a:pt x="1014883" y="392056"/>
                </a:cubicBezTo>
                <a:cubicBezTo>
                  <a:pt x="1049834" y="420017"/>
                  <a:pt x="1020126" y="444484"/>
                  <a:pt x="1055077" y="392056"/>
                </a:cubicBezTo>
                <a:cubicBezTo>
                  <a:pt x="1043339" y="356846"/>
                  <a:pt x="1048754" y="358110"/>
                  <a:pt x="1014883" y="331766"/>
                </a:cubicBezTo>
                <a:cubicBezTo>
                  <a:pt x="995818" y="316937"/>
                  <a:pt x="954593" y="291573"/>
                  <a:pt x="954593" y="291573"/>
                </a:cubicBezTo>
                <a:cubicBezTo>
                  <a:pt x="947894" y="281525"/>
                  <a:pt x="936481" y="273340"/>
                  <a:pt x="934496" y="261428"/>
                </a:cubicBezTo>
                <a:cubicBezTo>
                  <a:pt x="929643" y="232307"/>
                  <a:pt x="957078" y="222928"/>
                  <a:pt x="974690" y="211186"/>
                </a:cubicBezTo>
                <a:cubicBezTo>
                  <a:pt x="988088" y="214535"/>
                  <a:pt x="1002893" y="214382"/>
                  <a:pt x="1014883" y="221234"/>
                </a:cubicBezTo>
                <a:cubicBezTo>
                  <a:pt x="1027221" y="228285"/>
                  <a:pt x="1034111" y="242282"/>
                  <a:pt x="1045028" y="251380"/>
                </a:cubicBezTo>
                <a:cubicBezTo>
                  <a:pt x="1070997" y="273021"/>
                  <a:pt x="1075108" y="271454"/>
                  <a:pt x="1105318" y="281525"/>
                </a:cubicBezTo>
                <a:cubicBezTo>
                  <a:pt x="1108668" y="291573"/>
                  <a:pt x="1110630" y="302196"/>
                  <a:pt x="1115367" y="311670"/>
                </a:cubicBezTo>
                <a:cubicBezTo>
                  <a:pt x="1120768" y="322472"/>
                  <a:pt x="1131993" y="330248"/>
                  <a:pt x="1135463" y="341815"/>
                </a:cubicBezTo>
                <a:cubicBezTo>
                  <a:pt x="1142269" y="364500"/>
                  <a:pt x="1140186" y="389075"/>
                  <a:pt x="1145512" y="412153"/>
                </a:cubicBezTo>
                <a:cubicBezTo>
                  <a:pt x="1150275" y="432794"/>
                  <a:pt x="1158909" y="452346"/>
                  <a:pt x="1165608" y="472443"/>
                </a:cubicBezTo>
                <a:lnTo>
                  <a:pt x="1175657" y="502588"/>
                </a:lnTo>
                <a:cubicBezTo>
                  <a:pt x="1179006" y="512636"/>
                  <a:pt x="1179830" y="523920"/>
                  <a:pt x="1185705" y="532733"/>
                </a:cubicBezTo>
                <a:lnTo>
                  <a:pt x="1205802" y="562878"/>
                </a:lnTo>
                <a:cubicBezTo>
                  <a:pt x="1238653" y="661432"/>
                  <a:pt x="1204788" y="621410"/>
                  <a:pt x="1346479" y="633217"/>
                </a:cubicBezTo>
                <a:cubicBezTo>
                  <a:pt x="1356527" y="636566"/>
                  <a:pt x="1370007" y="634994"/>
                  <a:pt x="1376624" y="643265"/>
                </a:cubicBezTo>
                <a:cubicBezTo>
                  <a:pt x="1431573" y="711953"/>
                  <a:pt x="1334251" y="658560"/>
                  <a:pt x="1416817" y="713604"/>
                </a:cubicBezTo>
                <a:cubicBezTo>
                  <a:pt x="1433308" y="724598"/>
                  <a:pt x="1499958" y="732484"/>
                  <a:pt x="1507252" y="733700"/>
                </a:cubicBezTo>
                <a:cubicBezTo>
                  <a:pt x="1523999" y="740399"/>
                  <a:pt x="1540605" y="747464"/>
                  <a:pt x="1557494" y="753797"/>
                </a:cubicBezTo>
                <a:cubicBezTo>
                  <a:pt x="1567411" y="757516"/>
                  <a:pt x="1578165" y="768582"/>
                  <a:pt x="1587639" y="763845"/>
                </a:cubicBezTo>
                <a:cubicBezTo>
                  <a:pt x="1597113" y="759108"/>
                  <a:pt x="1594338" y="743748"/>
                  <a:pt x="1597688" y="733700"/>
                </a:cubicBezTo>
                <a:cubicBezTo>
                  <a:pt x="1598904" y="726406"/>
                  <a:pt x="1606790" y="659756"/>
                  <a:pt x="1617784" y="643265"/>
                </a:cubicBezTo>
                <a:cubicBezTo>
                  <a:pt x="1625667" y="631441"/>
                  <a:pt x="1637881" y="623168"/>
                  <a:pt x="1647929" y="613120"/>
                </a:cubicBezTo>
                <a:cubicBezTo>
                  <a:pt x="1655434" y="590607"/>
                  <a:pt x="1664421" y="566218"/>
                  <a:pt x="1668026" y="542782"/>
                </a:cubicBezTo>
                <a:cubicBezTo>
                  <a:pt x="1672638" y="512804"/>
                  <a:pt x="1671254" y="481901"/>
                  <a:pt x="1678074" y="452347"/>
                </a:cubicBezTo>
                <a:cubicBezTo>
                  <a:pt x="1681442" y="437751"/>
                  <a:pt x="1691472" y="425551"/>
                  <a:pt x="1698171" y="412153"/>
                </a:cubicBezTo>
                <a:cubicBezTo>
                  <a:pt x="1711569" y="418852"/>
                  <a:pt x="1727773" y="421658"/>
                  <a:pt x="1738365" y="432250"/>
                </a:cubicBezTo>
                <a:cubicBezTo>
                  <a:pt x="1745855" y="439740"/>
                  <a:pt x="1746336" y="452009"/>
                  <a:pt x="1748413" y="462395"/>
                </a:cubicBezTo>
                <a:cubicBezTo>
                  <a:pt x="1749752" y="469089"/>
                  <a:pt x="1755536" y="543417"/>
                  <a:pt x="1768510" y="562878"/>
                </a:cubicBezTo>
                <a:cubicBezTo>
                  <a:pt x="1776393" y="574702"/>
                  <a:pt x="1789558" y="582107"/>
                  <a:pt x="1798655" y="593024"/>
                </a:cubicBezTo>
                <a:cubicBezTo>
                  <a:pt x="1840521" y="643264"/>
                  <a:pt x="1793632" y="606423"/>
                  <a:pt x="1848896" y="643265"/>
                </a:cubicBezTo>
                <a:cubicBezTo>
                  <a:pt x="1875289" y="682854"/>
                  <a:pt x="1874742" y="676305"/>
                  <a:pt x="1889090" y="733700"/>
                </a:cubicBezTo>
                <a:cubicBezTo>
                  <a:pt x="1892439" y="747098"/>
                  <a:pt x="1893698" y="761200"/>
                  <a:pt x="1899138" y="773894"/>
                </a:cubicBezTo>
                <a:cubicBezTo>
                  <a:pt x="1903895" y="784994"/>
                  <a:pt x="1912536" y="793991"/>
                  <a:pt x="1919235" y="804039"/>
                </a:cubicBezTo>
                <a:cubicBezTo>
                  <a:pt x="1915885" y="847582"/>
                  <a:pt x="1914603" y="891333"/>
                  <a:pt x="1909186" y="934667"/>
                </a:cubicBezTo>
                <a:cubicBezTo>
                  <a:pt x="1907872" y="945177"/>
                  <a:pt x="1899138" y="954221"/>
                  <a:pt x="1899138" y="964813"/>
                </a:cubicBezTo>
                <a:cubicBezTo>
                  <a:pt x="1899138" y="969889"/>
                  <a:pt x="1911305" y="1033304"/>
                  <a:pt x="1919235" y="1045199"/>
                </a:cubicBezTo>
                <a:cubicBezTo>
                  <a:pt x="1927118" y="1057023"/>
                  <a:pt x="1939332" y="1065296"/>
                  <a:pt x="1949380" y="1075344"/>
                </a:cubicBezTo>
                <a:cubicBezTo>
                  <a:pt x="1957777" y="1159319"/>
                  <a:pt x="1967188" y="1164886"/>
                  <a:pt x="1949380" y="1236118"/>
                </a:cubicBezTo>
                <a:cubicBezTo>
                  <a:pt x="1944242" y="1256669"/>
                  <a:pt x="1941034" y="1278782"/>
                  <a:pt x="1929283" y="1296408"/>
                </a:cubicBezTo>
                <a:lnTo>
                  <a:pt x="1889090" y="1356698"/>
                </a:lnTo>
                <a:cubicBezTo>
                  <a:pt x="1885740" y="1370096"/>
                  <a:pt x="1883009" y="1383664"/>
                  <a:pt x="1879041" y="1396892"/>
                </a:cubicBezTo>
                <a:cubicBezTo>
                  <a:pt x="1872954" y="1417182"/>
                  <a:pt x="1858945" y="1457182"/>
                  <a:pt x="1858945" y="1457182"/>
                </a:cubicBezTo>
                <a:cubicBezTo>
                  <a:pt x="1869841" y="1489870"/>
                  <a:pt x="1863568" y="1491615"/>
                  <a:pt x="1899138" y="1507424"/>
                </a:cubicBezTo>
                <a:cubicBezTo>
                  <a:pt x="1918496" y="1516027"/>
                  <a:pt x="1959428" y="1527520"/>
                  <a:pt x="1959428" y="1527520"/>
                </a:cubicBezTo>
                <a:cubicBezTo>
                  <a:pt x="1986224" y="1524171"/>
                  <a:pt x="2012811" y="1517472"/>
                  <a:pt x="2039815" y="1517472"/>
                </a:cubicBezTo>
                <a:cubicBezTo>
                  <a:pt x="2064070" y="1517472"/>
                  <a:pt x="2096412" y="1529639"/>
                  <a:pt x="2120202" y="1537569"/>
                </a:cubicBezTo>
                <a:cubicBezTo>
                  <a:pt x="2160108" y="1597428"/>
                  <a:pt x="2141507" y="1598818"/>
                  <a:pt x="2200589" y="1607907"/>
                </a:cubicBezTo>
                <a:cubicBezTo>
                  <a:pt x="2230567" y="1612519"/>
                  <a:pt x="2260879" y="1614606"/>
                  <a:pt x="2291024" y="1617955"/>
                </a:cubicBezTo>
                <a:cubicBezTo>
                  <a:pt x="2304422" y="1624654"/>
                  <a:pt x="2326480" y="1623842"/>
                  <a:pt x="2331217" y="1638052"/>
                </a:cubicBezTo>
                <a:cubicBezTo>
                  <a:pt x="2334919" y="1649159"/>
                  <a:pt x="2299956" y="1648100"/>
                  <a:pt x="2291024" y="1648100"/>
                </a:cubicBezTo>
              </a:path>
            </a:pathLst>
          </a:custGeom>
          <a:solidFill>
            <a:schemeClr val="accent3">
              <a:lumMod val="60000"/>
              <a:lumOff val="40000"/>
              <a:alpha val="66000"/>
            </a:scheme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56633" y="3657600"/>
            <a:ext cx="4120421" cy="3114989"/>
          </a:xfrm>
          <a:custGeom>
            <a:avLst/>
            <a:gdLst>
              <a:gd name="connsiteX0" fmla="*/ 60290 w 4120421"/>
              <a:gd name="connsiteY0" fmla="*/ 763675 h 3114989"/>
              <a:gd name="connsiteX1" fmla="*/ 30145 w 4120421"/>
              <a:gd name="connsiteY1" fmla="*/ 783771 h 3114989"/>
              <a:gd name="connsiteX2" fmla="*/ 10048 w 4120421"/>
              <a:gd name="connsiteY2" fmla="*/ 844062 h 3114989"/>
              <a:gd name="connsiteX3" fmla="*/ 30145 w 4120421"/>
              <a:gd name="connsiteY3" fmla="*/ 874207 h 3114989"/>
              <a:gd name="connsiteX4" fmla="*/ 20097 w 4120421"/>
              <a:gd name="connsiteY4" fmla="*/ 984738 h 3114989"/>
              <a:gd name="connsiteX5" fmla="*/ 0 w 4120421"/>
              <a:gd name="connsiteY5" fmla="*/ 1075174 h 3114989"/>
              <a:gd name="connsiteX6" fmla="*/ 30145 w 4120421"/>
              <a:gd name="connsiteY6" fmla="*/ 1095270 h 3114989"/>
              <a:gd name="connsiteX7" fmla="*/ 70338 w 4120421"/>
              <a:gd name="connsiteY7" fmla="*/ 1185705 h 3114989"/>
              <a:gd name="connsiteX8" fmla="*/ 90435 w 4120421"/>
              <a:gd name="connsiteY8" fmla="*/ 1245996 h 3114989"/>
              <a:gd name="connsiteX9" fmla="*/ 100483 w 4120421"/>
              <a:gd name="connsiteY9" fmla="*/ 1276141 h 3114989"/>
              <a:gd name="connsiteX10" fmla="*/ 110532 w 4120421"/>
              <a:gd name="connsiteY10" fmla="*/ 1316334 h 3114989"/>
              <a:gd name="connsiteX11" fmla="*/ 100483 w 4120421"/>
              <a:gd name="connsiteY11" fmla="*/ 1366576 h 3114989"/>
              <a:gd name="connsiteX12" fmla="*/ 120580 w 4120421"/>
              <a:gd name="connsiteY12" fmla="*/ 1457011 h 3114989"/>
              <a:gd name="connsiteX13" fmla="*/ 140677 w 4120421"/>
              <a:gd name="connsiteY13" fmla="*/ 1487156 h 3114989"/>
              <a:gd name="connsiteX14" fmla="*/ 130629 w 4120421"/>
              <a:gd name="connsiteY14" fmla="*/ 1567543 h 3114989"/>
              <a:gd name="connsiteX15" fmla="*/ 120580 w 4120421"/>
              <a:gd name="connsiteY15" fmla="*/ 1607736 h 3114989"/>
              <a:gd name="connsiteX16" fmla="*/ 110532 w 4120421"/>
              <a:gd name="connsiteY16" fmla="*/ 1637881 h 3114989"/>
              <a:gd name="connsiteX17" fmla="*/ 130629 w 4120421"/>
              <a:gd name="connsiteY17" fmla="*/ 1698171 h 3114989"/>
              <a:gd name="connsiteX18" fmla="*/ 120580 w 4120421"/>
              <a:gd name="connsiteY18" fmla="*/ 1788607 h 3114989"/>
              <a:gd name="connsiteX19" fmla="*/ 110532 w 4120421"/>
              <a:gd name="connsiteY19" fmla="*/ 1818752 h 3114989"/>
              <a:gd name="connsiteX20" fmla="*/ 120580 w 4120421"/>
              <a:gd name="connsiteY20" fmla="*/ 1858945 h 3114989"/>
              <a:gd name="connsiteX21" fmla="*/ 130629 w 4120421"/>
              <a:gd name="connsiteY21" fmla="*/ 1939332 h 3114989"/>
              <a:gd name="connsiteX22" fmla="*/ 160774 w 4120421"/>
              <a:gd name="connsiteY22" fmla="*/ 2029767 h 3114989"/>
              <a:gd name="connsiteX23" fmla="*/ 190919 w 4120421"/>
              <a:gd name="connsiteY23" fmla="*/ 2130251 h 3114989"/>
              <a:gd name="connsiteX24" fmla="*/ 200967 w 4120421"/>
              <a:gd name="connsiteY24" fmla="*/ 2160396 h 3114989"/>
              <a:gd name="connsiteX25" fmla="*/ 211015 w 4120421"/>
              <a:gd name="connsiteY25" fmla="*/ 2190541 h 3114989"/>
              <a:gd name="connsiteX26" fmla="*/ 221064 w 4120421"/>
              <a:gd name="connsiteY26" fmla="*/ 2160396 h 3114989"/>
              <a:gd name="connsiteX27" fmla="*/ 200967 w 4120421"/>
              <a:gd name="connsiteY27" fmla="*/ 1979525 h 3114989"/>
              <a:gd name="connsiteX28" fmla="*/ 241160 w 4120421"/>
              <a:gd name="connsiteY28" fmla="*/ 1858945 h 3114989"/>
              <a:gd name="connsiteX29" fmla="*/ 261257 w 4120421"/>
              <a:gd name="connsiteY29" fmla="*/ 1889090 h 3114989"/>
              <a:gd name="connsiteX30" fmla="*/ 281354 w 4120421"/>
              <a:gd name="connsiteY30" fmla="*/ 1959429 h 3114989"/>
              <a:gd name="connsiteX31" fmla="*/ 301451 w 4120421"/>
              <a:gd name="connsiteY31" fmla="*/ 1989574 h 3114989"/>
              <a:gd name="connsiteX32" fmla="*/ 311499 w 4120421"/>
              <a:gd name="connsiteY32" fmla="*/ 2019719 h 3114989"/>
              <a:gd name="connsiteX33" fmla="*/ 321547 w 4120421"/>
              <a:gd name="connsiteY33" fmla="*/ 2069960 h 3114989"/>
              <a:gd name="connsiteX34" fmla="*/ 341644 w 4120421"/>
              <a:gd name="connsiteY34" fmla="*/ 2039815 h 3114989"/>
              <a:gd name="connsiteX35" fmla="*/ 351692 w 4120421"/>
              <a:gd name="connsiteY35" fmla="*/ 1979525 h 3114989"/>
              <a:gd name="connsiteX36" fmla="*/ 391886 w 4120421"/>
              <a:gd name="connsiteY36" fmla="*/ 1919235 h 3114989"/>
              <a:gd name="connsiteX37" fmla="*/ 411982 w 4120421"/>
              <a:gd name="connsiteY37" fmla="*/ 1889090 h 3114989"/>
              <a:gd name="connsiteX38" fmla="*/ 442127 w 4120421"/>
              <a:gd name="connsiteY38" fmla="*/ 1828800 h 3114989"/>
              <a:gd name="connsiteX39" fmla="*/ 462224 w 4120421"/>
              <a:gd name="connsiteY39" fmla="*/ 1868993 h 3114989"/>
              <a:gd name="connsiteX40" fmla="*/ 482321 w 4120421"/>
              <a:gd name="connsiteY40" fmla="*/ 1929284 h 3114989"/>
              <a:gd name="connsiteX41" fmla="*/ 492369 w 4120421"/>
              <a:gd name="connsiteY41" fmla="*/ 1959429 h 3114989"/>
              <a:gd name="connsiteX42" fmla="*/ 512466 w 4120421"/>
              <a:gd name="connsiteY42" fmla="*/ 2029767 h 3114989"/>
              <a:gd name="connsiteX43" fmla="*/ 542611 w 4120421"/>
              <a:gd name="connsiteY43" fmla="*/ 2019719 h 3114989"/>
              <a:gd name="connsiteX44" fmla="*/ 552659 w 4120421"/>
              <a:gd name="connsiteY44" fmla="*/ 1989574 h 3114989"/>
              <a:gd name="connsiteX45" fmla="*/ 572756 w 4120421"/>
              <a:gd name="connsiteY45" fmla="*/ 1959429 h 3114989"/>
              <a:gd name="connsiteX46" fmla="*/ 592853 w 4120421"/>
              <a:gd name="connsiteY46" fmla="*/ 1879042 h 3114989"/>
              <a:gd name="connsiteX47" fmla="*/ 602901 w 4120421"/>
              <a:gd name="connsiteY47" fmla="*/ 1848897 h 3114989"/>
              <a:gd name="connsiteX48" fmla="*/ 622998 w 4120421"/>
              <a:gd name="connsiteY48" fmla="*/ 1818752 h 3114989"/>
              <a:gd name="connsiteX49" fmla="*/ 653143 w 4120421"/>
              <a:gd name="connsiteY49" fmla="*/ 1798655 h 3114989"/>
              <a:gd name="connsiteX50" fmla="*/ 683288 w 4120421"/>
              <a:gd name="connsiteY50" fmla="*/ 2029767 h 3114989"/>
              <a:gd name="connsiteX51" fmla="*/ 713433 w 4120421"/>
              <a:gd name="connsiteY51" fmla="*/ 2049864 h 3114989"/>
              <a:gd name="connsiteX52" fmla="*/ 723481 w 4120421"/>
              <a:gd name="connsiteY52" fmla="*/ 2019719 h 3114989"/>
              <a:gd name="connsiteX53" fmla="*/ 733530 w 4120421"/>
              <a:gd name="connsiteY53" fmla="*/ 1979525 h 3114989"/>
              <a:gd name="connsiteX54" fmla="*/ 793820 w 4120421"/>
              <a:gd name="connsiteY54" fmla="*/ 1999622 h 3114989"/>
              <a:gd name="connsiteX55" fmla="*/ 854110 w 4120421"/>
              <a:gd name="connsiteY55" fmla="*/ 1989574 h 3114989"/>
              <a:gd name="connsiteX56" fmla="*/ 813916 w 4120421"/>
              <a:gd name="connsiteY56" fmla="*/ 1929284 h 3114989"/>
              <a:gd name="connsiteX57" fmla="*/ 803868 w 4120421"/>
              <a:gd name="connsiteY57" fmla="*/ 1868993 h 3114989"/>
              <a:gd name="connsiteX58" fmla="*/ 793820 w 4120421"/>
              <a:gd name="connsiteY58" fmla="*/ 1838848 h 3114989"/>
              <a:gd name="connsiteX59" fmla="*/ 844062 w 4120421"/>
              <a:gd name="connsiteY59" fmla="*/ 1848897 h 3114989"/>
              <a:gd name="connsiteX60" fmla="*/ 864158 w 4120421"/>
              <a:gd name="connsiteY60" fmla="*/ 1879042 h 3114989"/>
              <a:gd name="connsiteX61" fmla="*/ 924448 w 4120421"/>
              <a:gd name="connsiteY61" fmla="*/ 1929284 h 3114989"/>
              <a:gd name="connsiteX62" fmla="*/ 964642 w 4120421"/>
              <a:gd name="connsiteY62" fmla="*/ 1919235 h 3114989"/>
              <a:gd name="connsiteX63" fmla="*/ 1024932 w 4120421"/>
              <a:gd name="connsiteY63" fmla="*/ 1899138 h 3114989"/>
              <a:gd name="connsiteX64" fmla="*/ 1034980 w 4120421"/>
              <a:gd name="connsiteY64" fmla="*/ 1718268 h 3114989"/>
              <a:gd name="connsiteX65" fmla="*/ 1055077 w 4120421"/>
              <a:gd name="connsiteY65" fmla="*/ 1587640 h 3114989"/>
              <a:gd name="connsiteX66" fmla="*/ 1034980 w 4120421"/>
              <a:gd name="connsiteY66" fmla="*/ 1487156 h 3114989"/>
              <a:gd name="connsiteX67" fmla="*/ 1004835 w 4120421"/>
              <a:gd name="connsiteY67" fmla="*/ 1467059 h 3114989"/>
              <a:gd name="connsiteX68" fmla="*/ 1045029 w 4120421"/>
              <a:gd name="connsiteY68" fmla="*/ 1346479 h 3114989"/>
              <a:gd name="connsiteX69" fmla="*/ 1085222 w 4120421"/>
              <a:gd name="connsiteY69" fmla="*/ 1286189 h 3114989"/>
              <a:gd name="connsiteX70" fmla="*/ 1055077 w 4120421"/>
              <a:gd name="connsiteY70" fmla="*/ 1416818 h 3114989"/>
              <a:gd name="connsiteX71" fmla="*/ 1065125 w 4120421"/>
              <a:gd name="connsiteY71" fmla="*/ 1507253 h 3114989"/>
              <a:gd name="connsiteX72" fmla="*/ 1095270 w 4120421"/>
              <a:gd name="connsiteY72" fmla="*/ 1607736 h 3114989"/>
              <a:gd name="connsiteX73" fmla="*/ 1105319 w 4120421"/>
              <a:gd name="connsiteY73" fmla="*/ 1637881 h 3114989"/>
              <a:gd name="connsiteX74" fmla="*/ 1165609 w 4120421"/>
              <a:gd name="connsiteY74" fmla="*/ 1678075 h 3114989"/>
              <a:gd name="connsiteX75" fmla="*/ 1205802 w 4120421"/>
              <a:gd name="connsiteY75" fmla="*/ 1768510 h 3114989"/>
              <a:gd name="connsiteX76" fmla="*/ 1225899 w 4120421"/>
              <a:gd name="connsiteY76" fmla="*/ 1848897 h 3114989"/>
              <a:gd name="connsiteX77" fmla="*/ 1286189 w 4120421"/>
              <a:gd name="connsiteY77" fmla="*/ 1879042 h 3114989"/>
              <a:gd name="connsiteX78" fmla="*/ 1316334 w 4120421"/>
              <a:gd name="connsiteY78" fmla="*/ 1899138 h 3114989"/>
              <a:gd name="connsiteX79" fmla="*/ 1386672 w 4120421"/>
              <a:gd name="connsiteY79" fmla="*/ 1889090 h 3114989"/>
              <a:gd name="connsiteX80" fmla="*/ 1416818 w 4120421"/>
              <a:gd name="connsiteY80" fmla="*/ 1879042 h 3114989"/>
              <a:gd name="connsiteX81" fmla="*/ 1547446 w 4120421"/>
              <a:gd name="connsiteY81" fmla="*/ 1889090 h 3114989"/>
              <a:gd name="connsiteX82" fmla="*/ 1577591 w 4120421"/>
              <a:gd name="connsiteY82" fmla="*/ 1909187 h 3114989"/>
              <a:gd name="connsiteX83" fmla="*/ 1597688 w 4120421"/>
              <a:gd name="connsiteY83" fmla="*/ 1939332 h 3114989"/>
              <a:gd name="connsiteX84" fmla="*/ 1627833 w 4120421"/>
              <a:gd name="connsiteY84" fmla="*/ 1969477 h 3114989"/>
              <a:gd name="connsiteX85" fmla="*/ 1718268 w 4120421"/>
              <a:gd name="connsiteY85" fmla="*/ 1959429 h 3114989"/>
              <a:gd name="connsiteX86" fmla="*/ 1788607 w 4120421"/>
              <a:gd name="connsiteY86" fmla="*/ 1939332 h 3114989"/>
              <a:gd name="connsiteX87" fmla="*/ 1818752 w 4120421"/>
              <a:gd name="connsiteY87" fmla="*/ 1909187 h 3114989"/>
              <a:gd name="connsiteX88" fmla="*/ 1879042 w 4120421"/>
              <a:gd name="connsiteY88" fmla="*/ 1889090 h 3114989"/>
              <a:gd name="connsiteX89" fmla="*/ 1949380 w 4120421"/>
              <a:gd name="connsiteY89" fmla="*/ 1868993 h 3114989"/>
              <a:gd name="connsiteX90" fmla="*/ 2009670 w 4120421"/>
              <a:gd name="connsiteY90" fmla="*/ 1828800 h 3114989"/>
              <a:gd name="connsiteX91" fmla="*/ 2039815 w 4120421"/>
              <a:gd name="connsiteY91" fmla="*/ 1808703 h 3114989"/>
              <a:gd name="connsiteX92" fmla="*/ 2080009 w 4120421"/>
              <a:gd name="connsiteY92" fmla="*/ 1758462 h 3114989"/>
              <a:gd name="connsiteX93" fmla="*/ 2100105 w 4120421"/>
              <a:gd name="connsiteY93" fmla="*/ 1728316 h 3114989"/>
              <a:gd name="connsiteX94" fmla="*/ 2140299 w 4120421"/>
              <a:gd name="connsiteY94" fmla="*/ 1698171 h 3114989"/>
              <a:gd name="connsiteX95" fmla="*/ 2170444 w 4120421"/>
              <a:gd name="connsiteY95" fmla="*/ 1668026 h 3114989"/>
              <a:gd name="connsiteX96" fmla="*/ 2230734 w 4120421"/>
              <a:gd name="connsiteY96" fmla="*/ 1647930 h 3114989"/>
              <a:gd name="connsiteX97" fmla="*/ 2260879 w 4120421"/>
              <a:gd name="connsiteY97" fmla="*/ 1637881 h 3114989"/>
              <a:gd name="connsiteX98" fmla="*/ 2321169 w 4120421"/>
              <a:gd name="connsiteY98" fmla="*/ 1597688 h 3114989"/>
              <a:gd name="connsiteX99" fmla="*/ 2381459 w 4120421"/>
              <a:gd name="connsiteY99" fmla="*/ 1577591 h 3114989"/>
              <a:gd name="connsiteX100" fmla="*/ 2441749 w 4120421"/>
              <a:gd name="connsiteY100" fmla="*/ 1537398 h 3114989"/>
              <a:gd name="connsiteX101" fmla="*/ 2502040 w 4120421"/>
              <a:gd name="connsiteY101" fmla="*/ 1487156 h 3114989"/>
              <a:gd name="connsiteX102" fmla="*/ 2582426 w 4120421"/>
              <a:gd name="connsiteY102" fmla="*/ 1467059 h 3114989"/>
              <a:gd name="connsiteX103" fmla="*/ 2612571 w 4120421"/>
              <a:gd name="connsiteY103" fmla="*/ 1457011 h 3114989"/>
              <a:gd name="connsiteX104" fmla="*/ 2642716 w 4120421"/>
              <a:gd name="connsiteY104" fmla="*/ 1426866 h 3114989"/>
              <a:gd name="connsiteX105" fmla="*/ 2672862 w 4120421"/>
              <a:gd name="connsiteY105" fmla="*/ 1406769 h 3114989"/>
              <a:gd name="connsiteX106" fmla="*/ 2803490 w 4120421"/>
              <a:gd name="connsiteY106" fmla="*/ 1386673 h 3114989"/>
              <a:gd name="connsiteX107" fmla="*/ 2863780 w 4120421"/>
              <a:gd name="connsiteY107" fmla="*/ 1336431 h 3114989"/>
              <a:gd name="connsiteX108" fmla="*/ 2924070 w 4120421"/>
              <a:gd name="connsiteY108" fmla="*/ 1296237 h 3114989"/>
              <a:gd name="connsiteX109" fmla="*/ 2954215 w 4120421"/>
              <a:gd name="connsiteY109" fmla="*/ 1205802 h 3114989"/>
              <a:gd name="connsiteX110" fmla="*/ 2964264 w 4120421"/>
              <a:gd name="connsiteY110" fmla="*/ 1175657 h 3114989"/>
              <a:gd name="connsiteX111" fmla="*/ 2944167 w 4120421"/>
              <a:gd name="connsiteY111" fmla="*/ 1085222 h 3114989"/>
              <a:gd name="connsiteX112" fmla="*/ 2924070 w 4120421"/>
              <a:gd name="connsiteY112" fmla="*/ 1045029 h 3114989"/>
              <a:gd name="connsiteX113" fmla="*/ 2873829 w 4120421"/>
              <a:gd name="connsiteY113" fmla="*/ 954593 h 3114989"/>
              <a:gd name="connsiteX114" fmla="*/ 2843683 w 4120421"/>
              <a:gd name="connsiteY114" fmla="*/ 934497 h 3114989"/>
              <a:gd name="connsiteX115" fmla="*/ 2793442 w 4120421"/>
              <a:gd name="connsiteY115" fmla="*/ 874207 h 3114989"/>
              <a:gd name="connsiteX116" fmla="*/ 2773345 w 4120421"/>
              <a:gd name="connsiteY116" fmla="*/ 813916 h 3114989"/>
              <a:gd name="connsiteX117" fmla="*/ 2783393 w 4120421"/>
              <a:gd name="connsiteY117" fmla="*/ 763675 h 3114989"/>
              <a:gd name="connsiteX118" fmla="*/ 2803490 w 4120421"/>
              <a:gd name="connsiteY118" fmla="*/ 854110 h 3114989"/>
              <a:gd name="connsiteX119" fmla="*/ 2823587 w 4120421"/>
              <a:gd name="connsiteY119" fmla="*/ 884255 h 3114989"/>
              <a:gd name="connsiteX120" fmla="*/ 2853732 w 4120421"/>
              <a:gd name="connsiteY120" fmla="*/ 914400 h 3114989"/>
              <a:gd name="connsiteX121" fmla="*/ 2903974 w 4120421"/>
              <a:gd name="connsiteY121" fmla="*/ 954593 h 3114989"/>
              <a:gd name="connsiteX122" fmla="*/ 2924070 w 4120421"/>
              <a:gd name="connsiteY122" fmla="*/ 984738 h 3114989"/>
              <a:gd name="connsiteX123" fmla="*/ 2954215 w 4120421"/>
              <a:gd name="connsiteY123" fmla="*/ 1014884 h 3114989"/>
              <a:gd name="connsiteX124" fmla="*/ 2994409 w 4120421"/>
              <a:gd name="connsiteY124" fmla="*/ 1075174 h 3114989"/>
              <a:gd name="connsiteX125" fmla="*/ 3014505 w 4120421"/>
              <a:gd name="connsiteY125" fmla="*/ 1135464 h 3114989"/>
              <a:gd name="connsiteX126" fmla="*/ 3024554 w 4120421"/>
              <a:gd name="connsiteY126" fmla="*/ 1185705 h 3114989"/>
              <a:gd name="connsiteX127" fmla="*/ 3044651 w 4120421"/>
              <a:gd name="connsiteY127" fmla="*/ 1215851 h 3114989"/>
              <a:gd name="connsiteX128" fmla="*/ 3094892 w 4120421"/>
              <a:gd name="connsiteY128" fmla="*/ 1306286 h 3114989"/>
              <a:gd name="connsiteX129" fmla="*/ 3114989 w 4120421"/>
              <a:gd name="connsiteY129" fmla="*/ 1336431 h 3114989"/>
              <a:gd name="connsiteX130" fmla="*/ 3145134 w 4120421"/>
              <a:gd name="connsiteY130" fmla="*/ 1436914 h 3114989"/>
              <a:gd name="connsiteX131" fmla="*/ 3155182 w 4120421"/>
              <a:gd name="connsiteY131" fmla="*/ 1467059 h 3114989"/>
              <a:gd name="connsiteX132" fmla="*/ 3165231 w 4120421"/>
              <a:gd name="connsiteY132" fmla="*/ 1517301 h 3114989"/>
              <a:gd name="connsiteX133" fmla="*/ 3185327 w 4120421"/>
              <a:gd name="connsiteY133" fmla="*/ 1577591 h 3114989"/>
              <a:gd name="connsiteX134" fmla="*/ 3195376 w 4120421"/>
              <a:gd name="connsiteY134" fmla="*/ 1617785 h 3114989"/>
              <a:gd name="connsiteX135" fmla="*/ 3205424 w 4120421"/>
              <a:gd name="connsiteY135" fmla="*/ 1758462 h 3114989"/>
              <a:gd name="connsiteX136" fmla="*/ 3235569 w 4120421"/>
              <a:gd name="connsiteY136" fmla="*/ 1868993 h 3114989"/>
              <a:gd name="connsiteX137" fmla="*/ 3205424 w 4120421"/>
              <a:gd name="connsiteY137" fmla="*/ 1858945 h 3114989"/>
              <a:gd name="connsiteX138" fmla="*/ 3195376 w 4120421"/>
              <a:gd name="connsiteY138" fmla="*/ 1889090 h 3114989"/>
              <a:gd name="connsiteX139" fmla="*/ 3195376 w 4120421"/>
              <a:gd name="connsiteY139" fmla="*/ 2140299 h 3114989"/>
              <a:gd name="connsiteX140" fmla="*/ 3215472 w 4120421"/>
              <a:gd name="connsiteY140" fmla="*/ 2200589 h 3114989"/>
              <a:gd name="connsiteX141" fmla="*/ 3205424 w 4120421"/>
              <a:gd name="connsiteY141" fmla="*/ 2230734 h 3114989"/>
              <a:gd name="connsiteX142" fmla="*/ 3185327 w 4120421"/>
              <a:gd name="connsiteY142" fmla="*/ 2260879 h 3114989"/>
              <a:gd name="connsiteX143" fmla="*/ 3195376 w 4120421"/>
              <a:gd name="connsiteY143" fmla="*/ 2311121 h 3114989"/>
              <a:gd name="connsiteX144" fmla="*/ 3265714 w 4120421"/>
              <a:gd name="connsiteY144" fmla="*/ 2301073 h 3114989"/>
              <a:gd name="connsiteX145" fmla="*/ 3305908 w 4120421"/>
              <a:gd name="connsiteY145" fmla="*/ 2250831 h 3114989"/>
              <a:gd name="connsiteX146" fmla="*/ 3326004 w 4120421"/>
              <a:gd name="connsiteY146" fmla="*/ 2220686 h 3114989"/>
              <a:gd name="connsiteX147" fmla="*/ 3315956 w 4120421"/>
              <a:gd name="connsiteY147" fmla="*/ 2170444 h 3114989"/>
              <a:gd name="connsiteX148" fmla="*/ 3326004 w 4120421"/>
              <a:gd name="connsiteY148" fmla="*/ 2120202 h 3114989"/>
              <a:gd name="connsiteX149" fmla="*/ 3336053 w 4120421"/>
              <a:gd name="connsiteY149" fmla="*/ 2049864 h 3114989"/>
              <a:gd name="connsiteX150" fmla="*/ 3366198 w 4120421"/>
              <a:gd name="connsiteY150" fmla="*/ 2059912 h 3114989"/>
              <a:gd name="connsiteX151" fmla="*/ 3376246 w 4120421"/>
              <a:gd name="connsiteY151" fmla="*/ 2090057 h 3114989"/>
              <a:gd name="connsiteX152" fmla="*/ 3336053 w 4120421"/>
              <a:gd name="connsiteY152" fmla="*/ 2230734 h 3114989"/>
              <a:gd name="connsiteX153" fmla="*/ 3356149 w 4120421"/>
              <a:gd name="connsiteY153" fmla="*/ 2260879 h 3114989"/>
              <a:gd name="connsiteX154" fmla="*/ 3366198 w 4120421"/>
              <a:gd name="connsiteY154" fmla="*/ 2291024 h 3114989"/>
              <a:gd name="connsiteX155" fmla="*/ 3376246 w 4120421"/>
              <a:gd name="connsiteY155" fmla="*/ 2512088 h 3114989"/>
              <a:gd name="connsiteX156" fmla="*/ 3386294 w 4120421"/>
              <a:gd name="connsiteY156" fmla="*/ 2592475 h 3114989"/>
              <a:gd name="connsiteX157" fmla="*/ 3396343 w 4120421"/>
              <a:gd name="connsiteY157" fmla="*/ 2622620 h 3114989"/>
              <a:gd name="connsiteX158" fmla="*/ 3406391 w 4120421"/>
              <a:gd name="connsiteY158" fmla="*/ 2662813 h 3114989"/>
              <a:gd name="connsiteX159" fmla="*/ 3426488 w 4120421"/>
              <a:gd name="connsiteY159" fmla="*/ 2723103 h 3114989"/>
              <a:gd name="connsiteX160" fmla="*/ 3446585 w 4120421"/>
              <a:gd name="connsiteY160" fmla="*/ 2793442 h 3114989"/>
              <a:gd name="connsiteX161" fmla="*/ 3466681 w 4120421"/>
              <a:gd name="connsiteY161" fmla="*/ 2823587 h 3114989"/>
              <a:gd name="connsiteX162" fmla="*/ 3476730 w 4120421"/>
              <a:gd name="connsiteY162" fmla="*/ 2853732 h 3114989"/>
              <a:gd name="connsiteX163" fmla="*/ 3506875 w 4120421"/>
              <a:gd name="connsiteY163" fmla="*/ 2873829 h 3114989"/>
              <a:gd name="connsiteX164" fmla="*/ 3526971 w 4120421"/>
              <a:gd name="connsiteY164" fmla="*/ 2903974 h 3114989"/>
              <a:gd name="connsiteX165" fmla="*/ 3617407 w 4120421"/>
              <a:gd name="connsiteY165" fmla="*/ 2984360 h 3114989"/>
              <a:gd name="connsiteX166" fmla="*/ 3657600 w 4120421"/>
              <a:gd name="connsiteY166" fmla="*/ 3034602 h 3114989"/>
              <a:gd name="connsiteX167" fmla="*/ 3707842 w 4120421"/>
              <a:gd name="connsiteY167" fmla="*/ 3084844 h 3114989"/>
              <a:gd name="connsiteX168" fmla="*/ 3727938 w 4120421"/>
              <a:gd name="connsiteY168" fmla="*/ 3114989 h 3114989"/>
              <a:gd name="connsiteX169" fmla="*/ 3737987 w 4120421"/>
              <a:gd name="connsiteY169" fmla="*/ 3084844 h 3114989"/>
              <a:gd name="connsiteX170" fmla="*/ 3717890 w 4120421"/>
              <a:gd name="connsiteY170" fmla="*/ 3024554 h 3114989"/>
              <a:gd name="connsiteX171" fmla="*/ 3697793 w 4120421"/>
              <a:gd name="connsiteY171" fmla="*/ 2924070 h 3114989"/>
              <a:gd name="connsiteX172" fmla="*/ 3657600 w 4120421"/>
              <a:gd name="connsiteY172" fmla="*/ 2863780 h 3114989"/>
              <a:gd name="connsiteX173" fmla="*/ 3667648 w 4120421"/>
              <a:gd name="connsiteY173" fmla="*/ 2813538 h 3114989"/>
              <a:gd name="connsiteX174" fmla="*/ 3677697 w 4120421"/>
              <a:gd name="connsiteY174" fmla="*/ 2783393 h 3114989"/>
              <a:gd name="connsiteX175" fmla="*/ 3637503 w 4120421"/>
              <a:gd name="connsiteY175" fmla="*/ 2723103 h 3114989"/>
              <a:gd name="connsiteX176" fmla="*/ 3597310 w 4120421"/>
              <a:gd name="connsiteY176" fmla="*/ 2662813 h 3114989"/>
              <a:gd name="connsiteX177" fmla="*/ 3577213 w 4120421"/>
              <a:gd name="connsiteY177" fmla="*/ 2632668 h 3114989"/>
              <a:gd name="connsiteX178" fmla="*/ 3567165 w 4120421"/>
              <a:gd name="connsiteY178" fmla="*/ 2602523 h 3114989"/>
              <a:gd name="connsiteX179" fmla="*/ 3587262 w 4120421"/>
              <a:gd name="connsiteY179" fmla="*/ 2542233 h 3114989"/>
              <a:gd name="connsiteX180" fmla="*/ 3597310 w 4120421"/>
              <a:gd name="connsiteY180" fmla="*/ 2441749 h 3114989"/>
              <a:gd name="connsiteX181" fmla="*/ 3627455 w 4120421"/>
              <a:gd name="connsiteY181" fmla="*/ 2421653 h 3114989"/>
              <a:gd name="connsiteX182" fmla="*/ 3687745 w 4120421"/>
              <a:gd name="connsiteY182" fmla="*/ 2401556 h 3114989"/>
              <a:gd name="connsiteX183" fmla="*/ 3778180 w 4120421"/>
              <a:gd name="connsiteY183" fmla="*/ 2331218 h 3114989"/>
              <a:gd name="connsiteX184" fmla="*/ 3808325 w 4120421"/>
              <a:gd name="connsiteY184" fmla="*/ 2341266 h 3114989"/>
              <a:gd name="connsiteX185" fmla="*/ 3848519 w 4120421"/>
              <a:gd name="connsiteY185" fmla="*/ 2401556 h 3114989"/>
              <a:gd name="connsiteX186" fmla="*/ 3949002 w 4120421"/>
              <a:gd name="connsiteY186" fmla="*/ 2421653 h 3114989"/>
              <a:gd name="connsiteX187" fmla="*/ 3999244 w 4120421"/>
              <a:gd name="connsiteY187" fmla="*/ 2502040 h 3114989"/>
              <a:gd name="connsiteX188" fmla="*/ 4049486 w 4120421"/>
              <a:gd name="connsiteY188" fmla="*/ 2552281 h 3114989"/>
              <a:gd name="connsiteX189" fmla="*/ 4069582 w 4120421"/>
              <a:gd name="connsiteY189" fmla="*/ 2582426 h 3114989"/>
              <a:gd name="connsiteX190" fmla="*/ 4119824 w 4120421"/>
              <a:gd name="connsiteY190" fmla="*/ 2542233 h 3114989"/>
              <a:gd name="connsiteX191" fmla="*/ 4109776 w 4120421"/>
              <a:gd name="connsiteY191" fmla="*/ 2441749 h 3114989"/>
              <a:gd name="connsiteX192" fmla="*/ 4079631 w 4120421"/>
              <a:gd name="connsiteY192" fmla="*/ 2421653 h 3114989"/>
              <a:gd name="connsiteX193" fmla="*/ 4069582 w 4120421"/>
              <a:gd name="connsiteY193" fmla="*/ 2381459 h 3114989"/>
              <a:gd name="connsiteX194" fmla="*/ 4049486 w 4120421"/>
              <a:gd name="connsiteY194" fmla="*/ 2321169 h 3114989"/>
              <a:gd name="connsiteX195" fmla="*/ 4039437 w 4120421"/>
              <a:gd name="connsiteY195" fmla="*/ 2280976 h 3114989"/>
              <a:gd name="connsiteX196" fmla="*/ 4029389 w 4120421"/>
              <a:gd name="connsiteY196" fmla="*/ 2230734 h 3114989"/>
              <a:gd name="connsiteX197" fmla="*/ 4009292 w 4120421"/>
              <a:gd name="connsiteY197" fmla="*/ 2170444 h 3114989"/>
              <a:gd name="connsiteX198" fmla="*/ 3989196 w 4120421"/>
              <a:gd name="connsiteY198" fmla="*/ 2140299 h 3114989"/>
              <a:gd name="connsiteX199" fmla="*/ 3979147 w 4120421"/>
              <a:gd name="connsiteY199" fmla="*/ 2029767 h 3114989"/>
              <a:gd name="connsiteX200" fmla="*/ 3949002 w 4120421"/>
              <a:gd name="connsiteY200" fmla="*/ 2019719 h 3114989"/>
              <a:gd name="connsiteX201" fmla="*/ 3828422 w 4120421"/>
              <a:gd name="connsiteY201" fmla="*/ 1989574 h 3114989"/>
              <a:gd name="connsiteX202" fmla="*/ 3768132 w 4120421"/>
              <a:gd name="connsiteY202" fmla="*/ 1939332 h 3114989"/>
              <a:gd name="connsiteX203" fmla="*/ 3707842 w 4120421"/>
              <a:gd name="connsiteY203" fmla="*/ 1899138 h 3114989"/>
              <a:gd name="connsiteX204" fmla="*/ 3677697 w 4120421"/>
              <a:gd name="connsiteY204" fmla="*/ 1879042 h 3114989"/>
              <a:gd name="connsiteX205" fmla="*/ 3627455 w 4120421"/>
              <a:gd name="connsiteY205" fmla="*/ 1868993 h 3114989"/>
              <a:gd name="connsiteX206" fmla="*/ 3557116 w 4120421"/>
              <a:gd name="connsiteY206" fmla="*/ 1828800 h 3114989"/>
              <a:gd name="connsiteX207" fmla="*/ 3496826 w 4120421"/>
              <a:gd name="connsiteY207" fmla="*/ 1788607 h 3114989"/>
              <a:gd name="connsiteX208" fmla="*/ 3446585 w 4120421"/>
              <a:gd name="connsiteY208" fmla="*/ 1708220 h 3114989"/>
              <a:gd name="connsiteX209" fmla="*/ 3356149 w 4120421"/>
              <a:gd name="connsiteY209" fmla="*/ 1607736 h 3114989"/>
              <a:gd name="connsiteX210" fmla="*/ 3346101 w 4120421"/>
              <a:gd name="connsiteY210" fmla="*/ 1577591 h 3114989"/>
              <a:gd name="connsiteX211" fmla="*/ 3326004 w 4120421"/>
              <a:gd name="connsiteY211" fmla="*/ 1547446 h 3114989"/>
              <a:gd name="connsiteX212" fmla="*/ 3305908 w 4120421"/>
              <a:gd name="connsiteY212" fmla="*/ 1436914 h 3114989"/>
              <a:gd name="connsiteX213" fmla="*/ 3336053 w 4120421"/>
              <a:gd name="connsiteY213" fmla="*/ 1356527 h 3114989"/>
              <a:gd name="connsiteX214" fmla="*/ 3366198 w 4120421"/>
              <a:gd name="connsiteY214" fmla="*/ 1346479 h 3114989"/>
              <a:gd name="connsiteX215" fmla="*/ 3396343 w 4120421"/>
              <a:gd name="connsiteY215" fmla="*/ 1286189 h 3114989"/>
              <a:gd name="connsiteX216" fmla="*/ 3386294 w 4120421"/>
              <a:gd name="connsiteY216" fmla="*/ 1256044 h 3114989"/>
              <a:gd name="connsiteX217" fmla="*/ 3366198 w 4120421"/>
              <a:gd name="connsiteY217" fmla="*/ 1175657 h 3114989"/>
              <a:gd name="connsiteX218" fmla="*/ 3346101 w 4120421"/>
              <a:gd name="connsiteY218" fmla="*/ 1115367 h 3114989"/>
              <a:gd name="connsiteX219" fmla="*/ 3326004 w 4120421"/>
              <a:gd name="connsiteY219" fmla="*/ 1045029 h 3114989"/>
              <a:gd name="connsiteX220" fmla="*/ 3315956 w 4120421"/>
              <a:gd name="connsiteY220" fmla="*/ 1004835 h 3114989"/>
              <a:gd name="connsiteX221" fmla="*/ 3305908 w 4120421"/>
              <a:gd name="connsiteY221" fmla="*/ 974690 h 3114989"/>
              <a:gd name="connsiteX222" fmla="*/ 3275763 w 4120421"/>
              <a:gd name="connsiteY222" fmla="*/ 874207 h 3114989"/>
              <a:gd name="connsiteX223" fmla="*/ 3245618 w 4120421"/>
              <a:gd name="connsiteY223" fmla="*/ 783771 h 3114989"/>
              <a:gd name="connsiteX224" fmla="*/ 3225521 w 4120421"/>
              <a:gd name="connsiteY224" fmla="*/ 723481 h 3114989"/>
              <a:gd name="connsiteX225" fmla="*/ 3215472 w 4120421"/>
              <a:gd name="connsiteY225" fmla="*/ 683288 h 3114989"/>
              <a:gd name="connsiteX226" fmla="*/ 3195376 w 4120421"/>
              <a:gd name="connsiteY226" fmla="*/ 622998 h 3114989"/>
              <a:gd name="connsiteX227" fmla="*/ 3165231 w 4120421"/>
              <a:gd name="connsiteY227" fmla="*/ 552659 h 3114989"/>
              <a:gd name="connsiteX228" fmla="*/ 3135086 w 4120421"/>
              <a:gd name="connsiteY228" fmla="*/ 542611 h 3114989"/>
              <a:gd name="connsiteX229" fmla="*/ 3104941 w 4120421"/>
              <a:gd name="connsiteY229" fmla="*/ 522514 h 3114989"/>
              <a:gd name="connsiteX230" fmla="*/ 3054699 w 4120421"/>
              <a:gd name="connsiteY230" fmla="*/ 572756 h 3114989"/>
              <a:gd name="connsiteX231" fmla="*/ 3024554 w 4120421"/>
              <a:gd name="connsiteY231" fmla="*/ 582804 h 3114989"/>
              <a:gd name="connsiteX232" fmla="*/ 2964264 w 4120421"/>
              <a:gd name="connsiteY232" fmla="*/ 612949 h 3114989"/>
              <a:gd name="connsiteX233" fmla="*/ 2934119 w 4120421"/>
              <a:gd name="connsiteY233" fmla="*/ 633046 h 3114989"/>
              <a:gd name="connsiteX234" fmla="*/ 2883877 w 4120421"/>
              <a:gd name="connsiteY234" fmla="*/ 582804 h 3114989"/>
              <a:gd name="connsiteX235" fmla="*/ 2843683 w 4120421"/>
              <a:gd name="connsiteY235" fmla="*/ 552659 h 3114989"/>
              <a:gd name="connsiteX236" fmla="*/ 2813538 w 4120421"/>
              <a:gd name="connsiteY236" fmla="*/ 492369 h 3114989"/>
              <a:gd name="connsiteX237" fmla="*/ 2783393 w 4120421"/>
              <a:gd name="connsiteY237" fmla="*/ 432079 h 3114989"/>
              <a:gd name="connsiteX238" fmla="*/ 2773345 w 4120421"/>
              <a:gd name="connsiteY238" fmla="*/ 401934 h 3114989"/>
              <a:gd name="connsiteX239" fmla="*/ 2763297 w 4120421"/>
              <a:gd name="connsiteY239" fmla="*/ 341644 h 3114989"/>
              <a:gd name="connsiteX240" fmla="*/ 2713055 w 4120421"/>
              <a:gd name="connsiteY240" fmla="*/ 351692 h 3114989"/>
              <a:gd name="connsiteX241" fmla="*/ 2682910 w 4120421"/>
              <a:gd name="connsiteY241" fmla="*/ 411982 h 3114989"/>
              <a:gd name="connsiteX242" fmla="*/ 2672862 w 4120421"/>
              <a:gd name="connsiteY242" fmla="*/ 492369 h 3114989"/>
              <a:gd name="connsiteX243" fmla="*/ 2612571 w 4120421"/>
              <a:gd name="connsiteY243" fmla="*/ 512466 h 3114989"/>
              <a:gd name="connsiteX244" fmla="*/ 2582426 w 4120421"/>
              <a:gd name="connsiteY244" fmla="*/ 522514 h 3114989"/>
              <a:gd name="connsiteX245" fmla="*/ 2491991 w 4120421"/>
              <a:gd name="connsiteY245" fmla="*/ 512466 h 3114989"/>
              <a:gd name="connsiteX246" fmla="*/ 2401556 w 4120421"/>
              <a:gd name="connsiteY246" fmla="*/ 482321 h 3114989"/>
              <a:gd name="connsiteX247" fmla="*/ 2361363 w 4120421"/>
              <a:gd name="connsiteY247" fmla="*/ 472273 h 3114989"/>
              <a:gd name="connsiteX248" fmla="*/ 2301072 w 4120421"/>
              <a:gd name="connsiteY248" fmla="*/ 452176 h 3114989"/>
              <a:gd name="connsiteX249" fmla="*/ 2240782 w 4120421"/>
              <a:gd name="connsiteY249" fmla="*/ 462224 h 3114989"/>
              <a:gd name="connsiteX250" fmla="*/ 2180492 w 4120421"/>
              <a:gd name="connsiteY250" fmla="*/ 502418 h 3114989"/>
              <a:gd name="connsiteX251" fmla="*/ 2150347 w 4120421"/>
              <a:gd name="connsiteY251" fmla="*/ 522514 h 3114989"/>
              <a:gd name="connsiteX252" fmla="*/ 2059912 w 4120421"/>
              <a:gd name="connsiteY252" fmla="*/ 542611 h 3114989"/>
              <a:gd name="connsiteX253" fmla="*/ 1959429 w 4120421"/>
              <a:gd name="connsiteY253" fmla="*/ 572756 h 3114989"/>
              <a:gd name="connsiteX254" fmla="*/ 1909187 w 4120421"/>
              <a:gd name="connsiteY254" fmla="*/ 522514 h 3114989"/>
              <a:gd name="connsiteX255" fmla="*/ 1889090 w 4120421"/>
              <a:gd name="connsiteY255" fmla="*/ 462224 h 3114989"/>
              <a:gd name="connsiteX256" fmla="*/ 1879042 w 4120421"/>
              <a:gd name="connsiteY256" fmla="*/ 361741 h 3114989"/>
              <a:gd name="connsiteX257" fmla="*/ 1868993 w 4120421"/>
              <a:gd name="connsiteY257" fmla="*/ 180870 h 3114989"/>
              <a:gd name="connsiteX258" fmla="*/ 1838848 w 4120421"/>
              <a:gd name="connsiteY258" fmla="*/ 160774 h 3114989"/>
              <a:gd name="connsiteX259" fmla="*/ 1808703 w 4120421"/>
              <a:gd name="connsiteY259" fmla="*/ 150725 h 3114989"/>
              <a:gd name="connsiteX260" fmla="*/ 1778558 w 4120421"/>
              <a:gd name="connsiteY260" fmla="*/ 130629 h 3114989"/>
              <a:gd name="connsiteX261" fmla="*/ 1738365 w 4120421"/>
              <a:gd name="connsiteY261" fmla="*/ 120580 h 3114989"/>
              <a:gd name="connsiteX262" fmla="*/ 1708220 w 4120421"/>
              <a:gd name="connsiteY262" fmla="*/ 110532 h 3114989"/>
              <a:gd name="connsiteX263" fmla="*/ 1547446 w 4120421"/>
              <a:gd name="connsiteY263" fmla="*/ 60290 h 3114989"/>
              <a:gd name="connsiteX264" fmla="*/ 1487156 w 4120421"/>
              <a:gd name="connsiteY264" fmla="*/ 40193 h 3114989"/>
              <a:gd name="connsiteX265" fmla="*/ 1457011 w 4120421"/>
              <a:gd name="connsiteY265" fmla="*/ 30145 h 3114989"/>
              <a:gd name="connsiteX266" fmla="*/ 1416818 w 4120421"/>
              <a:gd name="connsiteY266" fmla="*/ 20097 h 3114989"/>
              <a:gd name="connsiteX267" fmla="*/ 1356527 w 4120421"/>
              <a:gd name="connsiteY267" fmla="*/ 0 h 3114989"/>
              <a:gd name="connsiteX268" fmla="*/ 1326382 w 4120421"/>
              <a:gd name="connsiteY268" fmla="*/ 10048 h 3114989"/>
              <a:gd name="connsiteX269" fmla="*/ 1286189 w 4120421"/>
              <a:gd name="connsiteY269" fmla="*/ 100484 h 3114989"/>
              <a:gd name="connsiteX270" fmla="*/ 1195754 w 4120421"/>
              <a:gd name="connsiteY270" fmla="*/ 180870 h 3114989"/>
              <a:gd name="connsiteX271" fmla="*/ 1165609 w 4120421"/>
              <a:gd name="connsiteY271" fmla="*/ 190919 h 3114989"/>
              <a:gd name="connsiteX272" fmla="*/ 1075174 w 4120421"/>
              <a:gd name="connsiteY272" fmla="*/ 200967 h 3114989"/>
              <a:gd name="connsiteX273" fmla="*/ 974690 w 4120421"/>
              <a:gd name="connsiteY273" fmla="*/ 231112 h 3114989"/>
              <a:gd name="connsiteX274" fmla="*/ 944545 w 4120421"/>
              <a:gd name="connsiteY274" fmla="*/ 251209 h 3114989"/>
              <a:gd name="connsiteX275" fmla="*/ 924448 w 4120421"/>
              <a:gd name="connsiteY275" fmla="*/ 311499 h 3114989"/>
              <a:gd name="connsiteX276" fmla="*/ 934497 w 4120421"/>
              <a:gd name="connsiteY276" fmla="*/ 401934 h 3114989"/>
              <a:gd name="connsiteX277" fmla="*/ 964642 w 4120421"/>
              <a:gd name="connsiteY277" fmla="*/ 422031 h 3114989"/>
              <a:gd name="connsiteX278" fmla="*/ 984738 w 4120421"/>
              <a:gd name="connsiteY278" fmla="*/ 452176 h 3114989"/>
              <a:gd name="connsiteX279" fmla="*/ 1004835 w 4120421"/>
              <a:gd name="connsiteY279" fmla="*/ 512466 h 3114989"/>
              <a:gd name="connsiteX280" fmla="*/ 994787 w 4120421"/>
              <a:gd name="connsiteY280" fmla="*/ 542611 h 3114989"/>
              <a:gd name="connsiteX281" fmla="*/ 984738 w 4120421"/>
              <a:gd name="connsiteY281" fmla="*/ 582804 h 3114989"/>
              <a:gd name="connsiteX282" fmla="*/ 954593 w 4120421"/>
              <a:gd name="connsiteY282" fmla="*/ 602901 h 3114989"/>
              <a:gd name="connsiteX283" fmla="*/ 914400 w 4120421"/>
              <a:gd name="connsiteY283" fmla="*/ 612949 h 3114989"/>
              <a:gd name="connsiteX284" fmla="*/ 884255 w 4120421"/>
              <a:gd name="connsiteY284" fmla="*/ 622998 h 3114989"/>
              <a:gd name="connsiteX285" fmla="*/ 844062 w 4120421"/>
              <a:gd name="connsiteY285" fmla="*/ 633046 h 3114989"/>
              <a:gd name="connsiteX286" fmla="*/ 783771 w 4120421"/>
              <a:gd name="connsiteY286" fmla="*/ 653143 h 3114989"/>
              <a:gd name="connsiteX287" fmla="*/ 753626 w 4120421"/>
              <a:gd name="connsiteY287" fmla="*/ 663191 h 3114989"/>
              <a:gd name="connsiteX288" fmla="*/ 723481 w 4120421"/>
              <a:gd name="connsiteY288" fmla="*/ 673240 h 3114989"/>
              <a:gd name="connsiteX289" fmla="*/ 633046 w 4120421"/>
              <a:gd name="connsiteY289" fmla="*/ 713433 h 3114989"/>
              <a:gd name="connsiteX290" fmla="*/ 602901 w 4120421"/>
              <a:gd name="connsiteY290" fmla="*/ 723481 h 3114989"/>
              <a:gd name="connsiteX291" fmla="*/ 452176 w 4120421"/>
              <a:gd name="connsiteY291" fmla="*/ 733530 h 3114989"/>
              <a:gd name="connsiteX292" fmla="*/ 361741 w 4120421"/>
              <a:gd name="connsiteY292" fmla="*/ 763675 h 3114989"/>
              <a:gd name="connsiteX293" fmla="*/ 331596 w 4120421"/>
              <a:gd name="connsiteY293" fmla="*/ 773723 h 3114989"/>
              <a:gd name="connsiteX294" fmla="*/ 301451 w 4120421"/>
              <a:gd name="connsiteY294" fmla="*/ 783771 h 3114989"/>
              <a:gd name="connsiteX295" fmla="*/ 261257 w 4120421"/>
              <a:gd name="connsiteY295" fmla="*/ 793820 h 3114989"/>
              <a:gd name="connsiteX296" fmla="*/ 221064 w 4120421"/>
              <a:gd name="connsiteY296" fmla="*/ 783771 h 3114989"/>
              <a:gd name="connsiteX297" fmla="*/ 160774 w 4120421"/>
              <a:gd name="connsiteY297" fmla="*/ 763675 h 3114989"/>
              <a:gd name="connsiteX298" fmla="*/ 100483 w 4120421"/>
              <a:gd name="connsiteY298" fmla="*/ 723481 h 3114989"/>
              <a:gd name="connsiteX299" fmla="*/ 40193 w 4120421"/>
              <a:gd name="connsiteY299" fmla="*/ 743578 h 3114989"/>
              <a:gd name="connsiteX300" fmla="*/ 20097 w 4120421"/>
              <a:gd name="connsiteY300" fmla="*/ 773723 h 3114989"/>
              <a:gd name="connsiteX301" fmla="*/ 10048 w 4120421"/>
              <a:gd name="connsiteY301" fmla="*/ 813916 h 3114989"/>
              <a:gd name="connsiteX302" fmla="*/ 0 w 4120421"/>
              <a:gd name="connsiteY302" fmla="*/ 813916 h 311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4120421" h="3114989">
                <a:moveTo>
                  <a:pt x="60290" y="763675"/>
                </a:moveTo>
                <a:cubicBezTo>
                  <a:pt x="50242" y="770374"/>
                  <a:pt x="36546" y="773530"/>
                  <a:pt x="30145" y="783771"/>
                </a:cubicBezTo>
                <a:cubicBezTo>
                  <a:pt x="18917" y="801735"/>
                  <a:pt x="10048" y="844062"/>
                  <a:pt x="10048" y="844062"/>
                </a:cubicBezTo>
                <a:cubicBezTo>
                  <a:pt x="16747" y="854110"/>
                  <a:pt x="29285" y="862161"/>
                  <a:pt x="30145" y="874207"/>
                </a:cubicBezTo>
                <a:cubicBezTo>
                  <a:pt x="32781" y="911109"/>
                  <a:pt x="24420" y="947996"/>
                  <a:pt x="20097" y="984738"/>
                </a:cubicBezTo>
                <a:cubicBezTo>
                  <a:pt x="13666" y="1039397"/>
                  <a:pt x="13704" y="1034060"/>
                  <a:pt x="0" y="1075174"/>
                </a:cubicBezTo>
                <a:cubicBezTo>
                  <a:pt x="10048" y="1081873"/>
                  <a:pt x="21606" y="1086731"/>
                  <a:pt x="30145" y="1095270"/>
                </a:cubicBezTo>
                <a:cubicBezTo>
                  <a:pt x="54032" y="1119156"/>
                  <a:pt x="60388" y="1155854"/>
                  <a:pt x="70338" y="1185705"/>
                </a:cubicBezTo>
                <a:lnTo>
                  <a:pt x="90435" y="1245996"/>
                </a:lnTo>
                <a:cubicBezTo>
                  <a:pt x="93784" y="1256044"/>
                  <a:pt x="97914" y="1265865"/>
                  <a:pt x="100483" y="1276141"/>
                </a:cubicBezTo>
                <a:lnTo>
                  <a:pt x="110532" y="1316334"/>
                </a:lnTo>
                <a:cubicBezTo>
                  <a:pt x="107182" y="1333081"/>
                  <a:pt x="100483" y="1349497"/>
                  <a:pt x="100483" y="1366576"/>
                </a:cubicBezTo>
                <a:cubicBezTo>
                  <a:pt x="100483" y="1382009"/>
                  <a:pt x="110219" y="1436289"/>
                  <a:pt x="120580" y="1457011"/>
                </a:cubicBezTo>
                <a:cubicBezTo>
                  <a:pt x="125981" y="1467813"/>
                  <a:pt x="133978" y="1477108"/>
                  <a:pt x="140677" y="1487156"/>
                </a:cubicBezTo>
                <a:cubicBezTo>
                  <a:pt x="164593" y="1558903"/>
                  <a:pt x="178400" y="1535695"/>
                  <a:pt x="130629" y="1567543"/>
                </a:cubicBezTo>
                <a:cubicBezTo>
                  <a:pt x="127279" y="1580941"/>
                  <a:pt x="124374" y="1594457"/>
                  <a:pt x="120580" y="1607736"/>
                </a:cubicBezTo>
                <a:cubicBezTo>
                  <a:pt x="117670" y="1617920"/>
                  <a:pt x="109362" y="1627354"/>
                  <a:pt x="110532" y="1637881"/>
                </a:cubicBezTo>
                <a:cubicBezTo>
                  <a:pt x="112872" y="1658935"/>
                  <a:pt x="130629" y="1698171"/>
                  <a:pt x="130629" y="1698171"/>
                </a:cubicBezTo>
                <a:cubicBezTo>
                  <a:pt x="127279" y="1728316"/>
                  <a:pt x="125566" y="1758689"/>
                  <a:pt x="120580" y="1788607"/>
                </a:cubicBezTo>
                <a:cubicBezTo>
                  <a:pt x="118839" y="1799055"/>
                  <a:pt x="110532" y="1808160"/>
                  <a:pt x="110532" y="1818752"/>
                </a:cubicBezTo>
                <a:cubicBezTo>
                  <a:pt x="110532" y="1832562"/>
                  <a:pt x="118310" y="1845323"/>
                  <a:pt x="120580" y="1858945"/>
                </a:cubicBezTo>
                <a:cubicBezTo>
                  <a:pt x="125020" y="1885582"/>
                  <a:pt x="124971" y="1912927"/>
                  <a:pt x="130629" y="1939332"/>
                </a:cubicBezTo>
                <a:cubicBezTo>
                  <a:pt x="145722" y="2009767"/>
                  <a:pt x="148202" y="1979477"/>
                  <a:pt x="160774" y="2029767"/>
                </a:cubicBezTo>
                <a:cubicBezTo>
                  <a:pt x="175960" y="2090514"/>
                  <a:pt x="166454" y="2056855"/>
                  <a:pt x="190919" y="2130251"/>
                </a:cubicBezTo>
                <a:lnTo>
                  <a:pt x="200967" y="2160396"/>
                </a:lnTo>
                <a:lnTo>
                  <a:pt x="211015" y="2190541"/>
                </a:lnTo>
                <a:cubicBezTo>
                  <a:pt x="214365" y="2180493"/>
                  <a:pt x="221064" y="2170988"/>
                  <a:pt x="221064" y="2160396"/>
                </a:cubicBezTo>
                <a:cubicBezTo>
                  <a:pt x="221064" y="2031363"/>
                  <a:pt x="224676" y="2050653"/>
                  <a:pt x="200967" y="1979525"/>
                </a:cubicBezTo>
                <a:cubicBezTo>
                  <a:pt x="201848" y="1968072"/>
                  <a:pt x="172005" y="1803622"/>
                  <a:pt x="241160" y="1858945"/>
                </a:cubicBezTo>
                <a:cubicBezTo>
                  <a:pt x="250590" y="1866489"/>
                  <a:pt x="254558" y="1879042"/>
                  <a:pt x="261257" y="1889090"/>
                </a:cubicBezTo>
                <a:cubicBezTo>
                  <a:pt x="264478" y="1901974"/>
                  <a:pt x="274144" y="1945009"/>
                  <a:pt x="281354" y="1959429"/>
                </a:cubicBezTo>
                <a:cubicBezTo>
                  <a:pt x="286755" y="1970231"/>
                  <a:pt x="294752" y="1979526"/>
                  <a:pt x="301451" y="1989574"/>
                </a:cubicBezTo>
                <a:cubicBezTo>
                  <a:pt x="304800" y="1999622"/>
                  <a:pt x="308930" y="2009443"/>
                  <a:pt x="311499" y="2019719"/>
                </a:cubicBezTo>
                <a:cubicBezTo>
                  <a:pt x="315641" y="2036288"/>
                  <a:pt x="307337" y="2060487"/>
                  <a:pt x="321547" y="2069960"/>
                </a:cubicBezTo>
                <a:cubicBezTo>
                  <a:pt x="331595" y="2076659"/>
                  <a:pt x="334945" y="2049863"/>
                  <a:pt x="341644" y="2039815"/>
                </a:cubicBezTo>
                <a:cubicBezTo>
                  <a:pt x="344993" y="2019718"/>
                  <a:pt x="343856" y="1998332"/>
                  <a:pt x="351692" y="1979525"/>
                </a:cubicBezTo>
                <a:cubicBezTo>
                  <a:pt x="360982" y="1957230"/>
                  <a:pt x="378488" y="1939332"/>
                  <a:pt x="391886" y="1919235"/>
                </a:cubicBezTo>
                <a:cubicBezTo>
                  <a:pt x="398585" y="1909187"/>
                  <a:pt x="408163" y="1900547"/>
                  <a:pt x="411982" y="1889090"/>
                </a:cubicBezTo>
                <a:cubicBezTo>
                  <a:pt x="425850" y="1847488"/>
                  <a:pt x="416156" y="1867758"/>
                  <a:pt x="442127" y="1828800"/>
                </a:cubicBezTo>
                <a:cubicBezTo>
                  <a:pt x="448826" y="1842198"/>
                  <a:pt x="456661" y="1855085"/>
                  <a:pt x="462224" y="1868993"/>
                </a:cubicBezTo>
                <a:cubicBezTo>
                  <a:pt x="470092" y="1888662"/>
                  <a:pt x="475622" y="1909187"/>
                  <a:pt x="482321" y="1929284"/>
                </a:cubicBezTo>
                <a:cubicBezTo>
                  <a:pt x="485670" y="1939332"/>
                  <a:pt x="489800" y="1949153"/>
                  <a:pt x="492369" y="1959429"/>
                </a:cubicBezTo>
                <a:cubicBezTo>
                  <a:pt x="504987" y="2009898"/>
                  <a:pt x="498051" y="1986521"/>
                  <a:pt x="512466" y="2029767"/>
                </a:cubicBezTo>
                <a:cubicBezTo>
                  <a:pt x="522514" y="2026418"/>
                  <a:pt x="535121" y="2027209"/>
                  <a:pt x="542611" y="2019719"/>
                </a:cubicBezTo>
                <a:cubicBezTo>
                  <a:pt x="550101" y="2012229"/>
                  <a:pt x="547922" y="1999048"/>
                  <a:pt x="552659" y="1989574"/>
                </a:cubicBezTo>
                <a:cubicBezTo>
                  <a:pt x="558060" y="1978772"/>
                  <a:pt x="566057" y="1969477"/>
                  <a:pt x="572756" y="1959429"/>
                </a:cubicBezTo>
                <a:cubicBezTo>
                  <a:pt x="579455" y="1932633"/>
                  <a:pt x="584119" y="1905245"/>
                  <a:pt x="592853" y="1879042"/>
                </a:cubicBezTo>
                <a:cubicBezTo>
                  <a:pt x="596202" y="1868994"/>
                  <a:pt x="598164" y="1858371"/>
                  <a:pt x="602901" y="1848897"/>
                </a:cubicBezTo>
                <a:cubicBezTo>
                  <a:pt x="608302" y="1838095"/>
                  <a:pt x="614459" y="1827291"/>
                  <a:pt x="622998" y="1818752"/>
                </a:cubicBezTo>
                <a:cubicBezTo>
                  <a:pt x="631537" y="1810213"/>
                  <a:pt x="643095" y="1805354"/>
                  <a:pt x="653143" y="1798655"/>
                </a:cubicBezTo>
                <a:cubicBezTo>
                  <a:pt x="717398" y="1895035"/>
                  <a:pt x="634026" y="1758823"/>
                  <a:pt x="683288" y="2029767"/>
                </a:cubicBezTo>
                <a:cubicBezTo>
                  <a:pt x="685448" y="2041649"/>
                  <a:pt x="703385" y="2043165"/>
                  <a:pt x="713433" y="2049864"/>
                </a:cubicBezTo>
                <a:cubicBezTo>
                  <a:pt x="716782" y="2039816"/>
                  <a:pt x="720571" y="2029903"/>
                  <a:pt x="723481" y="2019719"/>
                </a:cubicBezTo>
                <a:cubicBezTo>
                  <a:pt x="727275" y="2006440"/>
                  <a:pt x="720251" y="1983319"/>
                  <a:pt x="733530" y="1979525"/>
                </a:cubicBezTo>
                <a:cubicBezTo>
                  <a:pt x="753899" y="1973705"/>
                  <a:pt x="793820" y="1999622"/>
                  <a:pt x="793820" y="1999622"/>
                </a:cubicBezTo>
                <a:lnTo>
                  <a:pt x="854110" y="1989574"/>
                </a:lnTo>
                <a:cubicBezTo>
                  <a:pt x="860745" y="1966350"/>
                  <a:pt x="813916" y="1929284"/>
                  <a:pt x="813916" y="1929284"/>
                </a:cubicBezTo>
                <a:cubicBezTo>
                  <a:pt x="810567" y="1909187"/>
                  <a:pt x="808288" y="1888882"/>
                  <a:pt x="803868" y="1868993"/>
                </a:cubicBezTo>
                <a:cubicBezTo>
                  <a:pt x="801570" y="1858653"/>
                  <a:pt x="784346" y="1843585"/>
                  <a:pt x="793820" y="1838848"/>
                </a:cubicBezTo>
                <a:cubicBezTo>
                  <a:pt x="809096" y="1831210"/>
                  <a:pt x="827315" y="1845547"/>
                  <a:pt x="844062" y="1848897"/>
                </a:cubicBezTo>
                <a:cubicBezTo>
                  <a:pt x="850761" y="1858945"/>
                  <a:pt x="856427" y="1869765"/>
                  <a:pt x="864158" y="1879042"/>
                </a:cubicBezTo>
                <a:cubicBezTo>
                  <a:pt x="888335" y="1908055"/>
                  <a:pt x="894808" y="1909524"/>
                  <a:pt x="924448" y="1929284"/>
                </a:cubicBezTo>
                <a:cubicBezTo>
                  <a:pt x="937846" y="1925934"/>
                  <a:pt x="951414" y="1923203"/>
                  <a:pt x="964642" y="1919235"/>
                </a:cubicBezTo>
                <a:cubicBezTo>
                  <a:pt x="984932" y="1913148"/>
                  <a:pt x="1024932" y="1899138"/>
                  <a:pt x="1024932" y="1899138"/>
                </a:cubicBezTo>
                <a:cubicBezTo>
                  <a:pt x="1075563" y="1823193"/>
                  <a:pt x="1034980" y="1897321"/>
                  <a:pt x="1034980" y="1718268"/>
                </a:cubicBezTo>
                <a:cubicBezTo>
                  <a:pt x="1034980" y="1640556"/>
                  <a:pt x="1037878" y="1639238"/>
                  <a:pt x="1055077" y="1587640"/>
                </a:cubicBezTo>
                <a:cubicBezTo>
                  <a:pt x="1055043" y="1587438"/>
                  <a:pt x="1041644" y="1497152"/>
                  <a:pt x="1034980" y="1487156"/>
                </a:cubicBezTo>
                <a:cubicBezTo>
                  <a:pt x="1028281" y="1477108"/>
                  <a:pt x="1014883" y="1473758"/>
                  <a:pt x="1004835" y="1467059"/>
                </a:cubicBezTo>
                <a:cubicBezTo>
                  <a:pt x="1020531" y="1325792"/>
                  <a:pt x="991525" y="1415269"/>
                  <a:pt x="1045029" y="1346479"/>
                </a:cubicBezTo>
                <a:cubicBezTo>
                  <a:pt x="1059858" y="1327414"/>
                  <a:pt x="1085222" y="1286189"/>
                  <a:pt x="1085222" y="1286189"/>
                </a:cubicBezTo>
                <a:cubicBezTo>
                  <a:pt x="1057635" y="1368948"/>
                  <a:pt x="1068121" y="1325508"/>
                  <a:pt x="1055077" y="1416818"/>
                </a:cubicBezTo>
                <a:cubicBezTo>
                  <a:pt x="1058426" y="1446963"/>
                  <a:pt x="1060513" y="1477275"/>
                  <a:pt x="1065125" y="1507253"/>
                </a:cubicBezTo>
                <a:cubicBezTo>
                  <a:pt x="1069463" y="1535447"/>
                  <a:pt x="1087449" y="1584274"/>
                  <a:pt x="1095270" y="1607736"/>
                </a:cubicBezTo>
                <a:cubicBezTo>
                  <a:pt x="1098619" y="1617784"/>
                  <a:pt x="1096506" y="1632006"/>
                  <a:pt x="1105319" y="1637881"/>
                </a:cubicBezTo>
                <a:lnTo>
                  <a:pt x="1165609" y="1678075"/>
                </a:lnTo>
                <a:cubicBezTo>
                  <a:pt x="1189665" y="1714160"/>
                  <a:pt x="1195552" y="1717263"/>
                  <a:pt x="1205802" y="1768510"/>
                </a:cubicBezTo>
                <a:cubicBezTo>
                  <a:pt x="1206302" y="1771009"/>
                  <a:pt x="1217661" y="1838599"/>
                  <a:pt x="1225899" y="1848897"/>
                </a:cubicBezTo>
                <a:cubicBezTo>
                  <a:pt x="1245095" y="1872891"/>
                  <a:pt x="1261921" y="1866908"/>
                  <a:pt x="1286189" y="1879042"/>
                </a:cubicBezTo>
                <a:cubicBezTo>
                  <a:pt x="1296991" y="1884443"/>
                  <a:pt x="1306286" y="1892439"/>
                  <a:pt x="1316334" y="1899138"/>
                </a:cubicBezTo>
                <a:cubicBezTo>
                  <a:pt x="1339780" y="1895789"/>
                  <a:pt x="1363448" y="1893735"/>
                  <a:pt x="1386672" y="1889090"/>
                </a:cubicBezTo>
                <a:cubicBezTo>
                  <a:pt x="1397058" y="1887013"/>
                  <a:pt x="1406226" y="1879042"/>
                  <a:pt x="1416818" y="1879042"/>
                </a:cubicBezTo>
                <a:cubicBezTo>
                  <a:pt x="1460489" y="1879042"/>
                  <a:pt x="1503903" y="1885741"/>
                  <a:pt x="1547446" y="1889090"/>
                </a:cubicBezTo>
                <a:cubicBezTo>
                  <a:pt x="1557494" y="1895789"/>
                  <a:pt x="1569052" y="1900648"/>
                  <a:pt x="1577591" y="1909187"/>
                </a:cubicBezTo>
                <a:cubicBezTo>
                  <a:pt x="1586130" y="1917726"/>
                  <a:pt x="1589957" y="1930054"/>
                  <a:pt x="1597688" y="1939332"/>
                </a:cubicBezTo>
                <a:cubicBezTo>
                  <a:pt x="1606785" y="1950249"/>
                  <a:pt x="1617785" y="1959429"/>
                  <a:pt x="1627833" y="1969477"/>
                </a:cubicBezTo>
                <a:cubicBezTo>
                  <a:pt x="1657978" y="1966128"/>
                  <a:pt x="1688290" y="1964041"/>
                  <a:pt x="1718268" y="1959429"/>
                </a:cubicBezTo>
                <a:cubicBezTo>
                  <a:pt x="1741695" y="1955825"/>
                  <a:pt x="1766100" y="1946834"/>
                  <a:pt x="1788607" y="1939332"/>
                </a:cubicBezTo>
                <a:cubicBezTo>
                  <a:pt x="1798655" y="1929284"/>
                  <a:pt x="1806330" y="1916088"/>
                  <a:pt x="1818752" y="1909187"/>
                </a:cubicBezTo>
                <a:cubicBezTo>
                  <a:pt x="1837270" y="1898899"/>
                  <a:pt x="1858945" y="1895789"/>
                  <a:pt x="1879042" y="1889090"/>
                </a:cubicBezTo>
                <a:cubicBezTo>
                  <a:pt x="1922283" y="1874676"/>
                  <a:pt x="1898919" y="1881609"/>
                  <a:pt x="1949380" y="1868993"/>
                </a:cubicBezTo>
                <a:lnTo>
                  <a:pt x="2009670" y="1828800"/>
                </a:lnTo>
                <a:lnTo>
                  <a:pt x="2039815" y="1808703"/>
                </a:lnTo>
                <a:cubicBezTo>
                  <a:pt x="2059379" y="1750014"/>
                  <a:pt x="2034556" y="1803916"/>
                  <a:pt x="2080009" y="1758462"/>
                </a:cubicBezTo>
                <a:cubicBezTo>
                  <a:pt x="2088548" y="1749922"/>
                  <a:pt x="2091566" y="1736856"/>
                  <a:pt x="2100105" y="1728316"/>
                </a:cubicBezTo>
                <a:cubicBezTo>
                  <a:pt x="2111947" y="1716474"/>
                  <a:pt x="2127583" y="1709070"/>
                  <a:pt x="2140299" y="1698171"/>
                </a:cubicBezTo>
                <a:cubicBezTo>
                  <a:pt x="2151088" y="1688923"/>
                  <a:pt x="2158022" y="1674927"/>
                  <a:pt x="2170444" y="1668026"/>
                </a:cubicBezTo>
                <a:cubicBezTo>
                  <a:pt x="2188962" y="1657738"/>
                  <a:pt x="2210637" y="1654629"/>
                  <a:pt x="2230734" y="1647930"/>
                </a:cubicBezTo>
                <a:cubicBezTo>
                  <a:pt x="2240782" y="1644581"/>
                  <a:pt x="2252066" y="1643756"/>
                  <a:pt x="2260879" y="1637881"/>
                </a:cubicBezTo>
                <a:cubicBezTo>
                  <a:pt x="2280976" y="1624483"/>
                  <a:pt x="2298255" y="1605326"/>
                  <a:pt x="2321169" y="1597688"/>
                </a:cubicBezTo>
                <a:cubicBezTo>
                  <a:pt x="2341266" y="1590989"/>
                  <a:pt x="2363833" y="1589342"/>
                  <a:pt x="2381459" y="1577591"/>
                </a:cubicBezTo>
                <a:cubicBezTo>
                  <a:pt x="2401556" y="1564193"/>
                  <a:pt x="2424670" y="1554477"/>
                  <a:pt x="2441749" y="1537398"/>
                </a:cubicBezTo>
                <a:cubicBezTo>
                  <a:pt x="2463973" y="1515174"/>
                  <a:pt x="2474060" y="1501146"/>
                  <a:pt x="2502040" y="1487156"/>
                </a:cubicBezTo>
                <a:cubicBezTo>
                  <a:pt x="2525006" y="1475673"/>
                  <a:pt x="2559500" y="1472791"/>
                  <a:pt x="2582426" y="1467059"/>
                </a:cubicBezTo>
                <a:cubicBezTo>
                  <a:pt x="2592702" y="1464490"/>
                  <a:pt x="2602523" y="1460360"/>
                  <a:pt x="2612571" y="1457011"/>
                </a:cubicBezTo>
                <a:cubicBezTo>
                  <a:pt x="2622619" y="1446963"/>
                  <a:pt x="2631799" y="1435963"/>
                  <a:pt x="2642716" y="1426866"/>
                </a:cubicBezTo>
                <a:cubicBezTo>
                  <a:pt x="2651994" y="1419135"/>
                  <a:pt x="2662060" y="1412170"/>
                  <a:pt x="2672862" y="1406769"/>
                </a:cubicBezTo>
                <a:cubicBezTo>
                  <a:pt x="2709074" y="1388663"/>
                  <a:pt x="2774675" y="1389554"/>
                  <a:pt x="2803490" y="1386673"/>
                </a:cubicBezTo>
                <a:cubicBezTo>
                  <a:pt x="2911210" y="1314858"/>
                  <a:pt x="2747727" y="1426696"/>
                  <a:pt x="2863780" y="1336431"/>
                </a:cubicBezTo>
                <a:cubicBezTo>
                  <a:pt x="2882845" y="1321602"/>
                  <a:pt x="2924070" y="1296237"/>
                  <a:pt x="2924070" y="1296237"/>
                </a:cubicBezTo>
                <a:lnTo>
                  <a:pt x="2954215" y="1205802"/>
                </a:lnTo>
                <a:lnTo>
                  <a:pt x="2964264" y="1175657"/>
                </a:lnTo>
                <a:cubicBezTo>
                  <a:pt x="2958243" y="1139531"/>
                  <a:pt x="2957658" y="1116702"/>
                  <a:pt x="2944167" y="1085222"/>
                </a:cubicBezTo>
                <a:cubicBezTo>
                  <a:pt x="2938266" y="1071454"/>
                  <a:pt x="2929971" y="1058797"/>
                  <a:pt x="2924070" y="1045029"/>
                </a:cubicBezTo>
                <a:cubicBezTo>
                  <a:pt x="2909411" y="1010824"/>
                  <a:pt x="2912996" y="980702"/>
                  <a:pt x="2873829" y="954593"/>
                </a:cubicBezTo>
                <a:cubicBezTo>
                  <a:pt x="2863780" y="947894"/>
                  <a:pt x="2852961" y="942228"/>
                  <a:pt x="2843683" y="934497"/>
                </a:cubicBezTo>
                <a:cubicBezTo>
                  <a:pt x="2826979" y="920577"/>
                  <a:pt x="2802741" y="895130"/>
                  <a:pt x="2793442" y="874207"/>
                </a:cubicBezTo>
                <a:cubicBezTo>
                  <a:pt x="2784838" y="854849"/>
                  <a:pt x="2773345" y="813916"/>
                  <a:pt x="2773345" y="813916"/>
                </a:cubicBezTo>
                <a:cubicBezTo>
                  <a:pt x="2761799" y="721547"/>
                  <a:pt x="2748318" y="711061"/>
                  <a:pt x="2783393" y="763675"/>
                </a:cubicBezTo>
                <a:cubicBezTo>
                  <a:pt x="2787252" y="786826"/>
                  <a:pt x="2791123" y="829376"/>
                  <a:pt x="2803490" y="854110"/>
                </a:cubicBezTo>
                <a:cubicBezTo>
                  <a:pt x="2808891" y="864912"/>
                  <a:pt x="2815856" y="874977"/>
                  <a:pt x="2823587" y="884255"/>
                </a:cubicBezTo>
                <a:cubicBezTo>
                  <a:pt x="2832684" y="895172"/>
                  <a:pt x="2844635" y="903483"/>
                  <a:pt x="2853732" y="914400"/>
                </a:cubicBezTo>
                <a:cubicBezTo>
                  <a:pt x="2888694" y="956354"/>
                  <a:pt x="2854487" y="938098"/>
                  <a:pt x="2903974" y="954593"/>
                </a:cubicBezTo>
                <a:cubicBezTo>
                  <a:pt x="2910673" y="964641"/>
                  <a:pt x="2916339" y="975460"/>
                  <a:pt x="2924070" y="984738"/>
                </a:cubicBezTo>
                <a:cubicBezTo>
                  <a:pt x="2933167" y="995655"/>
                  <a:pt x="2947164" y="1002546"/>
                  <a:pt x="2954215" y="1014884"/>
                </a:cubicBezTo>
                <a:cubicBezTo>
                  <a:pt x="2994145" y="1084761"/>
                  <a:pt x="2929204" y="1031704"/>
                  <a:pt x="2994409" y="1075174"/>
                </a:cubicBezTo>
                <a:cubicBezTo>
                  <a:pt x="3001108" y="1095271"/>
                  <a:pt x="3010350" y="1114692"/>
                  <a:pt x="3014505" y="1135464"/>
                </a:cubicBezTo>
                <a:cubicBezTo>
                  <a:pt x="3017855" y="1152211"/>
                  <a:pt x="3018557" y="1169714"/>
                  <a:pt x="3024554" y="1185705"/>
                </a:cubicBezTo>
                <a:cubicBezTo>
                  <a:pt x="3028795" y="1197013"/>
                  <a:pt x="3037952" y="1205802"/>
                  <a:pt x="3044651" y="1215851"/>
                </a:cubicBezTo>
                <a:cubicBezTo>
                  <a:pt x="3062336" y="1268909"/>
                  <a:pt x="3048824" y="1237184"/>
                  <a:pt x="3094892" y="1306286"/>
                </a:cubicBezTo>
                <a:lnTo>
                  <a:pt x="3114989" y="1336431"/>
                </a:lnTo>
                <a:cubicBezTo>
                  <a:pt x="3162740" y="1479682"/>
                  <a:pt x="3114767" y="1330627"/>
                  <a:pt x="3145134" y="1436914"/>
                </a:cubicBezTo>
                <a:cubicBezTo>
                  <a:pt x="3148044" y="1447098"/>
                  <a:pt x="3152613" y="1456783"/>
                  <a:pt x="3155182" y="1467059"/>
                </a:cubicBezTo>
                <a:cubicBezTo>
                  <a:pt x="3159324" y="1483628"/>
                  <a:pt x="3160737" y="1500824"/>
                  <a:pt x="3165231" y="1517301"/>
                </a:cubicBezTo>
                <a:cubicBezTo>
                  <a:pt x="3170805" y="1537738"/>
                  <a:pt x="3180189" y="1557040"/>
                  <a:pt x="3185327" y="1577591"/>
                </a:cubicBezTo>
                <a:lnTo>
                  <a:pt x="3195376" y="1617785"/>
                </a:lnTo>
                <a:cubicBezTo>
                  <a:pt x="3198725" y="1664677"/>
                  <a:pt x="3198450" y="1711970"/>
                  <a:pt x="3205424" y="1758462"/>
                </a:cubicBezTo>
                <a:cubicBezTo>
                  <a:pt x="3205905" y="1761672"/>
                  <a:pt x="3241535" y="1857061"/>
                  <a:pt x="3235569" y="1868993"/>
                </a:cubicBezTo>
                <a:cubicBezTo>
                  <a:pt x="3230832" y="1878467"/>
                  <a:pt x="3215472" y="1862294"/>
                  <a:pt x="3205424" y="1858945"/>
                </a:cubicBezTo>
                <a:cubicBezTo>
                  <a:pt x="3202075" y="1868993"/>
                  <a:pt x="3197117" y="1878642"/>
                  <a:pt x="3195376" y="1889090"/>
                </a:cubicBezTo>
                <a:cubicBezTo>
                  <a:pt x="3180186" y="1980229"/>
                  <a:pt x="3182038" y="2042487"/>
                  <a:pt x="3195376" y="2140299"/>
                </a:cubicBezTo>
                <a:cubicBezTo>
                  <a:pt x="3198238" y="2161288"/>
                  <a:pt x="3215472" y="2200589"/>
                  <a:pt x="3215472" y="2200589"/>
                </a:cubicBezTo>
                <a:cubicBezTo>
                  <a:pt x="3212123" y="2210637"/>
                  <a:pt x="3210161" y="2221260"/>
                  <a:pt x="3205424" y="2230734"/>
                </a:cubicBezTo>
                <a:cubicBezTo>
                  <a:pt x="3200023" y="2241536"/>
                  <a:pt x="3186825" y="2248896"/>
                  <a:pt x="3185327" y="2260879"/>
                </a:cubicBezTo>
                <a:cubicBezTo>
                  <a:pt x="3183209" y="2277826"/>
                  <a:pt x="3192026" y="2294374"/>
                  <a:pt x="3195376" y="2311121"/>
                </a:cubicBezTo>
                <a:cubicBezTo>
                  <a:pt x="3218822" y="2307772"/>
                  <a:pt x="3243029" y="2307879"/>
                  <a:pt x="3265714" y="2301073"/>
                </a:cubicBezTo>
                <a:cubicBezTo>
                  <a:pt x="3305568" y="2289117"/>
                  <a:pt x="3291254" y="2280140"/>
                  <a:pt x="3305908" y="2250831"/>
                </a:cubicBezTo>
                <a:cubicBezTo>
                  <a:pt x="3311309" y="2240029"/>
                  <a:pt x="3319305" y="2230734"/>
                  <a:pt x="3326004" y="2220686"/>
                </a:cubicBezTo>
                <a:cubicBezTo>
                  <a:pt x="3322655" y="2203939"/>
                  <a:pt x="3315956" y="2187523"/>
                  <a:pt x="3315956" y="2170444"/>
                </a:cubicBezTo>
                <a:cubicBezTo>
                  <a:pt x="3315956" y="2153365"/>
                  <a:pt x="3323196" y="2137049"/>
                  <a:pt x="3326004" y="2120202"/>
                </a:cubicBezTo>
                <a:cubicBezTo>
                  <a:pt x="3329898" y="2096840"/>
                  <a:pt x="3332703" y="2073310"/>
                  <a:pt x="3336053" y="2049864"/>
                </a:cubicBezTo>
                <a:cubicBezTo>
                  <a:pt x="3346101" y="2053213"/>
                  <a:pt x="3358708" y="2052422"/>
                  <a:pt x="3366198" y="2059912"/>
                </a:cubicBezTo>
                <a:cubicBezTo>
                  <a:pt x="3373688" y="2067402"/>
                  <a:pt x="3376246" y="2079465"/>
                  <a:pt x="3376246" y="2090057"/>
                </a:cubicBezTo>
                <a:cubicBezTo>
                  <a:pt x="3376246" y="2215305"/>
                  <a:pt x="3396448" y="2190470"/>
                  <a:pt x="3336053" y="2230734"/>
                </a:cubicBezTo>
                <a:cubicBezTo>
                  <a:pt x="3342752" y="2240782"/>
                  <a:pt x="3350748" y="2250077"/>
                  <a:pt x="3356149" y="2260879"/>
                </a:cubicBezTo>
                <a:cubicBezTo>
                  <a:pt x="3360886" y="2270353"/>
                  <a:pt x="3365353" y="2280466"/>
                  <a:pt x="3366198" y="2291024"/>
                </a:cubicBezTo>
                <a:cubicBezTo>
                  <a:pt x="3372080" y="2364553"/>
                  <a:pt x="3371339" y="2438487"/>
                  <a:pt x="3376246" y="2512088"/>
                </a:cubicBezTo>
                <a:cubicBezTo>
                  <a:pt x="3378042" y="2539032"/>
                  <a:pt x="3381463" y="2565906"/>
                  <a:pt x="3386294" y="2592475"/>
                </a:cubicBezTo>
                <a:cubicBezTo>
                  <a:pt x="3388189" y="2602896"/>
                  <a:pt x="3393433" y="2612436"/>
                  <a:pt x="3396343" y="2622620"/>
                </a:cubicBezTo>
                <a:cubicBezTo>
                  <a:pt x="3400137" y="2635899"/>
                  <a:pt x="3402423" y="2649585"/>
                  <a:pt x="3406391" y="2662813"/>
                </a:cubicBezTo>
                <a:cubicBezTo>
                  <a:pt x="3412478" y="2683103"/>
                  <a:pt x="3421350" y="2702552"/>
                  <a:pt x="3426488" y="2723103"/>
                </a:cubicBezTo>
                <a:cubicBezTo>
                  <a:pt x="3429709" y="2735988"/>
                  <a:pt x="3439375" y="2779021"/>
                  <a:pt x="3446585" y="2793442"/>
                </a:cubicBezTo>
                <a:cubicBezTo>
                  <a:pt x="3451986" y="2804244"/>
                  <a:pt x="3461280" y="2812785"/>
                  <a:pt x="3466681" y="2823587"/>
                </a:cubicBezTo>
                <a:cubicBezTo>
                  <a:pt x="3471418" y="2833061"/>
                  <a:pt x="3470113" y="2845461"/>
                  <a:pt x="3476730" y="2853732"/>
                </a:cubicBezTo>
                <a:cubicBezTo>
                  <a:pt x="3484274" y="2863162"/>
                  <a:pt x="3496827" y="2867130"/>
                  <a:pt x="3506875" y="2873829"/>
                </a:cubicBezTo>
                <a:cubicBezTo>
                  <a:pt x="3513574" y="2883877"/>
                  <a:pt x="3518948" y="2894948"/>
                  <a:pt x="3526971" y="2903974"/>
                </a:cubicBezTo>
                <a:cubicBezTo>
                  <a:pt x="3577028" y="2960288"/>
                  <a:pt x="3571591" y="2953817"/>
                  <a:pt x="3617407" y="2984360"/>
                </a:cubicBezTo>
                <a:cubicBezTo>
                  <a:pt x="3636968" y="3043045"/>
                  <a:pt x="3612150" y="2989152"/>
                  <a:pt x="3657600" y="3034602"/>
                </a:cubicBezTo>
                <a:cubicBezTo>
                  <a:pt x="3724589" y="3101591"/>
                  <a:pt x="3627455" y="3031252"/>
                  <a:pt x="3707842" y="3084844"/>
                </a:cubicBezTo>
                <a:cubicBezTo>
                  <a:pt x="3714541" y="3094892"/>
                  <a:pt x="3715862" y="3114989"/>
                  <a:pt x="3727938" y="3114989"/>
                </a:cubicBezTo>
                <a:cubicBezTo>
                  <a:pt x="3738530" y="3114989"/>
                  <a:pt x="3739157" y="3095371"/>
                  <a:pt x="3737987" y="3084844"/>
                </a:cubicBezTo>
                <a:cubicBezTo>
                  <a:pt x="3735648" y="3063790"/>
                  <a:pt x="3721372" y="3045450"/>
                  <a:pt x="3717890" y="3024554"/>
                </a:cubicBezTo>
                <a:cubicBezTo>
                  <a:pt x="3716628" y="3016979"/>
                  <a:pt x="3705289" y="2939063"/>
                  <a:pt x="3697793" y="2924070"/>
                </a:cubicBezTo>
                <a:cubicBezTo>
                  <a:pt x="3686991" y="2902467"/>
                  <a:pt x="3657600" y="2863780"/>
                  <a:pt x="3657600" y="2863780"/>
                </a:cubicBezTo>
                <a:cubicBezTo>
                  <a:pt x="3660949" y="2847033"/>
                  <a:pt x="3663506" y="2830107"/>
                  <a:pt x="3667648" y="2813538"/>
                </a:cubicBezTo>
                <a:cubicBezTo>
                  <a:pt x="3670217" y="2803262"/>
                  <a:pt x="3681046" y="2793441"/>
                  <a:pt x="3677697" y="2783393"/>
                </a:cubicBezTo>
                <a:cubicBezTo>
                  <a:pt x="3670059" y="2760479"/>
                  <a:pt x="3650901" y="2743200"/>
                  <a:pt x="3637503" y="2723103"/>
                </a:cubicBezTo>
                <a:lnTo>
                  <a:pt x="3597310" y="2662813"/>
                </a:lnTo>
                <a:lnTo>
                  <a:pt x="3577213" y="2632668"/>
                </a:lnTo>
                <a:cubicBezTo>
                  <a:pt x="3573864" y="2622620"/>
                  <a:pt x="3565995" y="2613050"/>
                  <a:pt x="3567165" y="2602523"/>
                </a:cubicBezTo>
                <a:cubicBezTo>
                  <a:pt x="3569505" y="2581469"/>
                  <a:pt x="3587262" y="2542233"/>
                  <a:pt x="3587262" y="2542233"/>
                </a:cubicBezTo>
                <a:cubicBezTo>
                  <a:pt x="3590611" y="2508738"/>
                  <a:pt x="3586665" y="2473683"/>
                  <a:pt x="3597310" y="2441749"/>
                </a:cubicBezTo>
                <a:cubicBezTo>
                  <a:pt x="3601129" y="2430292"/>
                  <a:pt x="3616419" y="2426558"/>
                  <a:pt x="3627455" y="2421653"/>
                </a:cubicBezTo>
                <a:cubicBezTo>
                  <a:pt x="3646813" y="2413050"/>
                  <a:pt x="3687745" y="2401556"/>
                  <a:pt x="3687745" y="2401556"/>
                </a:cubicBezTo>
                <a:cubicBezTo>
                  <a:pt x="3759859" y="2353480"/>
                  <a:pt x="3730956" y="2378442"/>
                  <a:pt x="3778180" y="2331218"/>
                </a:cubicBezTo>
                <a:cubicBezTo>
                  <a:pt x="3788228" y="2334567"/>
                  <a:pt x="3800835" y="2333776"/>
                  <a:pt x="3808325" y="2341266"/>
                </a:cubicBezTo>
                <a:cubicBezTo>
                  <a:pt x="3825404" y="2358345"/>
                  <a:pt x="3825605" y="2393918"/>
                  <a:pt x="3848519" y="2401556"/>
                </a:cubicBezTo>
                <a:cubicBezTo>
                  <a:pt x="3901133" y="2419093"/>
                  <a:pt x="3868179" y="2410106"/>
                  <a:pt x="3949002" y="2421653"/>
                </a:cubicBezTo>
                <a:cubicBezTo>
                  <a:pt x="4021315" y="2469860"/>
                  <a:pt x="3932279" y="2401594"/>
                  <a:pt x="3999244" y="2502040"/>
                </a:cubicBezTo>
                <a:cubicBezTo>
                  <a:pt x="4026040" y="2542233"/>
                  <a:pt x="4009293" y="2525486"/>
                  <a:pt x="4049486" y="2552281"/>
                </a:cubicBezTo>
                <a:cubicBezTo>
                  <a:pt x="4056185" y="2562329"/>
                  <a:pt x="4058125" y="2578607"/>
                  <a:pt x="4069582" y="2582426"/>
                </a:cubicBezTo>
                <a:cubicBezTo>
                  <a:pt x="4111220" y="2596306"/>
                  <a:pt x="4112182" y="2565158"/>
                  <a:pt x="4119824" y="2542233"/>
                </a:cubicBezTo>
                <a:cubicBezTo>
                  <a:pt x="4116475" y="2508738"/>
                  <a:pt x="4120421" y="2473683"/>
                  <a:pt x="4109776" y="2441749"/>
                </a:cubicBezTo>
                <a:cubicBezTo>
                  <a:pt x="4105957" y="2430292"/>
                  <a:pt x="4086330" y="2431701"/>
                  <a:pt x="4079631" y="2421653"/>
                </a:cubicBezTo>
                <a:cubicBezTo>
                  <a:pt x="4071970" y="2410162"/>
                  <a:pt x="4073550" y="2394687"/>
                  <a:pt x="4069582" y="2381459"/>
                </a:cubicBezTo>
                <a:cubicBezTo>
                  <a:pt x="4063495" y="2361169"/>
                  <a:pt x="4054624" y="2341720"/>
                  <a:pt x="4049486" y="2321169"/>
                </a:cubicBezTo>
                <a:cubicBezTo>
                  <a:pt x="4046136" y="2307771"/>
                  <a:pt x="4042433" y="2294457"/>
                  <a:pt x="4039437" y="2280976"/>
                </a:cubicBezTo>
                <a:cubicBezTo>
                  <a:pt x="4035732" y="2264304"/>
                  <a:pt x="4033883" y="2247211"/>
                  <a:pt x="4029389" y="2230734"/>
                </a:cubicBezTo>
                <a:cubicBezTo>
                  <a:pt x="4023815" y="2210297"/>
                  <a:pt x="4021042" y="2188070"/>
                  <a:pt x="4009292" y="2170444"/>
                </a:cubicBezTo>
                <a:lnTo>
                  <a:pt x="3989196" y="2140299"/>
                </a:lnTo>
                <a:cubicBezTo>
                  <a:pt x="3985846" y="2103455"/>
                  <a:pt x="3990846" y="2064864"/>
                  <a:pt x="3979147" y="2029767"/>
                </a:cubicBezTo>
                <a:cubicBezTo>
                  <a:pt x="3975798" y="2019719"/>
                  <a:pt x="3959278" y="2022288"/>
                  <a:pt x="3949002" y="2019719"/>
                </a:cubicBezTo>
                <a:cubicBezTo>
                  <a:pt x="3814636" y="1986127"/>
                  <a:pt x="3899385" y="2013227"/>
                  <a:pt x="3828422" y="1989574"/>
                </a:cubicBezTo>
                <a:cubicBezTo>
                  <a:pt x="3720702" y="1917759"/>
                  <a:pt x="3884185" y="2029597"/>
                  <a:pt x="3768132" y="1939332"/>
                </a:cubicBezTo>
                <a:cubicBezTo>
                  <a:pt x="3749067" y="1924503"/>
                  <a:pt x="3727939" y="1912536"/>
                  <a:pt x="3707842" y="1899138"/>
                </a:cubicBezTo>
                <a:cubicBezTo>
                  <a:pt x="3697794" y="1892439"/>
                  <a:pt x="3689539" y="1881411"/>
                  <a:pt x="3677697" y="1879042"/>
                </a:cubicBezTo>
                <a:lnTo>
                  <a:pt x="3627455" y="1868993"/>
                </a:lnTo>
                <a:cubicBezTo>
                  <a:pt x="3523163" y="1799467"/>
                  <a:pt x="3684623" y="1905303"/>
                  <a:pt x="3557116" y="1828800"/>
                </a:cubicBezTo>
                <a:cubicBezTo>
                  <a:pt x="3536405" y="1816373"/>
                  <a:pt x="3496826" y="1788607"/>
                  <a:pt x="3496826" y="1788607"/>
                </a:cubicBezTo>
                <a:cubicBezTo>
                  <a:pt x="3472911" y="1716859"/>
                  <a:pt x="3494356" y="1740066"/>
                  <a:pt x="3446585" y="1708220"/>
                </a:cubicBezTo>
                <a:cubicBezTo>
                  <a:pt x="3379048" y="1618172"/>
                  <a:pt x="3414163" y="1646413"/>
                  <a:pt x="3356149" y="1607736"/>
                </a:cubicBezTo>
                <a:cubicBezTo>
                  <a:pt x="3352800" y="1597688"/>
                  <a:pt x="3350838" y="1587065"/>
                  <a:pt x="3346101" y="1577591"/>
                </a:cubicBezTo>
                <a:cubicBezTo>
                  <a:pt x="3340700" y="1566789"/>
                  <a:pt x="3330761" y="1558546"/>
                  <a:pt x="3326004" y="1547446"/>
                </a:cubicBezTo>
                <a:cubicBezTo>
                  <a:pt x="3315852" y="1523758"/>
                  <a:pt x="3308236" y="1453212"/>
                  <a:pt x="3305908" y="1436914"/>
                </a:cubicBezTo>
                <a:cubicBezTo>
                  <a:pt x="3311355" y="1409679"/>
                  <a:pt x="3311411" y="1376241"/>
                  <a:pt x="3336053" y="1356527"/>
                </a:cubicBezTo>
                <a:cubicBezTo>
                  <a:pt x="3344324" y="1349910"/>
                  <a:pt x="3356150" y="1349828"/>
                  <a:pt x="3366198" y="1346479"/>
                </a:cubicBezTo>
                <a:cubicBezTo>
                  <a:pt x="3376357" y="1331239"/>
                  <a:pt x="3396343" y="1306988"/>
                  <a:pt x="3396343" y="1286189"/>
                </a:cubicBezTo>
                <a:cubicBezTo>
                  <a:pt x="3396343" y="1275597"/>
                  <a:pt x="3389081" y="1266263"/>
                  <a:pt x="3386294" y="1256044"/>
                </a:cubicBezTo>
                <a:cubicBezTo>
                  <a:pt x="3379027" y="1229397"/>
                  <a:pt x="3374932" y="1201860"/>
                  <a:pt x="3366198" y="1175657"/>
                </a:cubicBezTo>
                <a:cubicBezTo>
                  <a:pt x="3359499" y="1155560"/>
                  <a:pt x="3351239" y="1135918"/>
                  <a:pt x="3346101" y="1115367"/>
                </a:cubicBezTo>
                <a:cubicBezTo>
                  <a:pt x="3314686" y="989704"/>
                  <a:pt x="3354838" y="1145948"/>
                  <a:pt x="3326004" y="1045029"/>
                </a:cubicBezTo>
                <a:cubicBezTo>
                  <a:pt x="3322210" y="1031750"/>
                  <a:pt x="3319750" y="1018114"/>
                  <a:pt x="3315956" y="1004835"/>
                </a:cubicBezTo>
                <a:cubicBezTo>
                  <a:pt x="3313046" y="994651"/>
                  <a:pt x="3308818" y="984874"/>
                  <a:pt x="3305908" y="974690"/>
                </a:cubicBezTo>
                <a:cubicBezTo>
                  <a:pt x="3275541" y="868409"/>
                  <a:pt x="3323510" y="1017449"/>
                  <a:pt x="3275763" y="874207"/>
                </a:cubicBezTo>
                <a:lnTo>
                  <a:pt x="3245618" y="783771"/>
                </a:lnTo>
                <a:lnTo>
                  <a:pt x="3225521" y="723481"/>
                </a:lnTo>
                <a:cubicBezTo>
                  <a:pt x="3222171" y="710083"/>
                  <a:pt x="3219440" y="696516"/>
                  <a:pt x="3215472" y="683288"/>
                </a:cubicBezTo>
                <a:cubicBezTo>
                  <a:pt x="3209385" y="662998"/>
                  <a:pt x="3200514" y="643549"/>
                  <a:pt x="3195376" y="622998"/>
                </a:cubicBezTo>
                <a:cubicBezTo>
                  <a:pt x="3189342" y="598864"/>
                  <a:pt x="3186915" y="570006"/>
                  <a:pt x="3165231" y="552659"/>
                </a:cubicBezTo>
                <a:cubicBezTo>
                  <a:pt x="3156960" y="546042"/>
                  <a:pt x="3145134" y="545960"/>
                  <a:pt x="3135086" y="542611"/>
                </a:cubicBezTo>
                <a:cubicBezTo>
                  <a:pt x="3125038" y="535912"/>
                  <a:pt x="3117018" y="522514"/>
                  <a:pt x="3104941" y="522514"/>
                </a:cubicBezTo>
                <a:cubicBezTo>
                  <a:pt x="3074797" y="522514"/>
                  <a:pt x="3071446" y="559359"/>
                  <a:pt x="3054699" y="572756"/>
                </a:cubicBezTo>
                <a:cubicBezTo>
                  <a:pt x="3046428" y="579373"/>
                  <a:pt x="3034602" y="579455"/>
                  <a:pt x="3024554" y="582804"/>
                </a:cubicBezTo>
                <a:cubicBezTo>
                  <a:pt x="2938162" y="640400"/>
                  <a:pt x="3047468" y="571347"/>
                  <a:pt x="2964264" y="612949"/>
                </a:cubicBezTo>
                <a:cubicBezTo>
                  <a:pt x="2953462" y="618350"/>
                  <a:pt x="2944167" y="626347"/>
                  <a:pt x="2934119" y="633046"/>
                </a:cubicBezTo>
                <a:cubicBezTo>
                  <a:pt x="2853729" y="579452"/>
                  <a:pt x="2950870" y="649796"/>
                  <a:pt x="2883877" y="582804"/>
                </a:cubicBezTo>
                <a:cubicBezTo>
                  <a:pt x="2872035" y="570962"/>
                  <a:pt x="2857081" y="562707"/>
                  <a:pt x="2843683" y="552659"/>
                </a:cubicBezTo>
                <a:cubicBezTo>
                  <a:pt x="2818427" y="476889"/>
                  <a:pt x="2852496" y="570285"/>
                  <a:pt x="2813538" y="492369"/>
                </a:cubicBezTo>
                <a:cubicBezTo>
                  <a:pt x="2771936" y="409165"/>
                  <a:pt x="2840989" y="518471"/>
                  <a:pt x="2783393" y="432079"/>
                </a:cubicBezTo>
                <a:cubicBezTo>
                  <a:pt x="2780044" y="422031"/>
                  <a:pt x="2775643" y="412274"/>
                  <a:pt x="2773345" y="401934"/>
                </a:cubicBezTo>
                <a:cubicBezTo>
                  <a:pt x="2768925" y="382045"/>
                  <a:pt x="2778949" y="354687"/>
                  <a:pt x="2763297" y="341644"/>
                </a:cubicBezTo>
                <a:cubicBezTo>
                  <a:pt x="2750177" y="330710"/>
                  <a:pt x="2729802" y="348343"/>
                  <a:pt x="2713055" y="351692"/>
                </a:cubicBezTo>
                <a:cubicBezTo>
                  <a:pt x="2696964" y="375828"/>
                  <a:pt x="2688110" y="383380"/>
                  <a:pt x="2682910" y="411982"/>
                </a:cubicBezTo>
                <a:cubicBezTo>
                  <a:pt x="2678080" y="438551"/>
                  <a:pt x="2688348" y="470246"/>
                  <a:pt x="2672862" y="492369"/>
                </a:cubicBezTo>
                <a:cubicBezTo>
                  <a:pt x="2660714" y="509724"/>
                  <a:pt x="2632668" y="505767"/>
                  <a:pt x="2612571" y="512466"/>
                </a:cubicBezTo>
                <a:lnTo>
                  <a:pt x="2582426" y="522514"/>
                </a:lnTo>
                <a:cubicBezTo>
                  <a:pt x="2552281" y="519165"/>
                  <a:pt x="2521732" y="518414"/>
                  <a:pt x="2491991" y="512466"/>
                </a:cubicBezTo>
                <a:cubicBezTo>
                  <a:pt x="2441768" y="502421"/>
                  <a:pt x="2441740" y="492367"/>
                  <a:pt x="2401556" y="482321"/>
                </a:cubicBezTo>
                <a:cubicBezTo>
                  <a:pt x="2388158" y="478972"/>
                  <a:pt x="2374591" y="476241"/>
                  <a:pt x="2361363" y="472273"/>
                </a:cubicBezTo>
                <a:cubicBezTo>
                  <a:pt x="2341072" y="466186"/>
                  <a:pt x="2301072" y="452176"/>
                  <a:pt x="2301072" y="452176"/>
                </a:cubicBezTo>
                <a:cubicBezTo>
                  <a:pt x="2280975" y="455525"/>
                  <a:pt x="2259589" y="454388"/>
                  <a:pt x="2240782" y="462224"/>
                </a:cubicBezTo>
                <a:cubicBezTo>
                  <a:pt x="2218487" y="471514"/>
                  <a:pt x="2200589" y="489020"/>
                  <a:pt x="2180492" y="502418"/>
                </a:cubicBezTo>
                <a:cubicBezTo>
                  <a:pt x="2170444" y="509117"/>
                  <a:pt x="2162063" y="519585"/>
                  <a:pt x="2150347" y="522514"/>
                </a:cubicBezTo>
                <a:cubicBezTo>
                  <a:pt x="2093585" y="536706"/>
                  <a:pt x="2123696" y="529855"/>
                  <a:pt x="2059912" y="542611"/>
                </a:cubicBezTo>
                <a:cubicBezTo>
                  <a:pt x="1988131" y="590464"/>
                  <a:pt x="2023054" y="588662"/>
                  <a:pt x="1959429" y="572756"/>
                </a:cubicBezTo>
                <a:cubicBezTo>
                  <a:pt x="1931927" y="554421"/>
                  <a:pt x="1923290" y="554247"/>
                  <a:pt x="1909187" y="522514"/>
                </a:cubicBezTo>
                <a:cubicBezTo>
                  <a:pt x="1900584" y="503156"/>
                  <a:pt x="1889090" y="462224"/>
                  <a:pt x="1889090" y="462224"/>
                </a:cubicBezTo>
                <a:cubicBezTo>
                  <a:pt x="1885741" y="428730"/>
                  <a:pt x="1881440" y="395317"/>
                  <a:pt x="1879042" y="361741"/>
                </a:cubicBezTo>
                <a:cubicBezTo>
                  <a:pt x="1874740" y="301511"/>
                  <a:pt x="1880835" y="240081"/>
                  <a:pt x="1868993" y="180870"/>
                </a:cubicBezTo>
                <a:cubicBezTo>
                  <a:pt x="1866625" y="169028"/>
                  <a:pt x="1849650" y="166175"/>
                  <a:pt x="1838848" y="160774"/>
                </a:cubicBezTo>
                <a:cubicBezTo>
                  <a:pt x="1829374" y="156037"/>
                  <a:pt x="1818177" y="155462"/>
                  <a:pt x="1808703" y="150725"/>
                </a:cubicBezTo>
                <a:cubicBezTo>
                  <a:pt x="1797901" y="145324"/>
                  <a:pt x="1789658" y="135386"/>
                  <a:pt x="1778558" y="130629"/>
                </a:cubicBezTo>
                <a:cubicBezTo>
                  <a:pt x="1765865" y="125189"/>
                  <a:pt x="1751644" y="124374"/>
                  <a:pt x="1738365" y="120580"/>
                </a:cubicBezTo>
                <a:cubicBezTo>
                  <a:pt x="1728181" y="117670"/>
                  <a:pt x="1718268" y="113881"/>
                  <a:pt x="1708220" y="110532"/>
                </a:cubicBezTo>
                <a:cubicBezTo>
                  <a:pt x="1619922" y="51666"/>
                  <a:pt x="1671963" y="72741"/>
                  <a:pt x="1547446" y="60290"/>
                </a:cubicBezTo>
                <a:lnTo>
                  <a:pt x="1487156" y="40193"/>
                </a:lnTo>
                <a:cubicBezTo>
                  <a:pt x="1477108" y="36844"/>
                  <a:pt x="1467287" y="32714"/>
                  <a:pt x="1457011" y="30145"/>
                </a:cubicBezTo>
                <a:cubicBezTo>
                  <a:pt x="1443613" y="26796"/>
                  <a:pt x="1430046" y="24065"/>
                  <a:pt x="1416818" y="20097"/>
                </a:cubicBezTo>
                <a:cubicBezTo>
                  <a:pt x="1396527" y="14010"/>
                  <a:pt x="1356527" y="0"/>
                  <a:pt x="1356527" y="0"/>
                </a:cubicBezTo>
                <a:cubicBezTo>
                  <a:pt x="1346479" y="3349"/>
                  <a:pt x="1332538" y="1429"/>
                  <a:pt x="1326382" y="10048"/>
                </a:cubicBezTo>
                <a:cubicBezTo>
                  <a:pt x="1239498" y="131686"/>
                  <a:pt x="1353935" y="24269"/>
                  <a:pt x="1286189" y="100484"/>
                </a:cubicBezTo>
                <a:cubicBezTo>
                  <a:pt x="1264881" y="124456"/>
                  <a:pt x="1229355" y="164070"/>
                  <a:pt x="1195754" y="180870"/>
                </a:cubicBezTo>
                <a:cubicBezTo>
                  <a:pt x="1186280" y="185607"/>
                  <a:pt x="1176057" y="189178"/>
                  <a:pt x="1165609" y="190919"/>
                </a:cubicBezTo>
                <a:cubicBezTo>
                  <a:pt x="1135691" y="195905"/>
                  <a:pt x="1105319" y="197618"/>
                  <a:pt x="1075174" y="200967"/>
                </a:cubicBezTo>
                <a:cubicBezTo>
                  <a:pt x="1001782" y="225431"/>
                  <a:pt x="1035435" y="215926"/>
                  <a:pt x="974690" y="231112"/>
                </a:cubicBezTo>
                <a:cubicBezTo>
                  <a:pt x="964642" y="237811"/>
                  <a:pt x="950946" y="240968"/>
                  <a:pt x="944545" y="251209"/>
                </a:cubicBezTo>
                <a:cubicBezTo>
                  <a:pt x="933318" y="269173"/>
                  <a:pt x="924448" y="311499"/>
                  <a:pt x="924448" y="311499"/>
                </a:cubicBezTo>
                <a:cubicBezTo>
                  <a:pt x="927798" y="341644"/>
                  <a:pt x="924132" y="373430"/>
                  <a:pt x="934497" y="401934"/>
                </a:cubicBezTo>
                <a:cubicBezTo>
                  <a:pt x="938624" y="413284"/>
                  <a:pt x="956103" y="413491"/>
                  <a:pt x="964642" y="422031"/>
                </a:cubicBezTo>
                <a:cubicBezTo>
                  <a:pt x="973181" y="430570"/>
                  <a:pt x="979833" y="441140"/>
                  <a:pt x="984738" y="452176"/>
                </a:cubicBezTo>
                <a:cubicBezTo>
                  <a:pt x="993341" y="471534"/>
                  <a:pt x="1004835" y="512466"/>
                  <a:pt x="1004835" y="512466"/>
                </a:cubicBezTo>
                <a:cubicBezTo>
                  <a:pt x="1001486" y="522514"/>
                  <a:pt x="997697" y="532427"/>
                  <a:pt x="994787" y="542611"/>
                </a:cubicBezTo>
                <a:cubicBezTo>
                  <a:pt x="990993" y="555890"/>
                  <a:pt x="992399" y="571313"/>
                  <a:pt x="984738" y="582804"/>
                </a:cubicBezTo>
                <a:cubicBezTo>
                  <a:pt x="978039" y="592852"/>
                  <a:pt x="965693" y="598144"/>
                  <a:pt x="954593" y="602901"/>
                </a:cubicBezTo>
                <a:cubicBezTo>
                  <a:pt x="941900" y="608341"/>
                  <a:pt x="927679" y="609155"/>
                  <a:pt x="914400" y="612949"/>
                </a:cubicBezTo>
                <a:cubicBezTo>
                  <a:pt x="904216" y="615859"/>
                  <a:pt x="894439" y="620088"/>
                  <a:pt x="884255" y="622998"/>
                </a:cubicBezTo>
                <a:cubicBezTo>
                  <a:pt x="870976" y="626792"/>
                  <a:pt x="857290" y="629078"/>
                  <a:pt x="844062" y="633046"/>
                </a:cubicBezTo>
                <a:cubicBezTo>
                  <a:pt x="823771" y="639133"/>
                  <a:pt x="803868" y="646444"/>
                  <a:pt x="783771" y="653143"/>
                </a:cubicBezTo>
                <a:lnTo>
                  <a:pt x="753626" y="663191"/>
                </a:lnTo>
                <a:cubicBezTo>
                  <a:pt x="743578" y="666541"/>
                  <a:pt x="732294" y="667365"/>
                  <a:pt x="723481" y="673240"/>
                </a:cubicBezTo>
                <a:cubicBezTo>
                  <a:pt x="675711" y="705086"/>
                  <a:pt x="704792" y="689518"/>
                  <a:pt x="633046" y="713433"/>
                </a:cubicBezTo>
                <a:cubicBezTo>
                  <a:pt x="622998" y="716782"/>
                  <a:pt x="613469" y="722776"/>
                  <a:pt x="602901" y="723481"/>
                </a:cubicBezTo>
                <a:lnTo>
                  <a:pt x="452176" y="733530"/>
                </a:lnTo>
                <a:lnTo>
                  <a:pt x="361741" y="763675"/>
                </a:lnTo>
                <a:lnTo>
                  <a:pt x="331596" y="773723"/>
                </a:lnTo>
                <a:cubicBezTo>
                  <a:pt x="321548" y="777072"/>
                  <a:pt x="311727" y="781202"/>
                  <a:pt x="301451" y="783771"/>
                </a:cubicBezTo>
                <a:lnTo>
                  <a:pt x="261257" y="793820"/>
                </a:lnTo>
                <a:cubicBezTo>
                  <a:pt x="247859" y="790470"/>
                  <a:pt x="234292" y="787739"/>
                  <a:pt x="221064" y="783771"/>
                </a:cubicBezTo>
                <a:cubicBezTo>
                  <a:pt x="200774" y="777684"/>
                  <a:pt x="160774" y="763675"/>
                  <a:pt x="160774" y="763675"/>
                </a:cubicBezTo>
                <a:cubicBezTo>
                  <a:pt x="146552" y="749453"/>
                  <a:pt x="126659" y="720573"/>
                  <a:pt x="100483" y="723481"/>
                </a:cubicBezTo>
                <a:cubicBezTo>
                  <a:pt x="79429" y="725820"/>
                  <a:pt x="40193" y="743578"/>
                  <a:pt x="40193" y="743578"/>
                </a:cubicBezTo>
                <a:cubicBezTo>
                  <a:pt x="33494" y="753626"/>
                  <a:pt x="24854" y="762623"/>
                  <a:pt x="20097" y="773723"/>
                </a:cubicBezTo>
                <a:cubicBezTo>
                  <a:pt x="14657" y="786416"/>
                  <a:pt x="16224" y="801564"/>
                  <a:pt x="10048" y="813916"/>
                </a:cubicBezTo>
                <a:cubicBezTo>
                  <a:pt x="8550" y="816912"/>
                  <a:pt x="3349" y="813916"/>
                  <a:pt x="0" y="813916"/>
                </a:cubicBezTo>
              </a:path>
            </a:pathLst>
          </a:custGeom>
          <a:solidFill>
            <a:srgbClr val="00B050">
              <a:alpha val="69000"/>
            </a:srgb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292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উত্তর-পূর্বাঞ্চল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7954590">
            <a:off x="2990827" y="200844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উত্তর-পশ্চিমাঞ্চল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4648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দক্ষিণাঞ্চল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6248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অঞ্চলসমূহ</a:t>
            </a:r>
            <a:r>
              <a:rPr lang="en-US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বিস্তৃতি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5608" y="274638"/>
            <a:ext cx="749808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35608" y="1143000"/>
            <a:ext cx="7498080" cy="1600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mtClean="0">
                <a:latin typeface="NikoshBAN" pitchFamily="2" charset="0"/>
                <a:cs typeface="NikoshBAN" pitchFamily="2" charset="0"/>
              </a:rPr>
              <a:t>কৃষিশিক্ষা বইয়ের পৃষ্ঠা নং ২ খুলে</a:t>
            </a:r>
            <a:r>
              <a:rPr lang="en-US" b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কৃষি আবহাওয়া ও জলবায়ু</a:t>
            </a:r>
            <a:r>
              <a:rPr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অংশটুকু পড়।			     		         - ৫ মিনিট</a:t>
            </a:r>
          </a:p>
          <a:p>
            <a:pPr algn="just"/>
            <a:r>
              <a:rPr lang="en-US" smtClean="0">
                <a:latin typeface="NikoshBAN" pitchFamily="2" charset="0"/>
                <a:cs typeface="NikoshBAN" pitchFamily="2" charset="0"/>
              </a:rPr>
              <a:t>এবার কৃষি অঞ্চলসমূহের আবহাওয়াগত বৈশিষ্ট্যসমূহ নিম্নের ছক অনুযায়ী লিখ।			     		         - ৫ মিনিট</a:t>
            </a:r>
          </a:p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54028"/>
              </p:ext>
            </p:extLst>
          </p:nvPr>
        </p:nvGraphicFramePr>
        <p:xfrm>
          <a:off x="1676400" y="2819400"/>
          <a:ext cx="71628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4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উত্তর-পশ্চিমাঞ্চল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উত্তর-পূর্বাঞ্চল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দক্ষিণাঞ্চল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40"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১.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তাপমাত্রা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গ্রীষ্মকাল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শীতকাল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২.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বৃষ্টিপাত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৩.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আর্দ্রতা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9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905000" y="0"/>
            <a:ext cx="6172200" cy="6858000"/>
            <a:chOff x="1905000" y="0"/>
            <a:chExt cx="6172200" cy="6858000"/>
          </a:xfrm>
        </p:grpSpPr>
        <p:pic>
          <p:nvPicPr>
            <p:cNvPr id="3" name="Picture 2" descr="C:\Users\Lab-7\Desktop\Lesson Plan\Picture\Banglades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0300" y="0"/>
              <a:ext cx="5143500" cy="68580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7239000" y="2743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57800" y="609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5000" y="2895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58674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বঙ্গোপসাগর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9182969">
              <a:off x="7086600" y="6279177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মায়ানমার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249458" y="1651283"/>
            <a:ext cx="3256661" cy="4034849"/>
          </a:xfrm>
          <a:custGeom>
            <a:avLst/>
            <a:gdLst>
              <a:gd name="connsiteX0" fmla="*/ 674234 w 3256661"/>
              <a:gd name="connsiteY0" fmla="*/ 16743 h 4034849"/>
              <a:gd name="connsiteX1" fmla="*/ 623993 w 3256661"/>
              <a:gd name="connsiteY1" fmla="*/ 66985 h 4034849"/>
              <a:gd name="connsiteX2" fmla="*/ 603896 w 3256661"/>
              <a:gd name="connsiteY2" fmla="*/ 97130 h 4034849"/>
              <a:gd name="connsiteX3" fmla="*/ 573751 w 3256661"/>
              <a:gd name="connsiteY3" fmla="*/ 117227 h 4034849"/>
              <a:gd name="connsiteX4" fmla="*/ 483316 w 3256661"/>
              <a:gd name="connsiteY4" fmla="*/ 197614 h 4034849"/>
              <a:gd name="connsiteX5" fmla="*/ 453171 w 3256661"/>
              <a:gd name="connsiteY5" fmla="*/ 207662 h 4034849"/>
              <a:gd name="connsiteX6" fmla="*/ 412977 w 3256661"/>
              <a:gd name="connsiteY6" fmla="*/ 267952 h 4034849"/>
              <a:gd name="connsiteX7" fmla="*/ 392880 w 3256661"/>
              <a:gd name="connsiteY7" fmla="*/ 298097 h 4034849"/>
              <a:gd name="connsiteX8" fmla="*/ 372784 w 3256661"/>
              <a:gd name="connsiteY8" fmla="*/ 368436 h 4034849"/>
              <a:gd name="connsiteX9" fmla="*/ 362735 w 3256661"/>
              <a:gd name="connsiteY9" fmla="*/ 398581 h 4034849"/>
              <a:gd name="connsiteX10" fmla="*/ 322542 w 3256661"/>
              <a:gd name="connsiteY10" fmla="*/ 458871 h 4034849"/>
              <a:gd name="connsiteX11" fmla="*/ 272300 w 3256661"/>
              <a:gd name="connsiteY11" fmla="*/ 519161 h 4034849"/>
              <a:gd name="connsiteX12" fmla="*/ 242155 w 3256661"/>
              <a:gd name="connsiteY12" fmla="*/ 529209 h 4034849"/>
              <a:gd name="connsiteX13" fmla="*/ 212010 w 3256661"/>
              <a:gd name="connsiteY13" fmla="*/ 549306 h 4034849"/>
              <a:gd name="connsiteX14" fmla="*/ 141672 w 3256661"/>
              <a:gd name="connsiteY14" fmla="*/ 579451 h 4034849"/>
              <a:gd name="connsiteX15" fmla="*/ 111527 w 3256661"/>
              <a:gd name="connsiteY15" fmla="*/ 639741 h 4034849"/>
              <a:gd name="connsiteX16" fmla="*/ 131623 w 3256661"/>
              <a:gd name="connsiteY16" fmla="*/ 700031 h 4034849"/>
              <a:gd name="connsiteX17" fmla="*/ 141672 w 3256661"/>
              <a:gd name="connsiteY17" fmla="*/ 750273 h 4034849"/>
              <a:gd name="connsiteX18" fmla="*/ 131623 w 3256661"/>
              <a:gd name="connsiteY18" fmla="*/ 951240 h 4034849"/>
              <a:gd name="connsiteX19" fmla="*/ 121575 w 3256661"/>
              <a:gd name="connsiteY19" fmla="*/ 991433 h 4034849"/>
              <a:gd name="connsiteX20" fmla="*/ 111527 w 3256661"/>
              <a:gd name="connsiteY20" fmla="*/ 1041675 h 4034849"/>
              <a:gd name="connsiteX21" fmla="*/ 101478 w 3256661"/>
              <a:gd name="connsiteY21" fmla="*/ 1112014 h 4034849"/>
              <a:gd name="connsiteX22" fmla="*/ 71333 w 3256661"/>
              <a:gd name="connsiteY22" fmla="*/ 1132110 h 4034849"/>
              <a:gd name="connsiteX23" fmla="*/ 51237 w 3256661"/>
              <a:gd name="connsiteY23" fmla="*/ 1192401 h 4034849"/>
              <a:gd name="connsiteX24" fmla="*/ 31140 w 3256661"/>
              <a:gd name="connsiteY24" fmla="*/ 1403416 h 4034849"/>
              <a:gd name="connsiteX25" fmla="*/ 81382 w 3256661"/>
              <a:gd name="connsiteY25" fmla="*/ 1574238 h 4034849"/>
              <a:gd name="connsiteX26" fmla="*/ 111527 w 3256661"/>
              <a:gd name="connsiteY26" fmla="*/ 1604383 h 4034849"/>
              <a:gd name="connsiteX27" fmla="*/ 131623 w 3256661"/>
              <a:gd name="connsiteY27" fmla="*/ 1634528 h 4034849"/>
              <a:gd name="connsiteX28" fmla="*/ 161768 w 3256661"/>
              <a:gd name="connsiteY28" fmla="*/ 1654625 h 4034849"/>
              <a:gd name="connsiteX29" fmla="*/ 181865 w 3256661"/>
              <a:gd name="connsiteY29" fmla="*/ 1684770 h 4034849"/>
              <a:gd name="connsiteX30" fmla="*/ 191913 w 3256661"/>
              <a:gd name="connsiteY30" fmla="*/ 1714915 h 4034849"/>
              <a:gd name="connsiteX31" fmla="*/ 222058 w 3256661"/>
              <a:gd name="connsiteY31" fmla="*/ 1724963 h 4034849"/>
              <a:gd name="connsiteX32" fmla="*/ 252204 w 3256661"/>
              <a:gd name="connsiteY32" fmla="*/ 1745060 h 4034849"/>
              <a:gd name="connsiteX33" fmla="*/ 342639 w 3256661"/>
              <a:gd name="connsiteY33" fmla="*/ 1785253 h 4034849"/>
              <a:gd name="connsiteX34" fmla="*/ 423026 w 3256661"/>
              <a:gd name="connsiteY34" fmla="*/ 1875688 h 4034849"/>
              <a:gd name="connsiteX35" fmla="*/ 543606 w 3256661"/>
              <a:gd name="connsiteY35" fmla="*/ 1956075 h 4034849"/>
              <a:gd name="connsiteX36" fmla="*/ 573751 w 3256661"/>
              <a:gd name="connsiteY36" fmla="*/ 1976172 h 4034849"/>
              <a:gd name="connsiteX37" fmla="*/ 603896 w 3256661"/>
              <a:gd name="connsiteY37" fmla="*/ 1996269 h 4034849"/>
              <a:gd name="connsiteX38" fmla="*/ 734524 w 3256661"/>
              <a:gd name="connsiteY38" fmla="*/ 2026414 h 4034849"/>
              <a:gd name="connsiteX39" fmla="*/ 764669 w 3256661"/>
              <a:gd name="connsiteY39" fmla="*/ 2056559 h 4034849"/>
              <a:gd name="connsiteX40" fmla="*/ 885250 w 3256661"/>
              <a:gd name="connsiteY40" fmla="*/ 2076655 h 4034849"/>
              <a:gd name="connsiteX41" fmla="*/ 955588 w 3256661"/>
              <a:gd name="connsiteY41" fmla="*/ 2096752 h 4034849"/>
              <a:gd name="connsiteX42" fmla="*/ 1005830 w 3256661"/>
              <a:gd name="connsiteY42" fmla="*/ 2106801 h 4034849"/>
              <a:gd name="connsiteX43" fmla="*/ 1046023 w 3256661"/>
              <a:gd name="connsiteY43" fmla="*/ 2116849 h 4034849"/>
              <a:gd name="connsiteX44" fmla="*/ 1116362 w 3256661"/>
              <a:gd name="connsiteY44" fmla="*/ 2197236 h 4034849"/>
              <a:gd name="connsiteX45" fmla="*/ 1086217 w 3256661"/>
              <a:gd name="connsiteY45" fmla="*/ 2398203 h 4034849"/>
              <a:gd name="connsiteX46" fmla="*/ 1106313 w 3256661"/>
              <a:gd name="connsiteY46" fmla="*/ 2478590 h 4034849"/>
              <a:gd name="connsiteX47" fmla="*/ 1116362 w 3256661"/>
              <a:gd name="connsiteY47" fmla="*/ 2508735 h 4034849"/>
              <a:gd name="connsiteX48" fmla="*/ 1146507 w 3256661"/>
              <a:gd name="connsiteY48" fmla="*/ 2538880 h 4034849"/>
              <a:gd name="connsiteX49" fmla="*/ 1166604 w 3256661"/>
              <a:gd name="connsiteY49" fmla="*/ 2569025 h 4034849"/>
              <a:gd name="connsiteX50" fmla="*/ 1267087 w 3256661"/>
              <a:gd name="connsiteY50" fmla="*/ 2558976 h 4034849"/>
              <a:gd name="connsiteX51" fmla="*/ 1287184 w 3256661"/>
              <a:gd name="connsiteY51" fmla="*/ 2528831 h 4034849"/>
              <a:gd name="connsiteX52" fmla="*/ 1347474 w 3256661"/>
              <a:gd name="connsiteY52" fmla="*/ 2488638 h 4034849"/>
              <a:gd name="connsiteX53" fmla="*/ 1367571 w 3256661"/>
              <a:gd name="connsiteY53" fmla="*/ 2458493 h 4034849"/>
              <a:gd name="connsiteX54" fmla="*/ 1508247 w 3256661"/>
              <a:gd name="connsiteY54" fmla="*/ 2428348 h 4034849"/>
              <a:gd name="connsiteX55" fmla="*/ 1638876 w 3256661"/>
              <a:gd name="connsiteY55" fmla="*/ 2438396 h 4034849"/>
              <a:gd name="connsiteX56" fmla="*/ 1658973 w 3256661"/>
              <a:gd name="connsiteY56" fmla="*/ 2478590 h 4034849"/>
              <a:gd name="connsiteX57" fmla="*/ 1739360 w 3256661"/>
              <a:gd name="connsiteY57" fmla="*/ 2508735 h 4034849"/>
              <a:gd name="connsiteX58" fmla="*/ 1859940 w 3256661"/>
              <a:gd name="connsiteY58" fmla="*/ 2498686 h 4034849"/>
              <a:gd name="connsiteX59" fmla="*/ 1890085 w 3256661"/>
              <a:gd name="connsiteY59" fmla="*/ 2478590 h 4034849"/>
              <a:gd name="connsiteX60" fmla="*/ 1900133 w 3256661"/>
              <a:gd name="connsiteY60" fmla="*/ 2378106 h 4034849"/>
              <a:gd name="connsiteX61" fmla="*/ 1930278 w 3256661"/>
              <a:gd name="connsiteY61" fmla="*/ 2317816 h 4034849"/>
              <a:gd name="connsiteX62" fmla="*/ 1950375 w 3256661"/>
              <a:gd name="connsiteY62" fmla="*/ 2247477 h 4034849"/>
              <a:gd name="connsiteX63" fmla="*/ 1980520 w 3256661"/>
              <a:gd name="connsiteY63" fmla="*/ 2267574 h 4034849"/>
              <a:gd name="connsiteX64" fmla="*/ 1990568 w 3256661"/>
              <a:gd name="connsiteY64" fmla="*/ 2408251 h 4034849"/>
              <a:gd name="connsiteX65" fmla="*/ 2000617 w 3256661"/>
              <a:gd name="connsiteY65" fmla="*/ 2448444 h 4034849"/>
              <a:gd name="connsiteX66" fmla="*/ 2030762 w 3256661"/>
              <a:gd name="connsiteY66" fmla="*/ 2468541 h 4034849"/>
              <a:gd name="connsiteX67" fmla="*/ 2060907 w 3256661"/>
              <a:gd name="connsiteY67" fmla="*/ 2528831 h 4034849"/>
              <a:gd name="connsiteX68" fmla="*/ 2081004 w 3256661"/>
              <a:gd name="connsiteY68" fmla="*/ 2558976 h 4034849"/>
              <a:gd name="connsiteX69" fmla="*/ 2091052 w 3256661"/>
              <a:gd name="connsiteY69" fmla="*/ 2589121 h 4034849"/>
              <a:gd name="connsiteX70" fmla="*/ 2151342 w 3256661"/>
              <a:gd name="connsiteY70" fmla="*/ 2639363 h 4034849"/>
              <a:gd name="connsiteX71" fmla="*/ 2181487 w 3256661"/>
              <a:gd name="connsiteY71" fmla="*/ 2609218 h 4034849"/>
              <a:gd name="connsiteX72" fmla="*/ 2201584 w 3256661"/>
              <a:gd name="connsiteY72" fmla="*/ 2579073 h 4034849"/>
              <a:gd name="connsiteX73" fmla="*/ 2261874 w 3256661"/>
              <a:gd name="connsiteY73" fmla="*/ 2558976 h 4034849"/>
              <a:gd name="connsiteX74" fmla="*/ 2292019 w 3256661"/>
              <a:gd name="connsiteY74" fmla="*/ 2538880 h 4034849"/>
              <a:gd name="connsiteX75" fmla="*/ 2312116 w 3256661"/>
              <a:gd name="connsiteY75" fmla="*/ 2508735 h 4034849"/>
              <a:gd name="connsiteX76" fmla="*/ 2342261 w 3256661"/>
              <a:gd name="connsiteY76" fmla="*/ 2518783 h 4034849"/>
              <a:gd name="connsiteX77" fmla="*/ 2372406 w 3256661"/>
              <a:gd name="connsiteY77" fmla="*/ 2579073 h 4034849"/>
              <a:gd name="connsiteX78" fmla="*/ 2402551 w 3256661"/>
              <a:gd name="connsiteY78" fmla="*/ 2609218 h 4034849"/>
              <a:gd name="connsiteX79" fmla="*/ 2442744 w 3256661"/>
              <a:gd name="connsiteY79" fmla="*/ 2669508 h 4034849"/>
              <a:gd name="connsiteX80" fmla="*/ 2452793 w 3256661"/>
              <a:gd name="connsiteY80" fmla="*/ 2729798 h 4034849"/>
              <a:gd name="connsiteX81" fmla="*/ 2462841 w 3256661"/>
              <a:gd name="connsiteY81" fmla="*/ 2810185 h 4034849"/>
              <a:gd name="connsiteX82" fmla="*/ 2472889 w 3256661"/>
              <a:gd name="connsiteY82" fmla="*/ 2840330 h 4034849"/>
              <a:gd name="connsiteX83" fmla="*/ 2492986 w 3256661"/>
              <a:gd name="connsiteY83" fmla="*/ 2930765 h 4034849"/>
              <a:gd name="connsiteX84" fmla="*/ 2503034 w 3256661"/>
              <a:gd name="connsiteY84" fmla="*/ 2960910 h 4034849"/>
              <a:gd name="connsiteX85" fmla="*/ 2523131 w 3256661"/>
              <a:gd name="connsiteY85" fmla="*/ 2991055 h 4034849"/>
              <a:gd name="connsiteX86" fmla="*/ 2563324 w 3256661"/>
              <a:gd name="connsiteY86" fmla="*/ 3081491 h 4034849"/>
              <a:gd name="connsiteX87" fmla="*/ 2583421 w 3256661"/>
              <a:gd name="connsiteY87" fmla="*/ 3242264 h 4034849"/>
              <a:gd name="connsiteX88" fmla="*/ 2593469 w 3256661"/>
              <a:gd name="connsiteY88" fmla="*/ 3272409 h 4034849"/>
              <a:gd name="connsiteX89" fmla="*/ 2603518 w 3256661"/>
              <a:gd name="connsiteY89" fmla="*/ 3332699 h 4034849"/>
              <a:gd name="connsiteX90" fmla="*/ 2563324 w 3256661"/>
              <a:gd name="connsiteY90" fmla="*/ 3372893 h 4034849"/>
              <a:gd name="connsiteX91" fmla="*/ 2533179 w 3256661"/>
              <a:gd name="connsiteY91" fmla="*/ 3433183 h 4034849"/>
              <a:gd name="connsiteX92" fmla="*/ 2543228 w 3256661"/>
              <a:gd name="connsiteY92" fmla="*/ 3523618 h 4034849"/>
              <a:gd name="connsiteX93" fmla="*/ 2553276 w 3256661"/>
              <a:gd name="connsiteY93" fmla="*/ 3553763 h 4034849"/>
              <a:gd name="connsiteX94" fmla="*/ 2583421 w 3256661"/>
              <a:gd name="connsiteY94" fmla="*/ 3563812 h 4034849"/>
              <a:gd name="connsiteX95" fmla="*/ 2593469 w 3256661"/>
              <a:gd name="connsiteY95" fmla="*/ 3593957 h 4034849"/>
              <a:gd name="connsiteX96" fmla="*/ 2633663 w 3256661"/>
              <a:gd name="connsiteY96" fmla="*/ 3654247 h 4034849"/>
              <a:gd name="connsiteX97" fmla="*/ 2704001 w 3256661"/>
              <a:gd name="connsiteY97" fmla="*/ 3724585 h 4034849"/>
              <a:gd name="connsiteX98" fmla="*/ 2734146 w 3256661"/>
              <a:gd name="connsiteY98" fmla="*/ 3744682 h 4034849"/>
              <a:gd name="connsiteX99" fmla="*/ 2754243 w 3256661"/>
              <a:gd name="connsiteY99" fmla="*/ 3774827 h 4034849"/>
              <a:gd name="connsiteX100" fmla="*/ 2784388 w 3256661"/>
              <a:gd name="connsiteY100" fmla="*/ 3784875 h 4034849"/>
              <a:gd name="connsiteX101" fmla="*/ 2804485 w 3256661"/>
              <a:gd name="connsiteY101" fmla="*/ 3825069 h 4034849"/>
              <a:gd name="connsiteX102" fmla="*/ 2834630 w 3256661"/>
              <a:gd name="connsiteY102" fmla="*/ 3845165 h 4034849"/>
              <a:gd name="connsiteX103" fmla="*/ 2864775 w 3256661"/>
              <a:gd name="connsiteY103" fmla="*/ 3875310 h 4034849"/>
              <a:gd name="connsiteX104" fmla="*/ 2894920 w 3256661"/>
              <a:gd name="connsiteY104" fmla="*/ 3885359 h 4034849"/>
              <a:gd name="connsiteX105" fmla="*/ 2935113 w 3256661"/>
              <a:gd name="connsiteY105" fmla="*/ 3905455 h 4034849"/>
              <a:gd name="connsiteX106" fmla="*/ 2965258 w 3256661"/>
              <a:gd name="connsiteY106" fmla="*/ 3915504 h 4034849"/>
              <a:gd name="connsiteX107" fmla="*/ 3045645 w 3256661"/>
              <a:gd name="connsiteY107" fmla="*/ 3955697 h 4034849"/>
              <a:gd name="connsiteX108" fmla="*/ 3075790 w 3256661"/>
              <a:gd name="connsiteY108" fmla="*/ 3965746 h 4034849"/>
              <a:gd name="connsiteX109" fmla="*/ 3105935 w 3256661"/>
              <a:gd name="connsiteY109" fmla="*/ 3985842 h 4034849"/>
              <a:gd name="connsiteX110" fmla="*/ 3136080 w 3256661"/>
              <a:gd name="connsiteY110" fmla="*/ 3995891 h 4034849"/>
              <a:gd name="connsiteX111" fmla="*/ 3196371 w 3256661"/>
              <a:gd name="connsiteY111" fmla="*/ 4026036 h 4034849"/>
              <a:gd name="connsiteX112" fmla="*/ 3206419 w 3256661"/>
              <a:gd name="connsiteY112" fmla="*/ 3965746 h 4034849"/>
              <a:gd name="connsiteX113" fmla="*/ 3226516 w 3256661"/>
              <a:gd name="connsiteY113" fmla="*/ 3905455 h 4034849"/>
              <a:gd name="connsiteX114" fmla="*/ 3236564 w 3256661"/>
              <a:gd name="connsiteY114" fmla="*/ 3845165 h 4034849"/>
              <a:gd name="connsiteX115" fmla="*/ 3246612 w 3256661"/>
              <a:gd name="connsiteY115" fmla="*/ 3815020 h 4034849"/>
              <a:gd name="connsiteX116" fmla="*/ 3256661 w 3256661"/>
              <a:gd name="connsiteY116" fmla="*/ 3714537 h 4034849"/>
              <a:gd name="connsiteX117" fmla="*/ 3226516 w 3256661"/>
              <a:gd name="connsiteY117" fmla="*/ 3604005 h 4034849"/>
              <a:gd name="connsiteX118" fmla="*/ 3216467 w 3256661"/>
              <a:gd name="connsiteY118" fmla="*/ 3423135 h 4034849"/>
              <a:gd name="connsiteX119" fmla="*/ 3196371 w 3256661"/>
              <a:gd name="connsiteY119" fmla="*/ 3272409 h 4034849"/>
              <a:gd name="connsiteX120" fmla="*/ 3176274 w 3256661"/>
              <a:gd name="connsiteY120" fmla="*/ 3161877 h 4034849"/>
              <a:gd name="connsiteX121" fmla="*/ 3156177 w 3256661"/>
              <a:gd name="connsiteY121" fmla="*/ 3131732 h 4034849"/>
              <a:gd name="connsiteX122" fmla="*/ 3146129 w 3256661"/>
              <a:gd name="connsiteY122" fmla="*/ 3081491 h 4034849"/>
              <a:gd name="connsiteX123" fmla="*/ 3136080 w 3256661"/>
              <a:gd name="connsiteY123" fmla="*/ 3021201 h 4034849"/>
              <a:gd name="connsiteX124" fmla="*/ 3115984 w 3256661"/>
              <a:gd name="connsiteY124" fmla="*/ 2960910 h 4034849"/>
              <a:gd name="connsiteX125" fmla="*/ 3085839 w 3256661"/>
              <a:gd name="connsiteY125" fmla="*/ 2860427 h 4034849"/>
              <a:gd name="connsiteX126" fmla="*/ 3065742 w 3256661"/>
              <a:gd name="connsiteY126" fmla="*/ 2830282 h 4034849"/>
              <a:gd name="connsiteX127" fmla="*/ 3045645 w 3256661"/>
              <a:gd name="connsiteY127" fmla="*/ 2769992 h 4034849"/>
              <a:gd name="connsiteX128" fmla="*/ 3035597 w 3256661"/>
              <a:gd name="connsiteY128" fmla="*/ 2739847 h 4034849"/>
              <a:gd name="connsiteX129" fmla="*/ 2995404 w 3256661"/>
              <a:gd name="connsiteY129" fmla="*/ 2669508 h 4034849"/>
              <a:gd name="connsiteX130" fmla="*/ 2965258 w 3256661"/>
              <a:gd name="connsiteY130" fmla="*/ 2609218 h 4034849"/>
              <a:gd name="connsiteX131" fmla="*/ 2955210 w 3256661"/>
              <a:gd name="connsiteY131" fmla="*/ 2579073 h 4034849"/>
              <a:gd name="connsiteX132" fmla="*/ 2935113 w 3256661"/>
              <a:gd name="connsiteY132" fmla="*/ 2498686 h 4034849"/>
              <a:gd name="connsiteX133" fmla="*/ 2935113 w 3256661"/>
              <a:gd name="connsiteY133" fmla="*/ 2307768 h 4034849"/>
              <a:gd name="connsiteX134" fmla="*/ 2965258 w 3256661"/>
              <a:gd name="connsiteY134" fmla="*/ 2277622 h 4034849"/>
              <a:gd name="connsiteX135" fmla="*/ 2975307 w 3256661"/>
              <a:gd name="connsiteY135" fmla="*/ 2247477 h 4034849"/>
              <a:gd name="connsiteX136" fmla="*/ 2935113 w 3256661"/>
              <a:gd name="connsiteY136" fmla="*/ 2157042 h 4034849"/>
              <a:gd name="connsiteX137" fmla="*/ 2894920 w 3256661"/>
              <a:gd name="connsiteY137" fmla="*/ 1996269 h 4034849"/>
              <a:gd name="connsiteX138" fmla="*/ 2874823 w 3256661"/>
              <a:gd name="connsiteY138" fmla="*/ 1915882 h 4034849"/>
              <a:gd name="connsiteX139" fmla="*/ 2854727 w 3256661"/>
              <a:gd name="connsiteY139" fmla="*/ 1845543 h 4034849"/>
              <a:gd name="connsiteX140" fmla="*/ 2844678 w 3256661"/>
              <a:gd name="connsiteY140" fmla="*/ 1765157 h 4034849"/>
              <a:gd name="connsiteX141" fmla="*/ 2834630 w 3256661"/>
              <a:gd name="connsiteY141" fmla="*/ 1704866 h 4034849"/>
              <a:gd name="connsiteX142" fmla="*/ 2804485 w 3256661"/>
              <a:gd name="connsiteY142" fmla="*/ 1735012 h 4034849"/>
              <a:gd name="connsiteX143" fmla="*/ 2784388 w 3256661"/>
              <a:gd name="connsiteY143" fmla="*/ 1765157 h 4034849"/>
              <a:gd name="connsiteX144" fmla="*/ 2754243 w 3256661"/>
              <a:gd name="connsiteY144" fmla="*/ 1775205 h 4034849"/>
              <a:gd name="connsiteX145" fmla="*/ 2704001 w 3256661"/>
              <a:gd name="connsiteY145" fmla="*/ 1704866 h 4034849"/>
              <a:gd name="connsiteX146" fmla="*/ 2673856 w 3256661"/>
              <a:gd name="connsiteY146" fmla="*/ 1694818 h 4034849"/>
              <a:gd name="connsiteX147" fmla="*/ 2603518 w 3256661"/>
              <a:gd name="connsiteY147" fmla="*/ 1785253 h 4034849"/>
              <a:gd name="connsiteX148" fmla="*/ 2573373 w 3256661"/>
              <a:gd name="connsiteY148" fmla="*/ 1805350 h 4034849"/>
              <a:gd name="connsiteX149" fmla="*/ 2563324 w 3256661"/>
              <a:gd name="connsiteY149" fmla="*/ 1775205 h 4034849"/>
              <a:gd name="connsiteX150" fmla="*/ 2523131 w 3256661"/>
              <a:gd name="connsiteY150" fmla="*/ 1714915 h 4034849"/>
              <a:gd name="connsiteX151" fmla="*/ 2482938 w 3256661"/>
              <a:gd name="connsiteY151" fmla="*/ 1946027 h 4034849"/>
              <a:gd name="connsiteX152" fmla="*/ 2462841 w 3256661"/>
              <a:gd name="connsiteY152" fmla="*/ 2006317 h 4034849"/>
              <a:gd name="connsiteX153" fmla="*/ 2452793 w 3256661"/>
              <a:gd name="connsiteY153" fmla="*/ 2036462 h 4034849"/>
              <a:gd name="connsiteX154" fmla="*/ 2422647 w 3256661"/>
              <a:gd name="connsiteY154" fmla="*/ 2096752 h 4034849"/>
              <a:gd name="connsiteX155" fmla="*/ 2382454 w 3256661"/>
              <a:gd name="connsiteY155" fmla="*/ 2106801 h 4034849"/>
              <a:gd name="connsiteX156" fmla="*/ 2352309 w 3256661"/>
              <a:gd name="connsiteY156" fmla="*/ 2126897 h 4034849"/>
              <a:gd name="connsiteX157" fmla="*/ 2302067 w 3256661"/>
              <a:gd name="connsiteY157" fmla="*/ 2177139 h 4034849"/>
              <a:gd name="connsiteX158" fmla="*/ 2312116 w 3256661"/>
              <a:gd name="connsiteY158" fmla="*/ 2267574 h 4034849"/>
              <a:gd name="connsiteX159" fmla="*/ 2322164 w 3256661"/>
              <a:gd name="connsiteY159" fmla="*/ 2297719 h 4034849"/>
              <a:gd name="connsiteX160" fmla="*/ 2312116 w 3256661"/>
              <a:gd name="connsiteY160" fmla="*/ 2368058 h 4034849"/>
              <a:gd name="connsiteX161" fmla="*/ 2332212 w 3256661"/>
              <a:gd name="connsiteY161" fmla="*/ 2428348 h 4034849"/>
              <a:gd name="connsiteX162" fmla="*/ 2281971 w 3256661"/>
              <a:gd name="connsiteY162" fmla="*/ 2488638 h 4034849"/>
              <a:gd name="connsiteX163" fmla="*/ 2241777 w 3256661"/>
              <a:gd name="connsiteY163" fmla="*/ 2498686 h 4034849"/>
              <a:gd name="connsiteX164" fmla="*/ 2211632 w 3256661"/>
              <a:gd name="connsiteY164" fmla="*/ 2518783 h 4034849"/>
              <a:gd name="connsiteX165" fmla="*/ 2191535 w 3256661"/>
              <a:gd name="connsiteY165" fmla="*/ 2548928 h 4034849"/>
              <a:gd name="connsiteX166" fmla="*/ 2141294 w 3256661"/>
              <a:gd name="connsiteY166" fmla="*/ 2558976 h 4034849"/>
              <a:gd name="connsiteX167" fmla="*/ 2091052 w 3256661"/>
              <a:gd name="connsiteY167" fmla="*/ 2518783 h 4034849"/>
              <a:gd name="connsiteX168" fmla="*/ 2070955 w 3256661"/>
              <a:gd name="connsiteY168" fmla="*/ 2458493 h 4034849"/>
              <a:gd name="connsiteX169" fmla="*/ 2040810 w 3256661"/>
              <a:gd name="connsiteY169" fmla="*/ 2438396 h 4034849"/>
              <a:gd name="connsiteX170" fmla="*/ 2020713 w 3256661"/>
              <a:gd name="connsiteY170" fmla="*/ 2317816 h 4034849"/>
              <a:gd name="connsiteX171" fmla="*/ 2000617 w 3256661"/>
              <a:gd name="connsiteY171" fmla="*/ 2227381 h 4034849"/>
              <a:gd name="connsiteX172" fmla="*/ 1970472 w 3256661"/>
              <a:gd name="connsiteY172" fmla="*/ 2207284 h 4034849"/>
              <a:gd name="connsiteX173" fmla="*/ 1890085 w 3256661"/>
              <a:gd name="connsiteY173" fmla="*/ 2217332 h 4034849"/>
              <a:gd name="connsiteX174" fmla="*/ 1859940 w 3256661"/>
              <a:gd name="connsiteY174" fmla="*/ 2237429 h 4034849"/>
              <a:gd name="connsiteX175" fmla="*/ 1880037 w 3256661"/>
              <a:gd name="connsiteY175" fmla="*/ 2297719 h 4034849"/>
              <a:gd name="connsiteX176" fmla="*/ 1859940 w 3256661"/>
              <a:gd name="connsiteY176" fmla="*/ 2327864 h 4034849"/>
              <a:gd name="connsiteX177" fmla="*/ 1849891 w 3256661"/>
              <a:gd name="connsiteY177" fmla="*/ 2378106 h 4034849"/>
              <a:gd name="connsiteX178" fmla="*/ 1829795 w 3256661"/>
              <a:gd name="connsiteY178" fmla="*/ 2347961 h 4034849"/>
              <a:gd name="connsiteX179" fmla="*/ 1809698 w 3256661"/>
              <a:gd name="connsiteY179" fmla="*/ 2287671 h 4034849"/>
              <a:gd name="connsiteX180" fmla="*/ 1789601 w 3256661"/>
              <a:gd name="connsiteY180" fmla="*/ 2227381 h 4034849"/>
              <a:gd name="connsiteX181" fmla="*/ 1779553 w 3256661"/>
              <a:gd name="connsiteY181" fmla="*/ 2197236 h 4034849"/>
              <a:gd name="connsiteX182" fmla="*/ 1769505 w 3256661"/>
              <a:gd name="connsiteY182" fmla="*/ 2167091 h 4034849"/>
              <a:gd name="connsiteX183" fmla="*/ 1759456 w 3256661"/>
              <a:gd name="connsiteY183" fmla="*/ 2076655 h 4034849"/>
              <a:gd name="connsiteX184" fmla="*/ 1709215 w 3256661"/>
              <a:gd name="connsiteY184" fmla="*/ 1986220 h 4034849"/>
              <a:gd name="connsiteX185" fmla="*/ 1658973 w 3256661"/>
              <a:gd name="connsiteY185" fmla="*/ 1935979 h 4034849"/>
              <a:gd name="connsiteX186" fmla="*/ 1669021 w 3256661"/>
              <a:gd name="connsiteY186" fmla="*/ 1775205 h 4034849"/>
              <a:gd name="connsiteX187" fmla="*/ 1689118 w 3256661"/>
              <a:gd name="connsiteY187" fmla="*/ 1714915 h 4034849"/>
              <a:gd name="connsiteX188" fmla="*/ 1699166 w 3256661"/>
              <a:gd name="connsiteY188" fmla="*/ 1684770 h 4034849"/>
              <a:gd name="connsiteX189" fmla="*/ 1709215 w 3256661"/>
              <a:gd name="connsiteY189" fmla="*/ 1654625 h 4034849"/>
              <a:gd name="connsiteX190" fmla="*/ 1719263 w 3256661"/>
              <a:gd name="connsiteY190" fmla="*/ 1614431 h 4034849"/>
              <a:gd name="connsiteX191" fmla="*/ 1729311 w 3256661"/>
              <a:gd name="connsiteY191" fmla="*/ 1423513 h 4034849"/>
              <a:gd name="connsiteX192" fmla="*/ 1759456 w 3256661"/>
              <a:gd name="connsiteY192" fmla="*/ 1413464 h 4034849"/>
              <a:gd name="connsiteX193" fmla="*/ 1859940 w 3256661"/>
              <a:gd name="connsiteY193" fmla="*/ 1403416 h 4034849"/>
              <a:gd name="connsiteX194" fmla="*/ 1839843 w 3256661"/>
              <a:gd name="connsiteY194" fmla="*/ 1302932 h 4034849"/>
              <a:gd name="connsiteX195" fmla="*/ 1910182 w 3256661"/>
              <a:gd name="connsiteY195" fmla="*/ 1323029 h 4034849"/>
              <a:gd name="connsiteX196" fmla="*/ 2000617 w 3256661"/>
              <a:gd name="connsiteY196" fmla="*/ 1333077 h 4034849"/>
              <a:gd name="connsiteX197" fmla="*/ 2060907 w 3256661"/>
              <a:gd name="connsiteY197" fmla="*/ 1312981 h 4034849"/>
              <a:gd name="connsiteX198" fmla="*/ 2091052 w 3256661"/>
              <a:gd name="connsiteY198" fmla="*/ 1302932 h 4034849"/>
              <a:gd name="connsiteX199" fmla="*/ 2121197 w 3256661"/>
              <a:gd name="connsiteY199" fmla="*/ 1272787 h 4034849"/>
              <a:gd name="connsiteX200" fmla="*/ 2131245 w 3256661"/>
              <a:gd name="connsiteY200" fmla="*/ 1242642 h 4034849"/>
              <a:gd name="connsiteX201" fmla="*/ 2151342 w 3256661"/>
              <a:gd name="connsiteY201" fmla="*/ 1212497 h 4034849"/>
              <a:gd name="connsiteX202" fmla="*/ 2161390 w 3256661"/>
              <a:gd name="connsiteY202" fmla="*/ 1162255 h 4034849"/>
              <a:gd name="connsiteX203" fmla="*/ 2181487 w 3256661"/>
              <a:gd name="connsiteY203" fmla="*/ 1192401 h 4034849"/>
              <a:gd name="connsiteX204" fmla="*/ 2241777 w 3256661"/>
              <a:gd name="connsiteY204" fmla="*/ 1222546 h 4034849"/>
              <a:gd name="connsiteX205" fmla="*/ 2261874 w 3256661"/>
              <a:gd name="connsiteY205" fmla="*/ 1192401 h 4034849"/>
              <a:gd name="connsiteX206" fmla="*/ 2271922 w 3256661"/>
              <a:gd name="connsiteY206" fmla="*/ 1162255 h 4034849"/>
              <a:gd name="connsiteX207" fmla="*/ 2332212 w 3256661"/>
              <a:gd name="connsiteY207" fmla="*/ 1182352 h 4034849"/>
              <a:gd name="connsiteX208" fmla="*/ 2392502 w 3256661"/>
              <a:gd name="connsiteY208" fmla="*/ 1222546 h 4034849"/>
              <a:gd name="connsiteX209" fmla="*/ 2422647 w 3256661"/>
              <a:gd name="connsiteY209" fmla="*/ 1242642 h 4034849"/>
              <a:gd name="connsiteX210" fmla="*/ 2452793 w 3256661"/>
              <a:gd name="connsiteY210" fmla="*/ 1252691 h 4034849"/>
              <a:gd name="connsiteX211" fmla="*/ 2472889 w 3256661"/>
              <a:gd name="connsiteY211" fmla="*/ 1152207 h 4034849"/>
              <a:gd name="connsiteX212" fmla="*/ 2452793 w 3256661"/>
              <a:gd name="connsiteY212" fmla="*/ 1091917 h 4034849"/>
              <a:gd name="connsiteX213" fmla="*/ 2462841 w 3256661"/>
              <a:gd name="connsiteY213" fmla="*/ 1041675 h 4034849"/>
              <a:gd name="connsiteX214" fmla="*/ 2492986 w 3256661"/>
              <a:gd name="connsiteY214" fmla="*/ 1051724 h 4034849"/>
              <a:gd name="connsiteX215" fmla="*/ 2513083 w 3256661"/>
              <a:gd name="connsiteY215" fmla="*/ 1021579 h 4034849"/>
              <a:gd name="connsiteX216" fmla="*/ 2523131 w 3256661"/>
              <a:gd name="connsiteY216" fmla="*/ 991433 h 4034849"/>
              <a:gd name="connsiteX217" fmla="*/ 2593469 w 3256661"/>
              <a:gd name="connsiteY217" fmla="*/ 1011530 h 4034849"/>
              <a:gd name="connsiteX218" fmla="*/ 2623615 w 3256661"/>
              <a:gd name="connsiteY218" fmla="*/ 981385 h 4034849"/>
              <a:gd name="connsiteX219" fmla="*/ 2653760 w 3256661"/>
              <a:gd name="connsiteY219" fmla="*/ 961288 h 4034849"/>
              <a:gd name="connsiteX220" fmla="*/ 2673856 w 3256661"/>
              <a:gd name="connsiteY220" fmla="*/ 931143 h 4034849"/>
              <a:gd name="connsiteX221" fmla="*/ 2673856 w 3256661"/>
              <a:gd name="connsiteY221" fmla="*/ 760321 h 4034849"/>
              <a:gd name="connsiteX222" fmla="*/ 2693953 w 3256661"/>
              <a:gd name="connsiteY222" fmla="*/ 689983 h 4034849"/>
              <a:gd name="connsiteX223" fmla="*/ 2744195 w 3256661"/>
              <a:gd name="connsiteY223" fmla="*/ 629693 h 4034849"/>
              <a:gd name="connsiteX224" fmla="*/ 2784388 w 3256661"/>
              <a:gd name="connsiteY224" fmla="*/ 569403 h 4034849"/>
              <a:gd name="connsiteX225" fmla="*/ 2794437 w 3256661"/>
              <a:gd name="connsiteY225" fmla="*/ 368436 h 4034849"/>
              <a:gd name="connsiteX226" fmla="*/ 2904968 w 3256661"/>
              <a:gd name="connsiteY226" fmla="*/ 398581 h 4034849"/>
              <a:gd name="connsiteX227" fmla="*/ 2935113 w 3256661"/>
              <a:gd name="connsiteY227" fmla="*/ 428726 h 4034849"/>
              <a:gd name="connsiteX228" fmla="*/ 2995404 w 3256661"/>
              <a:gd name="connsiteY228" fmla="*/ 448822 h 4034849"/>
              <a:gd name="connsiteX229" fmla="*/ 3025549 w 3256661"/>
              <a:gd name="connsiteY229" fmla="*/ 418677 h 4034849"/>
              <a:gd name="connsiteX230" fmla="*/ 2995404 w 3256661"/>
              <a:gd name="connsiteY230" fmla="*/ 278001 h 4034849"/>
              <a:gd name="connsiteX231" fmla="*/ 2965258 w 3256661"/>
              <a:gd name="connsiteY231" fmla="*/ 257904 h 4034849"/>
              <a:gd name="connsiteX232" fmla="*/ 2915017 w 3256661"/>
              <a:gd name="connsiteY232" fmla="*/ 197614 h 4034849"/>
              <a:gd name="connsiteX233" fmla="*/ 2894920 w 3256661"/>
              <a:gd name="connsiteY233" fmla="*/ 167469 h 4034849"/>
              <a:gd name="connsiteX234" fmla="*/ 2834630 w 3256661"/>
              <a:gd name="connsiteY234" fmla="*/ 147372 h 4034849"/>
              <a:gd name="connsiteX235" fmla="*/ 2754243 w 3256661"/>
              <a:gd name="connsiteY235" fmla="*/ 127275 h 4034849"/>
              <a:gd name="connsiteX236" fmla="*/ 2724098 w 3256661"/>
              <a:gd name="connsiteY236" fmla="*/ 117227 h 4034849"/>
              <a:gd name="connsiteX237" fmla="*/ 2693953 w 3256661"/>
              <a:gd name="connsiteY237" fmla="*/ 97130 h 4034849"/>
              <a:gd name="connsiteX238" fmla="*/ 2623615 w 3256661"/>
              <a:gd name="connsiteY238" fmla="*/ 77033 h 4034849"/>
              <a:gd name="connsiteX239" fmla="*/ 2613566 w 3256661"/>
              <a:gd name="connsiteY239" fmla="*/ 46888 h 4034849"/>
              <a:gd name="connsiteX240" fmla="*/ 2412599 w 3256661"/>
              <a:gd name="connsiteY240" fmla="*/ 77033 h 4034849"/>
              <a:gd name="connsiteX241" fmla="*/ 2191535 w 3256661"/>
              <a:gd name="connsiteY241" fmla="*/ 77033 h 4034849"/>
              <a:gd name="connsiteX242" fmla="*/ 2161390 w 3256661"/>
              <a:gd name="connsiteY242" fmla="*/ 87082 h 4034849"/>
              <a:gd name="connsiteX243" fmla="*/ 2131245 w 3256661"/>
              <a:gd name="connsiteY243" fmla="*/ 107179 h 4034849"/>
              <a:gd name="connsiteX244" fmla="*/ 2121197 w 3256661"/>
              <a:gd name="connsiteY244" fmla="*/ 77033 h 4034849"/>
              <a:gd name="connsiteX245" fmla="*/ 2030762 w 3256661"/>
              <a:gd name="connsiteY245" fmla="*/ 77033 h 4034849"/>
              <a:gd name="connsiteX246" fmla="*/ 1930278 w 3256661"/>
              <a:gd name="connsiteY246" fmla="*/ 97130 h 4034849"/>
              <a:gd name="connsiteX247" fmla="*/ 1859940 w 3256661"/>
              <a:gd name="connsiteY247" fmla="*/ 87082 h 4034849"/>
              <a:gd name="connsiteX248" fmla="*/ 1648924 w 3256661"/>
              <a:gd name="connsiteY248" fmla="*/ 46888 h 4034849"/>
              <a:gd name="connsiteX249" fmla="*/ 1468054 w 3256661"/>
              <a:gd name="connsiteY249" fmla="*/ 66985 h 4034849"/>
              <a:gd name="connsiteX250" fmla="*/ 1437909 w 3256661"/>
              <a:gd name="connsiteY250" fmla="*/ 87082 h 4034849"/>
              <a:gd name="connsiteX251" fmla="*/ 1226894 w 3256661"/>
              <a:gd name="connsiteY251" fmla="*/ 77033 h 4034849"/>
              <a:gd name="connsiteX252" fmla="*/ 1066120 w 3256661"/>
              <a:gd name="connsiteY252" fmla="*/ 56937 h 4034849"/>
              <a:gd name="connsiteX253" fmla="*/ 1005830 w 3256661"/>
              <a:gd name="connsiteY253" fmla="*/ 56937 h 4034849"/>
              <a:gd name="connsiteX254" fmla="*/ 915395 w 3256661"/>
              <a:gd name="connsiteY254" fmla="*/ 46888 h 4034849"/>
              <a:gd name="connsiteX255" fmla="*/ 885250 w 3256661"/>
              <a:gd name="connsiteY255" fmla="*/ 56937 h 4034849"/>
              <a:gd name="connsiteX256" fmla="*/ 845056 w 3256661"/>
              <a:gd name="connsiteY256" fmla="*/ 77033 h 4034849"/>
              <a:gd name="connsiteX257" fmla="*/ 804863 w 3256661"/>
              <a:gd name="connsiteY257" fmla="*/ 87082 h 4034849"/>
              <a:gd name="connsiteX258" fmla="*/ 724476 w 3256661"/>
              <a:gd name="connsiteY258" fmla="*/ 66985 h 4034849"/>
              <a:gd name="connsiteX259" fmla="*/ 694331 w 3256661"/>
              <a:gd name="connsiteY259" fmla="*/ 46888 h 4034849"/>
              <a:gd name="connsiteX260" fmla="*/ 674234 w 3256661"/>
              <a:gd name="connsiteY260" fmla="*/ 16743 h 403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3256661" h="4034849">
                <a:moveTo>
                  <a:pt x="674234" y="16743"/>
                </a:moveTo>
                <a:cubicBezTo>
                  <a:pt x="662511" y="20092"/>
                  <a:pt x="690978" y="0"/>
                  <a:pt x="623993" y="66985"/>
                </a:cubicBezTo>
                <a:cubicBezTo>
                  <a:pt x="615454" y="75524"/>
                  <a:pt x="612435" y="88591"/>
                  <a:pt x="603896" y="97130"/>
                </a:cubicBezTo>
                <a:cubicBezTo>
                  <a:pt x="595357" y="105669"/>
                  <a:pt x="582777" y="109204"/>
                  <a:pt x="573751" y="117227"/>
                </a:cubicBezTo>
                <a:cubicBezTo>
                  <a:pt x="539515" y="147659"/>
                  <a:pt x="522409" y="178067"/>
                  <a:pt x="483316" y="197614"/>
                </a:cubicBezTo>
                <a:cubicBezTo>
                  <a:pt x="473842" y="202351"/>
                  <a:pt x="463219" y="204313"/>
                  <a:pt x="453171" y="207662"/>
                </a:cubicBezTo>
                <a:lnTo>
                  <a:pt x="412977" y="267952"/>
                </a:lnTo>
                <a:lnTo>
                  <a:pt x="392880" y="298097"/>
                </a:lnTo>
                <a:cubicBezTo>
                  <a:pt x="368782" y="370394"/>
                  <a:pt x="398026" y="280088"/>
                  <a:pt x="372784" y="368436"/>
                </a:cubicBezTo>
                <a:cubicBezTo>
                  <a:pt x="369874" y="378620"/>
                  <a:pt x="367879" y="389322"/>
                  <a:pt x="362735" y="398581"/>
                </a:cubicBezTo>
                <a:cubicBezTo>
                  <a:pt x="351005" y="419695"/>
                  <a:pt x="335940" y="438774"/>
                  <a:pt x="322542" y="458871"/>
                </a:cubicBezTo>
                <a:cubicBezTo>
                  <a:pt x="307714" y="481114"/>
                  <a:pt x="295510" y="503688"/>
                  <a:pt x="272300" y="519161"/>
                </a:cubicBezTo>
                <a:cubicBezTo>
                  <a:pt x="263487" y="525036"/>
                  <a:pt x="252203" y="525860"/>
                  <a:pt x="242155" y="529209"/>
                </a:cubicBezTo>
                <a:cubicBezTo>
                  <a:pt x="232107" y="535908"/>
                  <a:pt x="223110" y="544549"/>
                  <a:pt x="212010" y="549306"/>
                </a:cubicBezTo>
                <a:cubicBezTo>
                  <a:pt x="121169" y="588238"/>
                  <a:pt x="217353" y="528996"/>
                  <a:pt x="141672" y="579451"/>
                </a:cubicBezTo>
                <a:cubicBezTo>
                  <a:pt x="133769" y="591305"/>
                  <a:pt x="109546" y="621911"/>
                  <a:pt x="111527" y="639741"/>
                </a:cubicBezTo>
                <a:cubicBezTo>
                  <a:pt x="113866" y="660795"/>
                  <a:pt x="127468" y="679259"/>
                  <a:pt x="131623" y="700031"/>
                </a:cubicBezTo>
                <a:lnTo>
                  <a:pt x="141672" y="750273"/>
                </a:lnTo>
                <a:cubicBezTo>
                  <a:pt x="138322" y="817262"/>
                  <a:pt x="137193" y="884399"/>
                  <a:pt x="131623" y="951240"/>
                </a:cubicBezTo>
                <a:cubicBezTo>
                  <a:pt x="130476" y="965002"/>
                  <a:pt x="124571" y="977952"/>
                  <a:pt x="121575" y="991433"/>
                </a:cubicBezTo>
                <a:cubicBezTo>
                  <a:pt x="117870" y="1008105"/>
                  <a:pt x="114335" y="1024828"/>
                  <a:pt x="111527" y="1041675"/>
                </a:cubicBezTo>
                <a:cubicBezTo>
                  <a:pt x="107633" y="1065037"/>
                  <a:pt x="111097" y="1090371"/>
                  <a:pt x="101478" y="1112014"/>
                </a:cubicBezTo>
                <a:cubicBezTo>
                  <a:pt x="96573" y="1123050"/>
                  <a:pt x="81381" y="1125411"/>
                  <a:pt x="71333" y="1132110"/>
                </a:cubicBezTo>
                <a:cubicBezTo>
                  <a:pt x="64634" y="1152207"/>
                  <a:pt x="52412" y="1171250"/>
                  <a:pt x="51237" y="1192401"/>
                </a:cubicBezTo>
                <a:cubicBezTo>
                  <a:pt x="40600" y="1383847"/>
                  <a:pt x="60282" y="1315986"/>
                  <a:pt x="31140" y="1403416"/>
                </a:cubicBezTo>
                <a:cubicBezTo>
                  <a:pt x="52551" y="1574700"/>
                  <a:pt x="0" y="1547112"/>
                  <a:pt x="81382" y="1574238"/>
                </a:cubicBezTo>
                <a:cubicBezTo>
                  <a:pt x="91430" y="1584286"/>
                  <a:pt x="102430" y="1593466"/>
                  <a:pt x="111527" y="1604383"/>
                </a:cubicBezTo>
                <a:cubicBezTo>
                  <a:pt x="119258" y="1613660"/>
                  <a:pt x="123084" y="1625989"/>
                  <a:pt x="131623" y="1634528"/>
                </a:cubicBezTo>
                <a:cubicBezTo>
                  <a:pt x="140162" y="1643068"/>
                  <a:pt x="151720" y="1647926"/>
                  <a:pt x="161768" y="1654625"/>
                </a:cubicBezTo>
                <a:cubicBezTo>
                  <a:pt x="168467" y="1664673"/>
                  <a:pt x="176464" y="1673968"/>
                  <a:pt x="181865" y="1684770"/>
                </a:cubicBezTo>
                <a:cubicBezTo>
                  <a:pt x="186602" y="1694244"/>
                  <a:pt x="184423" y="1707425"/>
                  <a:pt x="191913" y="1714915"/>
                </a:cubicBezTo>
                <a:cubicBezTo>
                  <a:pt x="199403" y="1722405"/>
                  <a:pt x="212010" y="1721614"/>
                  <a:pt x="222058" y="1724963"/>
                </a:cubicBezTo>
                <a:cubicBezTo>
                  <a:pt x="232107" y="1731662"/>
                  <a:pt x="241168" y="1740155"/>
                  <a:pt x="252204" y="1745060"/>
                </a:cubicBezTo>
                <a:cubicBezTo>
                  <a:pt x="359827" y="1792893"/>
                  <a:pt x="274415" y="1739772"/>
                  <a:pt x="342639" y="1785253"/>
                </a:cubicBezTo>
                <a:cubicBezTo>
                  <a:pt x="366803" y="1821500"/>
                  <a:pt x="381724" y="1848153"/>
                  <a:pt x="423026" y="1875688"/>
                </a:cubicBezTo>
                <a:lnTo>
                  <a:pt x="543606" y="1956075"/>
                </a:lnTo>
                <a:lnTo>
                  <a:pt x="573751" y="1976172"/>
                </a:lnTo>
                <a:cubicBezTo>
                  <a:pt x="583799" y="1982871"/>
                  <a:pt x="592054" y="1993901"/>
                  <a:pt x="603896" y="1996269"/>
                </a:cubicBezTo>
                <a:cubicBezTo>
                  <a:pt x="714765" y="2018442"/>
                  <a:pt x="671974" y="2005563"/>
                  <a:pt x="734524" y="2026414"/>
                </a:cubicBezTo>
                <a:cubicBezTo>
                  <a:pt x="744572" y="2036462"/>
                  <a:pt x="751959" y="2050204"/>
                  <a:pt x="764669" y="2056559"/>
                </a:cubicBezTo>
                <a:cubicBezTo>
                  <a:pt x="776570" y="2062510"/>
                  <a:pt x="883379" y="2076315"/>
                  <a:pt x="885250" y="2076655"/>
                </a:cubicBezTo>
                <a:cubicBezTo>
                  <a:pt x="954143" y="2089181"/>
                  <a:pt x="898211" y="2082408"/>
                  <a:pt x="955588" y="2096752"/>
                </a:cubicBezTo>
                <a:cubicBezTo>
                  <a:pt x="972157" y="2100894"/>
                  <a:pt x="989158" y="2103096"/>
                  <a:pt x="1005830" y="2106801"/>
                </a:cubicBezTo>
                <a:cubicBezTo>
                  <a:pt x="1019311" y="2109797"/>
                  <a:pt x="1032625" y="2113500"/>
                  <a:pt x="1046023" y="2116849"/>
                </a:cubicBezTo>
                <a:cubicBezTo>
                  <a:pt x="1092916" y="2187187"/>
                  <a:pt x="1066120" y="2163741"/>
                  <a:pt x="1116362" y="2197236"/>
                </a:cubicBezTo>
                <a:cubicBezTo>
                  <a:pt x="1081398" y="2302125"/>
                  <a:pt x="1097774" y="2236396"/>
                  <a:pt x="1086217" y="2398203"/>
                </a:cubicBezTo>
                <a:cubicBezTo>
                  <a:pt x="1092916" y="2424999"/>
                  <a:pt x="1099046" y="2451943"/>
                  <a:pt x="1106313" y="2478590"/>
                </a:cubicBezTo>
                <a:cubicBezTo>
                  <a:pt x="1109100" y="2488809"/>
                  <a:pt x="1110487" y="2499922"/>
                  <a:pt x="1116362" y="2508735"/>
                </a:cubicBezTo>
                <a:cubicBezTo>
                  <a:pt x="1124245" y="2520559"/>
                  <a:pt x="1137410" y="2527963"/>
                  <a:pt x="1146507" y="2538880"/>
                </a:cubicBezTo>
                <a:cubicBezTo>
                  <a:pt x="1154238" y="2548158"/>
                  <a:pt x="1159905" y="2558977"/>
                  <a:pt x="1166604" y="2569025"/>
                </a:cubicBezTo>
                <a:cubicBezTo>
                  <a:pt x="1200098" y="2565675"/>
                  <a:pt x="1235153" y="2569621"/>
                  <a:pt x="1267087" y="2558976"/>
                </a:cubicBezTo>
                <a:cubicBezTo>
                  <a:pt x="1278544" y="2555157"/>
                  <a:pt x="1279453" y="2538109"/>
                  <a:pt x="1287184" y="2528831"/>
                </a:cubicBezTo>
                <a:cubicBezTo>
                  <a:pt x="1316134" y="2494091"/>
                  <a:pt x="1310321" y="2501022"/>
                  <a:pt x="1347474" y="2488638"/>
                </a:cubicBezTo>
                <a:cubicBezTo>
                  <a:pt x="1354173" y="2478590"/>
                  <a:pt x="1357330" y="2464894"/>
                  <a:pt x="1367571" y="2458493"/>
                </a:cubicBezTo>
                <a:cubicBezTo>
                  <a:pt x="1403367" y="2436120"/>
                  <a:pt x="1470721" y="2433039"/>
                  <a:pt x="1508247" y="2428348"/>
                </a:cubicBezTo>
                <a:cubicBezTo>
                  <a:pt x="1551790" y="2431697"/>
                  <a:pt x="1597445" y="2424586"/>
                  <a:pt x="1638876" y="2438396"/>
                </a:cubicBezTo>
                <a:cubicBezTo>
                  <a:pt x="1653087" y="2443133"/>
                  <a:pt x="1649383" y="2467083"/>
                  <a:pt x="1658973" y="2478590"/>
                </a:cubicBezTo>
                <a:cubicBezTo>
                  <a:pt x="1679671" y="2503428"/>
                  <a:pt x="1710733" y="2503009"/>
                  <a:pt x="1739360" y="2508735"/>
                </a:cubicBezTo>
                <a:cubicBezTo>
                  <a:pt x="1779553" y="2505385"/>
                  <a:pt x="1820391" y="2506596"/>
                  <a:pt x="1859940" y="2498686"/>
                </a:cubicBezTo>
                <a:cubicBezTo>
                  <a:pt x="1871782" y="2496318"/>
                  <a:pt x="1886266" y="2490047"/>
                  <a:pt x="1890085" y="2478590"/>
                </a:cubicBezTo>
                <a:cubicBezTo>
                  <a:pt x="1900730" y="2446656"/>
                  <a:pt x="1895014" y="2411376"/>
                  <a:pt x="1900133" y="2378106"/>
                </a:cubicBezTo>
                <a:cubicBezTo>
                  <a:pt x="1905745" y="2341628"/>
                  <a:pt x="1913720" y="2350932"/>
                  <a:pt x="1930278" y="2317816"/>
                </a:cubicBezTo>
                <a:cubicBezTo>
                  <a:pt x="1937488" y="2303395"/>
                  <a:pt x="1947154" y="2260362"/>
                  <a:pt x="1950375" y="2247477"/>
                </a:cubicBezTo>
                <a:cubicBezTo>
                  <a:pt x="1960423" y="2254176"/>
                  <a:pt x="1977591" y="2255858"/>
                  <a:pt x="1980520" y="2267574"/>
                </a:cubicBezTo>
                <a:cubicBezTo>
                  <a:pt x="1991922" y="2313182"/>
                  <a:pt x="1985376" y="2361527"/>
                  <a:pt x="1990568" y="2408251"/>
                </a:cubicBezTo>
                <a:cubicBezTo>
                  <a:pt x="1992093" y="2421977"/>
                  <a:pt x="1992956" y="2436953"/>
                  <a:pt x="2000617" y="2448444"/>
                </a:cubicBezTo>
                <a:cubicBezTo>
                  <a:pt x="2007316" y="2458492"/>
                  <a:pt x="2020714" y="2461842"/>
                  <a:pt x="2030762" y="2468541"/>
                </a:cubicBezTo>
                <a:cubicBezTo>
                  <a:pt x="2088360" y="2554941"/>
                  <a:pt x="2019300" y="2445619"/>
                  <a:pt x="2060907" y="2528831"/>
                </a:cubicBezTo>
                <a:cubicBezTo>
                  <a:pt x="2066308" y="2539633"/>
                  <a:pt x="2074305" y="2548928"/>
                  <a:pt x="2081004" y="2558976"/>
                </a:cubicBezTo>
                <a:cubicBezTo>
                  <a:pt x="2084353" y="2569024"/>
                  <a:pt x="2085177" y="2580308"/>
                  <a:pt x="2091052" y="2589121"/>
                </a:cubicBezTo>
                <a:cubicBezTo>
                  <a:pt x="2106525" y="2612331"/>
                  <a:pt x="2129099" y="2624534"/>
                  <a:pt x="2151342" y="2639363"/>
                </a:cubicBezTo>
                <a:cubicBezTo>
                  <a:pt x="2161390" y="2629315"/>
                  <a:pt x="2172390" y="2620135"/>
                  <a:pt x="2181487" y="2609218"/>
                </a:cubicBezTo>
                <a:cubicBezTo>
                  <a:pt x="2189218" y="2599940"/>
                  <a:pt x="2191343" y="2585474"/>
                  <a:pt x="2201584" y="2579073"/>
                </a:cubicBezTo>
                <a:cubicBezTo>
                  <a:pt x="2219548" y="2567846"/>
                  <a:pt x="2244248" y="2570726"/>
                  <a:pt x="2261874" y="2558976"/>
                </a:cubicBezTo>
                <a:lnTo>
                  <a:pt x="2292019" y="2538880"/>
                </a:lnTo>
                <a:cubicBezTo>
                  <a:pt x="2298718" y="2528832"/>
                  <a:pt x="2300903" y="2513220"/>
                  <a:pt x="2312116" y="2508735"/>
                </a:cubicBezTo>
                <a:cubicBezTo>
                  <a:pt x="2321950" y="2504801"/>
                  <a:pt x="2333990" y="2512166"/>
                  <a:pt x="2342261" y="2518783"/>
                </a:cubicBezTo>
                <a:cubicBezTo>
                  <a:pt x="2376138" y="2545885"/>
                  <a:pt x="2351604" y="2547870"/>
                  <a:pt x="2372406" y="2579073"/>
                </a:cubicBezTo>
                <a:cubicBezTo>
                  <a:pt x="2380289" y="2590897"/>
                  <a:pt x="2393827" y="2598001"/>
                  <a:pt x="2402551" y="2609218"/>
                </a:cubicBezTo>
                <a:cubicBezTo>
                  <a:pt x="2417380" y="2628283"/>
                  <a:pt x="2442744" y="2669508"/>
                  <a:pt x="2442744" y="2669508"/>
                </a:cubicBezTo>
                <a:cubicBezTo>
                  <a:pt x="2446094" y="2689605"/>
                  <a:pt x="2449912" y="2709629"/>
                  <a:pt x="2452793" y="2729798"/>
                </a:cubicBezTo>
                <a:cubicBezTo>
                  <a:pt x="2456612" y="2756531"/>
                  <a:pt x="2458011" y="2783616"/>
                  <a:pt x="2462841" y="2810185"/>
                </a:cubicBezTo>
                <a:cubicBezTo>
                  <a:pt x="2464736" y="2820606"/>
                  <a:pt x="2470320" y="2830054"/>
                  <a:pt x="2472889" y="2840330"/>
                </a:cubicBezTo>
                <a:cubicBezTo>
                  <a:pt x="2493608" y="2923206"/>
                  <a:pt x="2472358" y="2858565"/>
                  <a:pt x="2492986" y="2930765"/>
                </a:cubicBezTo>
                <a:cubicBezTo>
                  <a:pt x="2495896" y="2940949"/>
                  <a:pt x="2498297" y="2951436"/>
                  <a:pt x="2503034" y="2960910"/>
                </a:cubicBezTo>
                <a:cubicBezTo>
                  <a:pt x="2508435" y="2971712"/>
                  <a:pt x="2516432" y="2981007"/>
                  <a:pt x="2523131" y="2991055"/>
                </a:cubicBezTo>
                <a:cubicBezTo>
                  <a:pt x="2547047" y="3062803"/>
                  <a:pt x="2531477" y="3033720"/>
                  <a:pt x="2563324" y="3081491"/>
                </a:cubicBezTo>
                <a:cubicBezTo>
                  <a:pt x="2591331" y="3221513"/>
                  <a:pt x="2548645" y="2998824"/>
                  <a:pt x="2583421" y="3242264"/>
                </a:cubicBezTo>
                <a:cubicBezTo>
                  <a:pt x="2584919" y="3252749"/>
                  <a:pt x="2591171" y="3262069"/>
                  <a:pt x="2593469" y="3272409"/>
                </a:cubicBezTo>
                <a:cubicBezTo>
                  <a:pt x="2597889" y="3292298"/>
                  <a:pt x="2600168" y="3312602"/>
                  <a:pt x="2603518" y="3332699"/>
                </a:cubicBezTo>
                <a:cubicBezTo>
                  <a:pt x="2581593" y="3398471"/>
                  <a:pt x="2612044" y="3333916"/>
                  <a:pt x="2563324" y="3372893"/>
                </a:cubicBezTo>
                <a:cubicBezTo>
                  <a:pt x="2545617" y="3387059"/>
                  <a:pt x="2539798" y="3413326"/>
                  <a:pt x="2533179" y="3433183"/>
                </a:cubicBezTo>
                <a:cubicBezTo>
                  <a:pt x="2536529" y="3463328"/>
                  <a:pt x="2538242" y="3493700"/>
                  <a:pt x="2543228" y="3523618"/>
                </a:cubicBezTo>
                <a:cubicBezTo>
                  <a:pt x="2544969" y="3534066"/>
                  <a:pt x="2545787" y="3546273"/>
                  <a:pt x="2553276" y="3553763"/>
                </a:cubicBezTo>
                <a:cubicBezTo>
                  <a:pt x="2560766" y="3561253"/>
                  <a:pt x="2573373" y="3560462"/>
                  <a:pt x="2583421" y="3563812"/>
                </a:cubicBezTo>
                <a:cubicBezTo>
                  <a:pt x="2586770" y="3573860"/>
                  <a:pt x="2588325" y="3584698"/>
                  <a:pt x="2593469" y="3593957"/>
                </a:cubicBezTo>
                <a:cubicBezTo>
                  <a:pt x="2605199" y="3615071"/>
                  <a:pt x="2633663" y="3654247"/>
                  <a:pt x="2633663" y="3654247"/>
                </a:cubicBezTo>
                <a:cubicBezTo>
                  <a:pt x="2651349" y="3707306"/>
                  <a:pt x="2634898" y="3678516"/>
                  <a:pt x="2704001" y="3724585"/>
                </a:cubicBezTo>
                <a:lnTo>
                  <a:pt x="2734146" y="3744682"/>
                </a:lnTo>
                <a:cubicBezTo>
                  <a:pt x="2740845" y="3754730"/>
                  <a:pt x="2744813" y="3767283"/>
                  <a:pt x="2754243" y="3774827"/>
                </a:cubicBezTo>
                <a:cubicBezTo>
                  <a:pt x="2762514" y="3781444"/>
                  <a:pt x="2776898" y="3777385"/>
                  <a:pt x="2784388" y="3784875"/>
                </a:cubicBezTo>
                <a:cubicBezTo>
                  <a:pt x="2794980" y="3795467"/>
                  <a:pt x="2794895" y="3813562"/>
                  <a:pt x="2804485" y="3825069"/>
                </a:cubicBezTo>
                <a:cubicBezTo>
                  <a:pt x="2812216" y="3834346"/>
                  <a:pt x="2825353" y="3837434"/>
                  <a:pt x="2834630" y="3845165"/>
                </a:cubicBezTo>
                <a:cubicBezTo>
                  <a:pt x="2845547" y="3854262"/>
                  <a:pt x="2852951" y="3867427"/>
                  <a:pt x="2864775" y="3875310"/>
                </a:cubicBezTo>
                <a:cubicBezTo>
                  <a:pt x="2873588" y="3881185"/>
                  <a:pt x="2885184" y="3881187"/>
                  <a:pt x="2894920" y="3885359"/>
                </a:cubicBezTo>
                <a:cubicBezTo>
                  <a:pt x="2908688" y="3891260"/>
                  <a:pt x="2921345" y="3899554"/>
                  <a:pt x="2935113" y="3905455"/>
                </a:cubicBezTo>
                <a:cubicBezTo>
                  <a:pt x="2944849" y="3909627"/>
                  <a:pt x="2955615" y="3911121"/>
                  <a:pt x="2965258" y="3915504"/>
                </a:cubicBezTo>
                <a:cubicBezTo>
                  <a:pt x="2992531" y="3927901"/>
                  <a:pt x="3017224" y="3946223"/>
                  <a:pt x="3045645" y="3955697"/>
                </a:cubicBezTo>
                <a:cubicBezTo>
                  <a:pt x="3055693" y="3959047"/>
                  <a:pt x="3066316" y="3961009"/>
                  <a:pt x="3075790" y="3965746"/>
                </a:cubicBezTo>
                <a:cubicBezTo>
                  <a:pt x="3086592" y="3971147"/>
                  <a:pt x="3095133" y="3980441"/>
                  <a:pt x="3105935" y="3985842"/>
                </a:cubicBezTo>
                <a:cubicBezTo>
                  <a:pt x="3115409" y="3990579"/>
                  <a:pt x="3126606" y="3991154"/>
                  <a:pt x="3136080" y="3995891"/>
                </a:cubicBezTo>
                <a:cubicBezTo>
                  <a:pt x="3213997" y="4034849"/>
                  <a:pt x="3120601" y="4000778"/>
                  <a:pt x="3196371" y="4026036"/>
                </a:cubicBezTo>
                <a:cubicBezTo>
                  <a:pt x="3179248" y="3974672"/>
                  <a:pt x="3184157" y="4015835"/>
                  <a:pt x="3206419" y="3965746"/>
                </a:cubicBezTo>
                <a:cubicBezTo>
                  <a:pt x="3215023" y="3946388"/>
                  <a:pt x="3226516" y="3905455"/>
                  <a:pt x="3226516" y="3905455"/>
                </a:cubicBezTo>
                <a:cubicBezTo>
                  <a:pt x="3229865" y="3885358"/>
                  <a:pt x="3232144" y="3865054"/>
                  <a:pt x="3236564" y="3845165"/>
                </a:cubicBezTo>
                <a:cubicBezTo>
                  <a:pt x="3238862" y="3834825"/>
                  <a:pt x="3245001" y="3825489"/>
                  <a:pt x="3246612" y="3815020"/>
                </a:cubicBezTo>
                <a:cubicBezTo>
                  <a:pt x="3251731" y="3781750"/>
                  <a:pt x="3253311" y="3748031"/>
                  <a:pt x="3256661" y="3714537"/>
                </a:cubicBezTo>
                <a:cubicBezTo>
                  <a:pt x="3233995" y="3623874"/>
                  <a:pt x="3245298" y="3660353"/>
                  <a:pt x="3226516" y="3604005"/>
                </a:cubicBezTo>
                <a:cubicBezTo>
                  <a:pt x="3223166" y="3543715"/>
                  <a:pt x="3220928" y="3483353"/>
                  <a:pt x="3216467" y="3423135"/>
                </a:cubicBezTo>
                <a:cubicBezTo>
                  <a:pt x="3210476" y="3342262"/>
                  <a:pt x="3207169" y="3342592"/>
                  <a:pt x="3196371" y="3272409"/>
                </a:cubicBezTo>
                <a:cubicBezTo>
                  <a:pt x="3193764" y="3255464"/>
                  <a:pt x="3186588" y="3185942"/>
                  <a:pt x="3176274" y="3161877"/>
                </a:cubicBezTo>
                <a:cubicBezTo>
                  <a:pt x="3171517" y="3150777"/>
                  <a:pt x="3162876" y="3141780"/>
                  <a:pt x="3156177" y="3131732"/>
                </a:cubicBezTo>
                <a:cubicBezTo>
                  <a:pt x="3152828" y="3114985"/>
                  <a:pt x="3149184" y="3098294"/>
                  <a:pt x="3146129" y="3081491"/>
                </a:cubicBezTo>
                <a:cubicBezTo>
                  <a:pt x="3142484" y="3061446"/>
                  <a:pt x="3141021" y="3040967"/>
                  <a:pt x="3136080" y="3021201"/>
                </a:cubicBezTo>
                <a:cubicBezTo>
                  <a:pt x="3130942" y="3000649"/>
                  <a:pt x="3121122" y="2981461"/>
                  <a:pt x="3115984" y="2960910"/>
                </a:cubicBezTo>
                <a:cubicBezTo>
                  <a:pt x="3110367" y="2938445"/>
                  <a:pt x="3095621" y="2875100"/>
                  <a:pt x="3085839" y="2860427"/>
                </a:cubicBezTo>
                <a:lnTo>
                  <a:pt x="3065742" y="2830282"/>
                </a:lnTo>
                <a:lnTo>
                  <a:pt x="3045645" y="2769992"/>
                </a:lnTo>
                <a:cubicBezTo>
                  <a:pt x="3042296" y="2759944"/>
                  <a:pt x="3041472" y="2748660"/>
                  <a:pt x="3035597" y="2739847"/>
                </a:cubicBezTo>
                <a:cubicBezTo>
                  <a:pt x="3015411" y="2709568"/>
                  <a:pt x="3010705" y="2705210"/>
                  <a:pt x="2995404" y="2669508"/>
                </a:cubicBezTo>
                <a:cubicBezTo>
                  <a:pt x="2970446" y="2611271"/>
                  <a:pt x="3003875" y="2667143"/>
                  <a:pt x="2965258" y="2609218"/>
                </a:cubicBezTo>
                <a:cubicBezTo>
                  <a:pt x="2961909" y="2599170"/>
                  <a:pt x="2957997" y="2589292"/>
                  <a:pt x="2955210" y="2579073"/>
                </a:cubicBezTo>
                <a:cubicBezTo>
                  <a:pt x="2947943" y="2552426"/>
                  <a:pt x="2935113" y="2498686"/>
                  <a:pt x="2935113" y="2498686"/>
                </a:cubicBezTo>
                <a:cubicBezTo>
                  <a:pt x="2931423" y="2454405"/>
                  <a:pt x="2914473" y="2359369"/>
                  <a:pt x="2935113" y="2307768"/>
                </a:cubicBezTo>
                <a:cubicBezTo>
                  <a:pt x="2940391" y="2294574"/>
                  <a:pt x="2955210" y="2287671"/>
                  <a:pt x="2965258" y="2277622"/>
                </a:cubicBezTo>
                <a:cubicBezTo>
                  <a:pt x="2968608" y="2267574"/>
                  <a:pt x="2976477" y="2258004"/>
                  <a:pt x="2975307" y="2247477"/>
                </a:cubicBezTo>
                <a:cubicBezTo>
                  <a:pt x="2970524" y="2204429"/>
                  <a:pt x="2956053" y="2188452"/>
                  <a:pt x="2935113" y="2157042"/>
                </a:cubicBezTo>
                <a:lnTo>
                  <a:pt x="2894920" y="1996269"/>
                </a:lnTo>
                <a:lnTo>
                  <a:pt x="2874823" y="1915882"/>
                </a:lnTo>
                <a:cubicBezTo>
                  <a:pt x="2866858" y="1891987"/>
                  <a:pt x="2858933" y="1870780"/>
                  <a:pt x="2854727" y="1845543"/>
                </a:cubicBezTo>
                <a:cubicBezTo>
                  <a:pt x="2850288" y="1818907"/>
                  <a:pt x="2848497" y="1791889"/>
                  <a:pt x="2844678" y="1765157"/>
                </a:cubicBezTo>
                <a:cubicBezTo>
                  <a:pt x="2841797" y="1744988"/>
                  <a:pt x="2837979" y="1724963"/>
                  <a:pt x="2834630" y="1704866"/>
                </a:cubicBezTo>
                <a:cubicBezTo>
                  <a:pt x="2824582" y="1714915"/>
                  <a:pt x="2813582" y="1724095"/>
                  <a:pt x="2804485" y="1735012"/>
                </a:cubicBezTo>
                <a:cubicBezTo>
                  <a:pt x="2796754" y="1744290"/>
                  <a:pt x="2793818" y="1757613"/>
                  <a:pt x="2784388" y="1765157"/>
                </a:cubicBezTo>
                <a:cubicBezTo>
                  <a:pt x="2776117" y="1771774"/>
                  <a:pt x="2764291" y="1771856"/>
                  <a:pt x="2754243" y="1775205"/>
                </a:cubicBezTo>
                <a:cubicBezTo>
                  <a:pt x="2745080" y="1761460"/>
                  <a:pt x="2713347" y="1712654"/>
                  <a:pt x="2704001" y="1704866"/>
                </a:cubicBezTo>
                <a:cubicBezTo>
                  <a:pt x="2695864" y="1698085"/>
                  <a:pt x="2683904" y="1698167"/>
                  <a:pt x="2673856" y="1694818"/>
                </a:cubicBezTo>
                <a:cubicBezTo>
                  <a:pt x="2645846" y="1736834"/>
                  <a:pt x="2638936" y="1755737"/>
                  <a:pt x="2603518" y="1785253"/>
                </a:cubicBezTo>
                <a:cubicBezTo>
                  <a:pt x="2594240" y="1792984"/>
                  <a:pt x="2583421" y="1798651"/>
                  <a:pt x="2573373" y="1805350"/>
                </a:cubicBezTo>
                <a:cubicBezTo>
                  <a:pt x="2570023" y="1795302"/>
                  <a:pt x="2568468" y="1784464"/>
                  <a:pt x="2563324" y="1775205"/>
                </a:cubicBezTo>
                <a:cubicBezTo>
                  <a:pt x="2551594" y="1754091"/>
                  <a:pt x="2523131" y="1714915"/>
                  <a:pt x="2523131" y="1714915"/>
                </a:cubicBezTo>
                <a:cubicBezTo>
                  <a:pt x="2420879" y="1748998"/>
                  <a:pt x="2508286" y="1709442"/>
                  <a:pt x="2482938" y="1946027"/>
                </a:cubicBezTo>
                <a:cubicBezTo>
                  <a:pt x="2480681" y="1967090"/>
                  <a:pt x="2469540" y="1986220"/>
                  <a:pt x="2462841" y="2006317"/>
                </a:cubicBezTo>
                <a:lnTo>
                  <a:pt x="2452793" y="2036462"/>
                </a:lnTo>
                <a:cubicBezTo>
                  <a:pt x="2447061" y="2053658"/>
                  <a:pt x="2439343" y="2085621"/>
                  <a:pt x="2422647" y="2096752"/>
                </a:cubicBezTo>
                <a:cubicBezTo>
                  <a:pt x="2411156" y="2104413"/>
                  <a:pt x="2395852" y="2103451"/>
                  <a:pt x="2382454" y="2106801"/>
                </a:cubicBezTo>
                <a:cubicBezTo>
                  <a:pt x="2372406" y="2113500"/>
                  <a:pt x="2360848" y="2118358"/>
                  <a:pt x="2352309" y="2126897"/>
                </a:cubicBezTo>
                <a:cubicBezTo>
                  <a:pt x="2285316" y="2193889"/>
                  <a:pt x="2382458" y="2123544"/>
                  <a:pt x="2302067" y="2177139"/>
                </a:cubicBezTo>
                <a:cubicBezTo>
                  <a:pt x="2285320" y="2227381"/>
                  <a:pt x="2288670" y="2197235"/>
                  <a:pt x="2312116" y="2267574"/>
                </a:cubicBezTo>
                <a:lnTo>
                  <a:pt x="2322164" y="2297719"/>
                </a:lnTo>
                <a:cubicBezTo>
                  <a:pt x="2318815" y="2321165"/>
                  <a:pt x="2310300" y="2344443"/>
                  <a:pt x="2312116" y="2368058"/>
                </a:cubicBezTo>
                <a:cubicBezTo>
                  <a:pt x="2313741" y="2389179"/>
                  <a:pt x="2332212" y="2428348"/>
                  <a:pt x="2332212" y="2428348"/>
                </a:cubicBezTo>
                <a:cubicBezTo>
                  <a:pt x="2319406" y="2447557"/>
                  <a:pt x="2302802" y="2476735"/>
                  <a:pt x="2281971" y="2488638"/>
                </a:cubicBezTo>
                <a:cubicBezTo>
                  <a:pt x="2269980" y="2495490"/>
                  <a:pt x="2255175" y="2495337"/>
                  <a:pt x="2241777" y="2498686"/>
                </a:cubicBezTo>
                <a:cubicBezTo>
                  <a:pt x="2231729" y="2505385"/>
                  <a:pt x="2220171" y="2510244"/>
                  <a:pt x="2211632" y="2518783"/>
                </a:cubicBezTo>
                <a:cubicBezTo>
                  <a:pt x="2203093" y="2527322"/>
                  <a:pt x="2202020" y="2542936"/>
                  <a:pt x="2191535" y="2548928"/>
                </a:cubicBezTo>
                <a:cubicBezTo>
                  <a:pt x="2176707" y="2557401"/>
                  <a:pt x="2158041" y="2555627"/>
                  <a:pt x="2141294" y="2558976"/>
                </a:cubicBezTo>
                <a:cubicBezTo>
                  <a:pt x="2108606" y="2548080"/>
                  <a:pt x="2106861" y="2554353"/>
                  <a:pt x="2091052" y="2518783"/>
                </a:cubicBezTo>
                <a:cubicBezTo>
                  <a:pt x="2082448" y="2499425"/>
                  <a:pt x="2088581" y="2470244"/>
                  <a:pt x="2070955" y="2458493"/>
                </a:cubicBezTo>
                <a:lnTo>
                  <a:pt x="2040810" y="2438396"/>
                </a:lnTo>
                <a:cubicBezTo>
                  <a:pt x="2019865" y="2375560"/>
                  <a:pt x="2035670" y="2429994"/>
                  <a:pt x="2020713" y="2317816"/>
                </a:cubicBezTo>
                <a:cubicBezTo>
                  <a:pt x="2020635" y="2317231"/>
                  <a:pt x="2011019" y="2240384"/>
                  <a:pt x="2000617" y="2227381"/>
                </a:cubicBezTo>
                <a:cubicBezTo>
                  <a:pt x="1993073" y="2217951"/>
                  <a:pt x="1980520" y="2213983"/>
                  <a:pt x="1970472" y="2207284"/>
                </a:cubicBezTo>
                <a:cubicBezTo>
                  <a:pt x="1943676" y="2210633"/>
                  <a:pt x="1916138" y="2210227"/>
                  <a:pt x="1890085" y="2217332"/>
                </a:cubicBezTo>
                <a:cubicBezTo>
                  <a:pt x="1878434" y="2220510"/>
                  <a:pt x="1861438" y="2225446"/>
                  <a:pt x="1859940" y="2237429"/>
                </a:cubicBezTo>
                <a:cubicBezTo>
                  <a:pt x="1857313" y="2258449"/>
                  <a:pt x="1880037" y="2297719"/>
                  <a:pt x="1880037" y="2297719"/>
                </a:cubicBezTo>
                <a:cubicBezTo>
                  <a:pt x="1873338" y="2307767"/>
                  <a:pt x="1864181" y="2316556"/>
                  <a:pt x="1859940" y="2327864"/>
                </a:cubicBezTo>
                <a:cubicBezTo>
                  <a:pt x="1853943" y="2343856"/>
                  <a:pt x="1864102" y="2368632"/>
                  <a:pt x="1849891" y="2378106"/>
                </a:cubicBezTo>
                <a:cubicBezTo>
                  <a:pt x="1839843" y="2384805"/>
                  <a:pt x="1834700" y="2358997"/>
                  <a:pt x="1829795" y="2347961"/>
                </a:cubicBezTo>
                <a:cubicBezTo>
                  <a:pt x="1821192" y="2328603"/>
                  <a:pt x="1816397" y="2307768"/>
                  <a:pt x="1809698" y="2287671"/>
                </a:cubicBezTo>
                <a:lnTo>
                  <a:pt x="1789601" y="2227381"/>
                </a:lnTo>
                <a:lnTo>
                  <a:pt x="1779553" y="2197236"/>
                </a:lnTo>
                <a:lnTo>
                  <a:pt x="1769505" y="2167091"/>
                </a:lnTo>
                <a:cubicBezTo>
                  <a:pt x="1766155" y="2136946"/>
                  <a:pt x="1765404" y="2106397"/>
                  <a:pt x="1759456" y="2076655"/>
                </a:cubicBezTo>
                <a:cubicBezTo>
                  <a:pt x="1744268" y="2000712"/>
                  <a:pt x="1748033" y="2032801"/>
                  <a:pt x="1709215" y="1986220"/>
                </a:cubicBezTo>
                <a:cubicBezTo>
                  <a:pt x="1667348" y="1935980"/>
                  <a:pt x="1714238" y="1972821"/>
                  <a:pt x="1658973" y="1935979"/>
                </a:cubicBezTo>
                <a:cubicBezTo>
                  <a:pt x="1662322" y="1882388"/>
                  <a:pt x="1661766" y="1828409"/>
                  <a:pt x="1669021" y="1775205"/>
                </a:cubicBezTo>
                <a:cubicBezTo>
                  <a:pt x="1671883" y="1754215"/>
                  <a:pt x="1682419" y="1735012"/>
                  <a:pt x="1689118" y="1714915"/>
                </a:cubicBezTo>
                <a:lnTo>
                  <a:pt x="1699166" y="1684770"/>
                </a:lnTo>
                <a:cubicBezTo>
                  <a:pt x="1702516" y="1674722"/>
                  <a:pt x="1706646" y="1664901"/>
                  <a:pt x="1709215" y="1654625"/>
                </a:cubicBezTo>
                <a:lnTo>
                  <a:pt x="1719263" y="1614431"/>
                </a:lnTo>
                <a:cubicBezTo>
                  <a:pt x="1722612" y="1550792"/>
                  <a:pt x="1716813" y="1486003"/>
                  <a:pt x="1729311" y="1423513"/>
                </a:cubicBezTo>
                <a:cubicBezTo>
                  <a:pt x="1731388" y="1413127"/>
                  <a:pt x="1748987" y="1415075"/>
                  <a:pt x="1759456" y="1413464"/>
                </a:cubicBezTo>
                <a:cubicBezTo>
                  <a:pt x="1792726" y="1408345"/>
                  <a:pt x="1826445" y="1406765"/>
                  <a:pt x="1859940" y="1403416"/>
                </a:cubicBezTo>
                <a:cubicBezTo>
                  <a:pt x="1823817" y="1379334"/>
                  <a:pt x="1791423" y="1370719"/>
                  <a:pt x="1839843" y="1302932"/>
                </a:cubicBezTo>
                <a:cubicBezTo>
                  <a:pt x="1843156" y="1298293"/>
                  <a:pt x="1903102" y="1321849"/>
                  <a:pt x="1910182" y="1323029"/>
                </a:cubicBezTo>
                <a:cubicBezTo>
                  <a:pt x="1940100" y="1328015"/>
                  <a:pt x="1970472" y="1329728"/>
                  <a:pt x="2000617" y="1333077"/>
                </a:cubicBezTo>
                <a:lnTo>
                  <a:pt x="2060907" y="1312981"/>
                </a:lnTo>
                <a:lnTo>
                  <a:pt x="2091052" y="1302932"/>
                </a:lnTo>
                <a:cubicBezTo>
                  <a:pt x="2101100" y="1292884"/>
                  <a:pt x="2113314" y="1284611"/>
                  <a:pt x="2121197" y="1272787"/>
                </a:cubicBezTo>
                <a:cubicBezTo>
                  <a:pt x="2127072" y="1263974"/>
                  <a:pt x="2126508" y="1252116"/>
                  <a:pt x="2131245" y="1242642"/>
                </a:cubicBezTo>
                <a:cubicBezTo>
                  <a:pt x="2136646" y="1231840"/>
                  <a:pt x="2144643" y="1222545"/>
                  <a:pt x="2151342" y="1212497"/>
                </a:cubicBezTo>
                <a:cubicBezTo>
                  <a:pt x="2154691" y="1195750"/>
                  <a:pt x="2147179" y="1171728"/>
                  <a:pt x="2161390" y="1162255"/>
                </a:cubicBezTo>
                <a:cubicBezTo>
                  <a:pt x="2171439" y="1155556"/>
                  <a:pt x="2172947" y="1183861"/>
                  <a:pt x="2181487" y="1192401"/>
                </a:cubicBezTo>
                <a:cubicBezTo>
                  <a:pt x="2200964" y="1211878"/>
                  <a:pt x="2217262" y="1214374"/>
                  <a:pt x="2241777" y="1222546"/>
                </a:cubicBezTo>
                <a:cubicBezTo>
                  <a:pt x="2248476" y="1212498"/>
                  <a:pt x="2256473" y="1203203"/>
                  <a:pt x="2261874" y="1192401"/>
                </a:cubicBezTo>
                <a:cubicBezTo>
                  <a:pt x="2266611" y="1182927"/>
                  <a:pt x="2261436" y="1163753"/>
                  <a:pt x="2271922" y="1162255"/>
                </a:cubicBezTo>
                <a:cubicBezTo>
                  <a:pt x="2292893" y="1159259"/>
                  <a:pt x="2332212" y="1182352"/>
                  <a:pt x="2332212" y="1182352"/>
                </a:cubicBezTo>
                <a:lnTo>
                  <a:pt x="2392502" y="1222546"/>
                </a:lnTo>
                <a:cubicBezTo>
                  <a:pt x="2402550" y="1229245"/>
                  <a:pt x="2411190" y="1238823"/>
                  <a:pt x="2422647" y="1242642"/>
                </a:cubicBezTo>
                <a:lnTo>
                  <a:pt x="2452793" y="1252691"/>
                </a:lnTo>
                <a:cubicBezTo>
                  <a:pt x="2491217" y="1201459"/>
                  <a:pt x="2490491" y="1222616"/>
                  <a:pt x="2472889" y="1152207"/>
                </a:cubicBezTo>
                <a:cubicBezTo>
                  <a:pt x="2467751" y="1131656"/>
                  <a:pt x="2452793" y="1091917"/>
                  <a:pt x="2452793" y="1091917"/>
                </a:cubicBezTo>
                <a:cubicBezTo>
                  <a:pt x="2456142" y="1075170"/>
                  <a:pt x="2450764" y="1053752"/>
                  <a:pt x="2462841" y="1041675"/>
                </a:cubicBezTo>
                <a:cubicBezTo>
                  <a:pt x="2470331" y="1034185"/>
                  <a:pt x="2483152" y="1055658"/>
                  <a:pt x="2492986" y="1051724"/>
                </a:cubicBezTo>
                <a:cubicBezTo>
                  <a:pt x="2504199" y="1047239"/>
                  <a:pt x="2506384" y="1031627"/>
                  <a:pt x="2513083" y="1021579"/>
                </a:cubicBezTo>
                <a:cubicBezTo>
                  <a:pt x="2516432" y="1011530"/>
                  <a:pt x="2513296" y="995367"/>
                  <a:pt x="2523131" y="991433"/>
                </a:cubicBezTo>
                <a:cubicBezTo>
                  <a:pt x="2528864" y="989140"/>
                  <a:pt x="2584533" y="1008551"/>
                  <a:pt x="2593469" y="1011530"/>
                </a:cubicBezTo>
                <a:cubicBezTo>
                  <a:pt x="2603518" y="1001482"/>
                  <a:pt x="2612698" y="990482"/>
                  <a:pt x="2623615" y="981385"/>
                </a:cubicBezTo>
                <a:cubicBezTo>
                  <a:pt x="2632893" y="973654"/>
                  <a:pt x="2645221" y="969828"/>
                  <a:pt x="2653760" y="961288"/>
                </a:cubicBezTo>
                <a:cubicBezTo>
                  <a:pt x="2662299" y="952749"/>
                  <a:pt x="2667157" y="941191"/>
                  <a:pt x="2673856" y="931143"/>
                </a:cubicBezTo>
                <a:cubicBezTo>
                  <a:pt x="2649956" y="859441"/>
                  <a:pt x="2658552" y="898057"/>
                  <a:pt x="2673856" y="760321"/>
                </a:cubicBezTo>
                <a:cubicBezTo>
                  <a:pt x="2674775" y="752047"/>
                  <a:pt x="2688510" y="700868"/>
                  <a:pt x="2693953" y="689983"/>
                </a:cubicBezTo>
                <a:cubicBezTo>
                  <a:pt x="2715496" y="646896"/>
                  <a:pt x="2713084" y="669693"/>
                  <a:pt x="2744195" y="629693"/>
                </a:cubicBezTo>
                <a:cubicBezTo>
                  <a:pt x="2759024" y="610628"/>
                  <a:pt x="2784388" y="569403"/>
                  <a:pt x="2784388" y="569403"/>
                </a:cubicBezTo>
                <a:cubicBezTo>
                  <a:pt x="2787738" y="502414"/>
                  <a:pt x="2765724" y="429052"/>
                  <a:pt x="2794437" y="368436"/>
                </a:cubicBezTo>
                <a:cubicBezTo>
                  <a:pt x="2809999" y="335582"/>
                  <a:pt x="2886704" y="383361"/>
                  <a:pt x="2904968" y="398581"/>
                </a:cubicBezTo>
                <a:cubicBezTo>
                  <a:pt x="2915885" y="407678"/>
                  <a:pt x="2922691" y="421825"/>
                  <a:pt x="2935113" y="428726"/>
                </a:cubicBezTo>
                <a:cubicBezTo>
                  <a:pt x="2953631" y="439014"/>
                  <a:pt x="2995404" y="448822"/>
                  <a:pt x="2995404" y="448822"/>
                </a:cubicBezTo>
                <a:cubicBezTo>
                  <a:pt x="3005452" y="438774"/>
                  <a:pt x="3023539" y="432745"/>
                  <a:pt x="3025549" y="418677"/>
                </a:cubicBezTo>
                <a:cubicBezTo>
                  <a:pt x="3031698" y="375631"/>
                  <a:pt x="3030376" y="312973"/>
                  <a:pt x="2995404" y="278001"/>
                </a:cubicBezTo>
                <a:cubicBezTo>
                  <a:pt x="2986864" y="269461"/>
                  <a:pt x="2975307" y="264603"/>
                  <a:pt x="2965258" y="257904"/>
                </a:cubicBezTo>
                <a:cubicBezTo>
                  <a:pt x="2915368" y="183067"/>
                  <a:pt x="2979485" y="274975"/>
                  <a:pt x="2915017" y="197614"/>
                </a:cubicBezTo>
                <a:cubicBezTo>
                  <a:pt x="2907286" y="188336"/>
                  <a:pt x="2905161" y="173870"/>
                  <a:pt x="2894920" y="167469"/>
                </a:cubicBezTo>
                <a:cubicBezTo>
                  <a:pt x="2876956" y="156242"/>
                  <a:pt x="2854727" y="154071"/>
                  <a:pt x="2834630" y="147372"/>
                </a:cubicBezTo>
                <a:cubicBezTo>
                  <a:pt x="2765732" y="124406"/>
                  <a:pt x="2851233" y="151523"/>
                  <a:pt x="2754243" y="127275"/>
                </a:cubicBezTo>
                <a:cubicBezTo>
                  <a:pt x="2743967" y="124706"/>
                  <a:pt x="2734146" y="120576"/>
                  <a:pt x="2724098" y="117227"/>
                </a:cubicBezTo>
                <a:cubicBezTo>
                  <a:pt x="2714050" y="110528"/>
                  <a:pt x="2704755" y="102531"/>
                  <a:pt x="2693953" y="97130"/>
                </a:cubicBezTo>
                <a:cubicBezTo>
                  <a:pt x="2679542" y="89924"/>
                  <a:pt x="2636487" y="80251"/>
                  <a:pt x="2623615" y="77033"/>
                </a:cubicBezTo>
                <a:cubicBezTo>
                  <a:pt x="2620265" y="66985"/>
                  <a:pt x="2624140" y="47510"/>
                  <a:pt x="2613566" y="46888"/>
                </a:cubicBezTo>
                <a:cubicBezTo>
                  <a:pt x="2542950" y="42734"/>
                  <a:pt x="2478631" y="60526"/>
                  <a:pt x="2412599" y="77033"/>
                </a:cubicBezTo>
                <a:cubicBezTo>
                  <a:pt x="2294611" y="68606"/>
                  <a:pt x="2290066" y="59118"/>
                  <a:pt x="2191535" y="77033"/>
                </a:cubicBezTo>
                <a:cubicBezTo>
                  <a:pt x="2181114" y="78928"/>
                  <a:pt x="2170864" y="82345"/>
                  <a:pt x="2161390" y="87082"/>
                </a:cubicBezTo>
                <a:cubicBezTo>
                  <a:pt x="2150588" y="92483"/>
                  <a:pt x="2141293" y="100480"/>
                  <a:pt x="2131245" y="107179"/>
                </a:cubicBezTo>
                <a:cubicBezTo>
                  <a:pt x="2127896" y="97130"/>
                  <a:pt x="2128687" y="84523"/>
                  <a:pt x="2121197" y="77033"/>
                </a:cubicBezTo>
                <a:cubicBezTo>
                  <a:pt x="2099995" y="55831"/>
                  <a:pt x="2047118" y="74307"/>
                  <a:pt x="2030762" y="77033"/>
                </a:cubicBezTo>
                <a:cubicBezTo>
                  <a:pt x="1993638" y="89409"/>
                  <a:pt x="1976467" y="97130"/>
                  <a:pt x="1930278" y="97130"/>
                </a:cubicBezTo>
                <a:cubicBezTo>
                  <a:pt x="1906594" y="97130"/>
                  <a:pt x="1883334" y="90776"/>
                  <a:pt x="1859940" y="87082"/>
                </a:cubicBezTo>
                <a:cubicBezTo>
                  <a:pt x="1729501" y="66486"/>
                  <a:pt x="1763524" y="72355"/>
                  <a:pt x="1648924" y="46888"/>
                </a:cubicBezTo>
                <a:cubicBezTo>
                  <a:pt x="1640383" y="47665"/>
                  <a:pt x="1494623" y="59014"/>
                  <a:pt x="1468054" y="66985"/>
                </a:cubicBezTo>
                <a:cubicBezTo>
                  <a:pt x="1456487" y="70455"/>
                  <a:pt x="1447957" y="80383"/>
                  <a:pt x="1437909" y="87082"/>
                </a:cubicBezTo>
                <a:lnTo>
                  <a:pt x="1226894" y="77033"/>
                </a:lnTo>
                <a:cubicBezTo>
                  <a:pt x="1179400" y="73867"/>
                  <a:pt x="1114572" y="63858"/>
                  <a:pt x="1066120" y="56937"/>
                </a:cubicBezTo>
                <a:cubicBezTo>
                  <a:pt x="985733" y="30140"/>
                  <a:pt x="1086217" y="56937"/>
                  <a:pt x="1005830" y="56937"/>
                </a:cubicBezTo>
                <a:cubicBezTo>
                  <a:pt x="975499" y="56937"/>
                  <a:pt x="945540" y="50238"/>
                  <a:pt x="915395" y="46888"/>
                </a:cubicBezTo>
                <a:cubicBezTo>
                  <a:pt x="905347" y="50238"/>
                  <a:pt x="894986" y="52765"/>
                  <a:pt x="885250" y="56937"/>
                </a:cubicBezTo>
                <a:cubicBezTo>
                  <a:pt x="871482" y="62838"/>
                  <a:pt x="859082" y="71773"/>
                  <a:pt x="845056" y="77033"/>
                </a:cubicBezTo>
                <a:cubicBezTo>
                  <a:pt x="832125" y="81882"/>
                  <a:pt x="818261" y="83732"/>
                  <a:pt x="804863" y="87082"/>
                </a:cubicBezTo>
                <a:cubicBezTo>
                  <a:pt x="785758" y="83261"/>
                  <a:pt x="745072" y="77283"/>
                  <a:pt x="724476" y="66985"/>
                </a:cubicBezTo>
                <a:cubicBezTo>
                  <a:pt x="713674" y="61584"/>
                  <a:pt x="705133" y="52289"/>
                  <a:pt x="694331" y="46888"/>
                </a:cubicBezTo>
                <a:cubicBezTo>
                  <a:pt x="684857" y="42151"/>
                  <a:pt x="685957" y="13394"/>
                  <a:pt x="674234" y="1674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62330" y="50071"/>
            <a:ext cx="2361362" cy="4393928"/>
          </a:xfrm>
          <a:custGeom>
            <a:avLst/>
            <a:gdLst>
              <a:gd name="connsiteX0" fmla="*/ 2361362 w 2361362"/>
              <a:gd name="connsiteY0" fmla="*/ 1597859 h 4393928"/>
              <a:gd name="connsiteX1" fmla="*/ 2341266 w 2361362"/>
              <a:gd name="connsiteY1" fmla="*/ 1628004 h 4393928"/>
              <a:gd name="connsiteX2" fmla="*/ 2280975 w 2361362"/>
              <a:gd name="connsiteY2" fmla="*/ 1668197 h 4393928"/>
              <a:gd name="connsiteX3" fmla="*/ 2230734 w 2361362"/>
              <a:gd name="connsiteY3" fmla="*/ 1718439 h 4393928"/>
              <a:gd name="connsiteX4" fmla="*/ 2180492 w 2361362"/>
              <a:gd name="connsiteY4" fmla="*/ 1758632 h 4393928"/>
              <a:gd name="connsiteX5" fmla="*/ 2130250 w 2361362"/>
              <a:gd name="connsiteY5" fmla="*/ 1808874 h 4393928"/>
              <a:gd name="connsiteX6" fmla="*/ 2100105 w 2361362"/>
              <a:gd name="connsiteY6" fmla="*/ 1869164 h 4393928"/>
              <a:gd name="connsiteX7" fmla="*/ 2080008 w 2361362"/>
              <a:gd name="connsiteY7" fmla="*/ 1899309 h 4393928"/>
              <a:gd name="connsiteX8" fmla="*/ 2039815 w 2361362"/>
              <a:gd name="connsiteY8" fmla="*/ 1989744 h 4393928"/>
              <a:gd name="connsiteX9" fmla="*/ 1989573 w 2361362"/>
              <a:gd name="connsiteY9" fmla="*/ 2080180 h 4393928"/>
              <a:gd name="connsiteX10" fmla="*/ 1969477 w 2361362"/>
              <a:gd name="connsiteY10" fmla="*/ 2110325 h 4393928"/>
              <a:gd name="connsiteX11" fmla="*/ 1879041 w 2361362"/>
              <a:gd name="connsiteY11" fmla="*/ 2160566 h 4393928"/>
              <a:gd name="connsiteX12" fmla="*/ 1848896 w 2361362"/>
              <a:gd name="connsiteY12" fmla="*/ 2180663 h 4393928"/>
              <a:gd name="connsiteX13" fmla="*/ 1808703 w 2361362"/>
              <a:gd name="connsiteY13" fmla="*/ 2240953 h 4393928"/>
              <a:gd name="connsiteX14" fmla="*/ 1818751 w 2361362"/>
              <a:gd name="connsiteY14" fmla="*/ 2451969 h 4393928"/>
              <a:gd name="connsiteX15" fmla="*/ 1828800 w 2361362"/>
              <a:gd name="connsiteY15" fmla="*/ 2482114 h 4393928"/>
              <a:gd name="connsiteX16" fmla="*/ 1818751 w 2361362"/>
              <a:gd name="connsiteY16" fmla="*/ 2552452 h 4393928"/>
              <a:gd name="connsiteX17" fmla="*/ 1808703 w 2361362"/>
              <a:gd name="connsiteY17" fmla="*/ 2662984 h 4393928"/>
              <a:gd name="connsiteX18" fmla="*/ 1798655 w 2361362"/>
              <a:gd name="connsiteY18" fmla="*/ 2713226 h 4393928"/>
              <a:gd name="connsiteX19" fmla="*/ 1758461 w 2361362"/>
              <a:gd name="connsiteY19" fmla="*/ 2773516 h 4393928"/>
              <a:gd name="connsiteX20" fmla="*/ 1728316 w 2361362"/>
              <a:gd name="connsiteY20" fmla="*/ 2984531 h 4393928"/>
              <a:gd name="connsiteX21" fmla="*/ 1708219 w 2361362"/>
              <a:gd name="connsiteY21" fmla="*/ 3044821 h 4393928"/>
              <a:gd name="connsiteX22" fmla="*/ 1748413 w 2361362"/>
              <a:gd name="connsiteY22" fmla="*/ 3185498 h 4393928"/>
              <a:gd name="connsiteX23" fmla="*/ 1778558 w 2361362"/>
              <a:gd name="connsiteY23" fmla="*/ 3195547 h 4393928"/>
              <a:gd name="connsiteX24" fmla="*/ 1788606 w 2361362"/>
              <a:gd name="connsiteY24" fmla="*/ 3225692 h 4393928"/>
              <a:gd name="connsiteX25" fmla="*/ 1858945 w 2361362"/>
              <a:gd name="connsiteY25" fmla="*/ 3275933 h 4393928"/>
              <a:gd name="connsiteX26" fmla="*/ 1889090 w 2361362"/>
              <a:gd name="connsiteY26" fmla="*/ 3336224 h 4393928"/>
              <a:gd name="connsiteX27" fmla="*/ 1909186 w 2361362"/>
              <a:gd name="connsiteY27" fmla="*/ 3366369 h 4393928"/>
              <a:gd name="connsiteX28" fmla="*/ 1929283 w 2361362"/>
              <a:gd name="connsiteY28" fmla="*/ 3406562 h 4393928"/>
              <a:gd name="connsiteX29" fmla="*/ 1959428 w 2361362"/>
              <a:gd name="connsiteY29" fmla="*/ 3436707 h 4393928"/>
              <a:gd name="connsiteX30" fmla="*/ 1929283 w 2361362"/>
              <a:gd name="connsiteY30" fmla="*/ 3426659 h 4393928"/>
              <a:gd name="connsiteX31" fmla="*/ 1919235 w 2361362"/>
              <a:gd name="connsiteY31" fmla="*/ 3386465 h 4393928"/>
              <a:gd name="connsiteX32" fmla="*/ 1929283 w 2361362"/>
              <a:gd name="connsiteY32" fmla="*/ 3336224 h 4393928"/>
              <a:gd name="connsiteX33" fmla="*/ 1949380 w 2361362"/>
              <a:gd name="connsiteY33" fmla="*/ 3376417 h 4393928"/>
              <a:gd name="connsiteX34" fmla="*/ 2009670 w 2361362"/>
              <a:gd name="connsiteY34" fmla="*/ 3416610 h 4393928"/>
              <a:gd name="connsiteX35" fmla="*/ 2069960 w 2361362"/>
              <a:gd name="connsiteY35" fmla="*/ 3446755 h 4393928"/>
              <a:gd name="connsiteX36" fmla="*/ 2150347 w 2361362"/>
              <a:gd name="connsiteY36" fmla="*/ 3537191 h 4393928"/>
              <a:gd name="connsiteX37" fmla="*/ 2210637 w 2361362"/>
              <a:gd name="connsiteY37" fmla="*/ 3577384 h 4393928"/>
              <a:gd name="connsiteX38" fmla="*/ 2230734 w 2361362"/>
              <a:gd name="connsiteY38" fmla="*/ 3607529 h 4393928"/>
              <a:gd name="connsiteX39" fmla="*/ 2190540 w 2361362"/>
              <a:gd name="connsiteY39" fmla="*/ 3667819 h 4393928"/>
              <a:gd name="connsiteX40" fmla="*/ 2150347 w 2361362"/>
              <a:gd name="connsiteY40" fmla="*/ 3718061 h 4393928"/>
              <a:gd name="connsiteX41" fmla="*/ 2130250 w 2361362"/>
              <a:gd name="connsiteY41" fmla="*/ 3748206 h 4393928"/>
              <a:gd name="connsiteX42" fmla="*/ 2100105 w 2361362"/>
              <a:gd name="connsiteY42" fmla="*/ 3768303 h 4393928"/>
              <a:gd name="connsiteX43" fmla="*/ 1969477 w 2361362"/>
              <a:gd name="connsiteY43" fmla="*/ 3798448 h 4393928"/>
              <a:gd name="connsiteX44" fmla="*/ 1939332 w 2361362"/>
              <a:gd name="connsiteY44" fmla="*/ 3808496 h 4393928"/>
              <a:gd name="connsiteX45" fmla="*/ 1899138 w 2361362"/>
              <a:gd name="connsiteY45" fmla="*/ 3818544 h 4393928"/>
              <a:gd name="connsiteX46" fmla="*/ 1868993 w 2361362"/>
              <a:gd name="connsiteY46" fmla="*/ 3838641 h 4393928"/>
              <a:gd name="connsiteX47" fmla="*/ 1848896 w 2361362"/>
              <a:gd name="connsiteY47" fmla="*/ 3868786 h 4393928"/>
              <a:gd name="connsiteX48" fmla="*/ 1818751 w 2361362"/>
              <a:gd name="connsiteY48" fmla="*/ 3888883 h 4393928"/>
              <a:gd name="connsiteX49" fmla="*/ 1808703 w 2361362"/>
              <a:gd name="connsiteY49" fmla="*/ 3919028 h 4393928"/>
              <a:gd name="connsiteX50" fmla="*/ 1818751 w 2361362"/>
              <a:gd name="connsiteY50" fmla="*/ 3979318 h 4393928"/>
              <a:gd name="connsiteX51" fmla="*/ 1858945 w 2361362"/>
              <a:gd name="connsiteY51" fmla="*/ 4039608 h 4393928"/>
              <a:gd name="connsiteX52" fmla="*/ 1879041 w 2361362"/>
              <a:gd name="connsiteY52" fmla="*/ 4109947 h 4393928"/>
              <a:gd name="connsiteX53" fmla="*/ 1868993 w 2361362"/>
              <a:gd name="connsiteY53" fmla="*/ 4180285 h 4393928"/>
              <a:gd name="connsiteX54" fmla="*/ 1848896 w 2361362"/>
              <a:gd name="connsiteY54" fmla="*/ 4210430 h 4393928"/>
              <a:gd name="connsiteX55" fmla="*/ 1788606 w 2361362"/>
              <a:gd name="connsiteY55" fmla="*/ 4220478 h 4393928"/>
              <a:gd name="connsiteX56" fmla="*/ 1698171 w 2361362"/>
              <a:gd name="connsiteY56" fmla="*/ 4230527 h 4393928"/>
              <a:gd name="connsiteX57" fmla="*/ 1637881 w 2361362"/>
              <a:gd name="connsiteY57" fmla="*/ 4260672 h 4393928"/>
              <a:gd name="connsiteX58" fmla="*/ 1547446 w 2361362"/>
              <a:gd name="connsiteY58" fmla="*/ 4300865 h 4393928"/>
              <a:gd name="connsiteX59" fmla="*/ 1406769 w 2361362"/>
              <a:gd name="connsiteY59" fmla="*/ 4310914 h 4393928"/>
              <a:gd name="connsiteX60" fmla="*/ 1346479 w 2361362"/>
              <a:gd name="connsiteY60" fmla="*/ 4331010 h 4393928"/>
              <a:gd name="connsiteX61" fmla="*/ 1286189 w 2361362"/>
              <a:gd name="connsiteY61" fmla="*/ 4361155 h 4393928"/>
              <a:gd name="connsiteX62" fmla="*/ 1165608 w 2361362"/>
              <a:gd name="connsiteY62" fmla="*/ 4371204 h 4393928"/>
              <a:gd name="connsiteX63" fmla="*/ 1055077 w 2361362"/>
              <a:gd name="connsiteY63" fmla="*/ 4371204 h 4393928"/>
              <a:gd name="connsiteX64" fmla="*/ 1034980 w 2361362"/>
              <a:gd name="connsiteY64" fmla="*/ 4341059 h 4393928"/>
              <a:gd name="connsiteX65" fmla="*/ 1004835 w 2361362"/>
              <a:gd name="connsiteY65" fmla="*/ 4320962 h 4393928"/>
              <a:gd name="connsiteX66" fmla="*/ 974690 w 2361362"/>
              <a:gd name="connsiteY66" fmla="*/ 4331010 h 4393928"/>
              <a:gd name="connsiteX67" fmla="*/ 954593 w 2361362"/>
              <a:gd name="connsiteY67" fmla="*/ 4361155 h 4393928"/>
              <a:gd name="connsiteX68" fmla="*/ 874206 w 2361362"/>
              <a:gd name="connsiteY68" fmla="*/ 4270720 h 4393928"/>
              <a:gd name="connsiteX69" fmla="*/ 854110 w 2361362"/>
              <a:gd name="connsiteY69" fmla="*/ 4210430 h 4393928"/>
              <a:gd name="connsiteX70" fmla="*/ 844061 w 2361362"/>
              <a:gd name="connsiteY70" fmla="*/ 4180285 h 4393928"/>
              <a:gd name="connsiteX71" fmla="*/ 854110 w 2361362"/>
              <a:gd name="connsiteY71" fmla="*/ 4059705 h 4393928"/>
              <a:gd name="connsiteX72" fmla="*/ 884255 w 2361362"/>
              <a:gd name="connsiteY72" fmla="*/ 4049656 h 4393928"/>
              <a:gd name="connsiteX73" fmla="*/ 924448 w 2361362"/>
              <a:gd name="connsiteY73" fmla="*/ 3989366 h 4393928"/>
              <a:gd name="connsiteX74" fmla="*/ 944545 w 2361362"/>
              <a:gd name="connsiteY74" fmla="*/ 3959221 h 4393928"/>
              <a:gd name="connsiteX75" fmla="*/ 964641 w 2361362"/>
              <a:gd name="connsiteY75" fmla="*/ 3929076 h 4393928"/>
              <a:gd name="connsiteX76" fmla="*/ 954593 w 2361362"/>
              <a:gd name="connsiteY76" fmla="*/ 3898931 h 4393928"/>
              <a:gd name="connsiteX77" fmla="*/ 894303 w 2361362"/>
              <a:gd name="connsiteY77" fmla="*/ 3868786 h 4393928"/>
              <a:gd name="connsiteX78" fmla="*/ 823965 w 2361362"/>
              <a:gd name="connsiteY78" fmla="*/ 3878834 h 4393928"/>
              <a:gd name="connsiteX79" fmla="*/ 793819 w 2361362"/>
              <a:gd name="connsiteY79" fmla="*/ 3888883 h 4393928"/>
              <a:gd name="connsiteX80" fmla="*/ 773723 w 2361362"/>
              <a:gd name="connsiteY80" fmla="*/ 3919028 h 4393928"/>
              <a:gd name="connsiteX81" fmla="*/ 753626 w 2361362"/>
              <a:gd name="connsiteY81" fmla="*/ 3878834 h 4393928"/>
              <a:gd name="connsiteX82" fmla="*/ 723481 w 2361362"/>
              <a:gd name="connsiteY82" fmla="*/ 3868786 h 4393928"/>
              <a:gd name="connsiteX83" fmla="*/ 663191 w 2361362"/>
              <a:gd name="connsiteY83" fmla="*/ 3838641 h 4393928"/>
              <a:gd name="connsiteX84" fmla="*/ 673239 w 2361362"/>
              <a:gd name="connsiteY84" fmla="*/ 3758254 h 4393928"/>
              <a:gd name="connsiteX85" fmla="*/ 703384 w 2361362"/>
              <a:gd name="connsiteY85" fmla="*/ 3748206 h 4393928"/>
              <a:gd name="connsiteX86" fmla="*/ 723481 w 2361362"/>
              <a:gd name="connsiteY86" fmla="*/ 3718061 h 4393928"/>
              <a:gd name="connsiteX87" fmla="*/ 743578 w 2361362"/>
              <a:gd name="connsiteY87" fmla="*/ 3657771 h 4393928"/>
              <a:gd name="connsiteX88" fmla="*/ 713433 w 2361362"/>
              <a:gd name="connsiteY88" fmla="*/ 3597481 h 4393928"/>
              <a:gd name="connsiteX89" fmla="*/ 683288 w 2361362"/>
              <a:gd name="connsiteY89" fmla="*/ 3587432 h 4393928"/>
              <a:gd name="connsiteX90" fmla="*/ 633046 w 2361362"/>
              <a:gd name="connsiteY90" fmla="*/ 3527142 h 4393928"/>
              <a:gd name="connsiteX91" fmla="*/ 592852 w 2361362"/>
              <a:gd name="connsiteY91" fmla="*/ 3466852 h 4393928"/>
              <a:gd name="connsiteX92" fmla="*/ 582804 w 2361362"/>
              <a:gd name="connsiteY92" fmla="*/ 3436707 h 4393928"/>
              <a:gd name="connsiteX93" fmla="*/ 562707 w 2361362"/>
              <a:gd name="connsiteY93" fmla="*/ 3406562 h 4393928"/>
              <a:gd name="connsiteX94" fmla="*/ 542611 w 2361362"/>
              <a:gd name="connsiteY94" fmla="*/ 3366369 h 4393928"/>
              <a:gd name="connsiteX95" fmla="*/ 532562 w 2361362"/>
              <a:gd name="connsiteY95" fmla="*/ 3296030 h 4393928"/>
              <a:gd name="connsiteX96" fmla="*/ 572756 w 2361362"/>
              <a:gd name="connsiteY96" fmla="*/ 3235740 h 4393928"/>
              <a:gd name="connsiteX97" fmla="*/ 592852 w 2361362"/>
              <a:gd name="connsiteY97" fmla="*/ 3205595 h 4393928"/>
              <a:gd name="connsiteX98" fmla="*/ 653143 w 2361362"/>
              <a:gd name="connsiteY98" fmla="*/ 3145305 h 4393928"/>
              <a:gd name="connsiteX99" fmla="*/ 683288 w 2361362"/>
              <a:gd name="connsiteY99" fmla="*/ 3115160 h 4393928"/>
              <a:gd name="connsiteX100" fmla="*/ 703384 w 2361362"/>
              <a:gd name="connsiteY100" fmla="*/ 2974483 h 4393928"/>
              <a:gd name="connsiteX101" fmla="*/ 723481 w 2361362"/>
              <a:gd name="connsiteY101" fmla="*/ 2904144 h 4393928"/>
              <a:gd name="connsiteX102" fmla="*/ 693336 w 2361362"/>
              <a:gd name="connsiteY102" fmla="*/ 2843854 h 4393928"/>
              <a:gd name="connsiteX103" fmla="*/ 653143 w 2361362"/>
              <a:gd name="connsiteY103" fmla="*/ 2673032 h 4393928"/>
              <a:gd name="connsiteX104" fmla="*/ 612949 w 2361362"/>
              <a:gd name="connsiteY104" fmla="*/ 2662984 h 4393928"/>
              <a:gd name="connsiteX105" fmla="*/ 582804 w 2361362"/>
              <a:gd name="connsiteY105" fmla="*/ 2642887 h 4393928"/>
              <a:gd name="connsiteX106" fmla="*/ 401934 w 2361362"/>
              <a:gd name="connsiteY106" fmla="*/ 2622791 h 4393928"/>
              <a:gd name="connsiteX107" fmla="*/ 361740 w 2361362"/>
              <a:gd name="connsiteY107" fmla="*/ 2602694 h 4393928"/>
              <a:gd name="connsiteX108" fmla="*/ 341644 w 2361362"/>
              <a:gd name="connsiteY108" fmla="*/ 2572549 h 4393928"/>
              <a:gd name="connsiteX109" fmla="*/ 281354 w 2361362"/>
              <a:gd name="connsiteY109" fmla="*/ 2542404 h 4393928"/>
              <a:gd name="connsiteX110" fmla="*/ 150725 w 2361362"/>
              <a:gd name="connsiteY110" fmla="*/ 2512259 h 4393928"/>
              <a:gd name="connsiteX111" fmla="*/ 110532 w 2361362"/>
              <a:gd name="connsiteY111" fmla="*/ 2441920 h 4393928"/>
              <a:gd name="connsiteX112" fmla="*/ 70338 w 2361362"/>
              <a:gd name="connsiteY112" fmla="*/ 2381630 h 4393928"/>
              <a:gd name="connsiteX113" fmla="*/ 50241 w 2361362"/>
              <a:gd name="connsiteY113" fmla="*/ 2321340 h 4393928"/>
              <a:gd name="connsiteX114" fmla="*/ 40193 w 2361362"/>
              <a:gd name="connsiteY114" fmla="*/ 2281147 h 4393928"/>
              <a:gd name="connsiteX115" fmla="*/ 0 w 2361362"/>
              <a:gd name="connsiteY115" fmla="*/ 2220856 h 4393928"/>
              <a:gd name="connsiteX116" fmla="*/ 10048 w 2361362"/>
              <a:gd name="connsiteY116" fmla="*/ 2170615 h 4393928"/>
              <a:gd name="connsiteX117" fmla="*/ 20096 w 2361362"/>
              <a:gd name="connsiteY117" fmla="*/ 2140470 h 4393928"/>
              <a:gd name="connsiteX118" fmla="*/ 50241 w 2361362"/>
              <a:gd name="connsiteY118" fmla="*/ 2130421 h 4393928"/>
              <a:gd name="connsiteX119" fmla="*/ 80386 w 2361362"/>
              <a:gd name="connsiteY119" fmla="*/ 2070131 h 4393928"/>
              <a:gd name="connsiteX120" fmla="*/ 100483 w 2361362"/>
              <a:gd name="connsiteY120" fmla="*/ 2039986 h 4393928"/>
              <a:gd name="connsiteX121" fmla="*/ 90435 w 2361362"/>
              <a:gd name="connsiteY121" fmla="*/ 2009841 h 4393928"/>
              <a:gd name="connsiteX122" fmla="*/ 120580 w 2361362"/>
              <a:gd name="connsiteY122" fmla="*/ 1939503 h 4393928"/>
              <a:gd name="connsiteX123" fmla="*/ 150725 w 2361362"/>
              <a:gd name="connsiteY123" fmla="*/ 1929454 h 4393928"/>
              <a:gd name="connsiteX124" fmla="*/ 231112 w 2361362"/>
              <a:gd name="connsiteY124" fmla="*/ 1959599 h 4393928"/>
              <a:gd name="connsiteX125" fmla="*/ 251208 w 2361362"/>
              <a:gd name="connsiteY125" fmla="*/ 1989744 h 4393928"/>
              <a:gd name="connsiteX126" fmla="*/ 311499 w 2361362"/>
              <a:gd name="connsiteY126" fmla="*/ 1969648 h 4393928"/>
              <a:gd name="connsiteX127" fmla="*/ 341644 w 2361362"/>
              <a:gd name="connsiteY127" fmla="*/ 1959599 h 4393928"/>
              <a:gd name="connsiteX128" fmla="*/ 391885 w 2361362"/>
              <a:gd name="connsiteY128" fmla="*/ 1869164 h 4393928"/>
              <a:gd name="connsiteX129" fmla="*/ 411982 w 2361362"/>
              <a:gd name="connsiteY129" fmla="*/ 1698342 h 4393928"/>
              <a:gd name="connsiteX130" fmla="*/ 432079 w 2361362"/>
              <a:gd name="connsiteY130" fmla="*/ 1638052 h 4393928"/>
              <a:gd name="connsiteX131" fmla="*/ 452175 w 2361362"/>
              <a:gd name="connsiteY131" fmla="*/ 1607907 h 4393928"/>
              <a:gd name="connsiteX132" fmla="*/ 522514 w 2361362"/>
              <a:gd name="connsiteY132" fmla="*/ 1648100 h 4393928"/>
              <a:gd name="connsiteX133" fmla="*/ 582804 w 2361362"/>
              <a:gd name="connsiteY133" fmla="*/ 1668197 h 4393928"/>
              <a:gd name="connsiteX134" fmla="*/ 693336 w 2361362"/>
              <a:gd name="connsiteY134" fmla="*/ 1638052 h 4393928"/>
              <a:gd name="connsiteX135" fmla="*/ 823965 w 2361362"/>
              <a:gd name="connsiteY135" fmla="*/ 1648100 h 4393928"/>
              <a:gd name="connsiteX136" fmla="*/ 914400 w 2361362"/>
              <a:gd name="connsiteY136" fmla="*/ 1648100 h 4393928"/>
              <a:gd name="connsiteX137" fmla="*/ 944545 w 2361362"/>
              <a:gd name="connsiteY137" fmla="*/ 1658149 h 4393928"/>
              <a:gd name="connsiteX138" fmla="*/ 984738 w 2361362"/>
              <a:gd name="connsiteY138" fmla="*/ 1648100 h 4393928"/>
              <a:gd name="connsiteX139" fmla="*/ 964641 w 2361362"/>
              <a:gd name="connsiteY139" fmla="*/ 1577762 h 4393928"/>
              <a:gd name="connsiteX140" fmla="*/ 994786 w 2361362"/>
              <a:gd name="connsiteY140" fmla="*/ 1547617 h 4393928"/>
              <a:gd name="connsiteX141" fmla="*/ 1004835 w 2361362"/>
              <a:gd name="connsiteY141" fmla="*/ 1517472 h 4393928"/>
              <a:gd name="connsiteX142" fmla="*/ 984738 w 2361362"/>
              <a:gd name="connsiteY142" fmla="*/ 1477278 h 4393928"/>
              <a:gd name="connsiteX143" fmla="*/ 954593 w 2361362"/>
              <a:gd name="connsiteY143" fmla="*/ 1467230 h 4393928"/>
              <a:gd name="connsiteX144" fmla="*/ 854110 w 2361362"/>
              <a:gd name="connsiteY144" fmla="*/ 1457182 h 4393928"/>
              <a:gd name="connsiteX145" fmla="*/ 823965 w 2361362"/>
              <a:gd name="connsiteY145" fmla="*/ 1396892 h 4393928"/>
              <a:gd name="connsiteX146" fmla="*/ 783771 w 2361362"/>
              <a:gd name="connsiteY146" fmla="*/ 1266263 h 4393928"/>
              <a:gd name="connsiteX147" fmla="*/ 753626 w 2361362"/>
              <a:gd name="connsiteY147" fmla="*/ 1286360 h 4393928"/>
              <a:gd name="connsiteX148" fmla="*/ 693336 w 2361362"/>
              <a:gd name="connsiteY148" fmla="*/ 1346650 h 4393928"/>
              <a:gd name="connsiteX149" fmla="*/ 663191 w 2361362"/>
              <a:gd name="connsiteY149" fmla="*/ 1306456 h 4393928"/>
              <a:gd name="connsiteX150" fmla="*/ 622997 w 2361362"/>
              <a:gd name="connsiteY150" fmla="*/ 1286360 h 4393928"/>
              <a:gd name="connsiteX151" fmla="*/ 532562 w 2361362"/>
              <a:gd name="connsiteY151" fmla="*/ 1256215 h 4393928"/>
              <a:gd name="connsiteX152" fmla="*/ 522514 w 2361362"/>
              <a:gd name="connsiteY152" fmla="*/ 1226070 h 4393928"/>
              <a:gd name="connsiteX153" fmla="*/ 462224 w 2361362"/>
              <a:gd name="connsiteY153" fmla="*/ 1185876 h 4393928"/>
              <a:gd name="connsiteX154" fmla="*/ 442127 w 2361362"/>
              <a:gd name="connsiteY154" fmla="*/ 1155731 h 4393928"/>
              <a:gd name="connsiteX155" fmla="*/ 432079 w 2361362"/>
              <a:gd name="connsiteY155" fmla="*/ 1125586 h 4393928"/>
              <a:gd name="connsiteX156" fmla="*/ 411982 w 2361362"/>
              <a:gd name="connsiteY156" fmla="*/ 1085393 h 4393928"/>
              <a:gd name="connsiteX157" fmla="*/ 391885 w 2361362"/>
              <a:gd name="connsiteY157" fmla="*/ 1055248 h 4393928"/>
              <a:gd name="connsiteX158" fmla="*/ 351692 w 2361362"/>
              <a:gd name="connsiteY158" fmla="*/ 1045199 h 4393928"/>
              <a:gd name="connsiteX159" fmla="*/ 261257 w 2361362"/>
              <a:gd name="connsiteY159" fmla="*/ 974861 h 4393928"/>
              <a:gd name="connsiteX160" fmla="*/ 241160 w 2361362"/>
              <a:gd name="connsiteY160" fmla="*/ 944716 h 4393928"/>
              <a:gd name="connsiteX161" fmla="*/ 150725 w 2361362"/>
              <a:gd name="connsiteY161" fmla="*/ 914571 h 4393928"/>
              <a:gd name="connsiteX162" fmla="*/ 120580 w 2361362"/>
              <a:gd name="connsiteY162" fmla="*/ 904522 h 4393928"/>
              <a:gd name="connsiteX163" fmla="*/ 80386 w 2361362"/>
              <a:gd name="connsiteY163" fmla="*/ 844232 h 4393928"/>
              <a:gd name="connsiteX164" fmla="*/ 100483 w 2361362"/>
              <a:gd name="connsiteY164" fmla="*/ 703555 h 4393928"/>
              <a:gd name="connsiteX165" fmla="*/ 120580 w 2361362"/>
              <a:gd name="connsiteY165" fmla="*/ 673410 h 4393928"/>
              <a:gd name="connsiteX166" fmla="*/ 140677 w 2361362"/>
              <a:gd name="connsiteY166" fmla="*/ 613120 h 4393928"/>
              <a:gd name="connsiteX167" fmla="*/ 150725 w 2361362"/>
              <a:gd name="connsiteY167" fmla="*/ 572927 h 4393928"/>
              <a:gd name="connsiteX168" fmla="*/ 180870 w 2361362"/>
              <a:gd name="connsiteY168" fmla="*/ 542782 h 4393928"/>
              <a:gd name="connsiteX169" fmla="*/ 271305 w 2361362"/>
              <a:gd name="connsiteY169" fmla="*/ 512637 h 4393928"/>
              <a:gd name="connsiteX170" fmla="*/ 301450 w 2361362"/>
              <a:gd name="connsiteY170" fmla="*/ 502588 h 4393928"/>
              <a:gd name="connsiteX171" fmla="*/ 321547 w 2361362"/>
              <a:gd name="connsiteY171" fmla="*/ 442298 h 4393928"/>
              <a:gd name="connsiteX172" fmla="*/ 331595 w 2361362"/>
              <a:gd name="connsiteY172" fmla="*/ 412153 h 4393928"/>
              <a:gd name="connsiteX173" fmla="*/ 341644 w 2361362"/>
              <a:gd name="connsiteY173" fmla="*/ 371960 h 4393928"/>
              <a:gd name="connsiteX174" fmla="*/ 411982 w 2361362"/>
              <a:gd name="connsiteY174" fmla="*/ 341815 h 4393928"/>
              <a:gd name="connsiteX175" fmla="*/ 442127 w 2361362"/>
              <a:gd name="connsiteY175" fmla="*/ 331766 h 4393928"/>
              <a:gd name="connsiteX176" fmla="*/ 462224 w 2361362"/>
              <a:gd name="connsiteY176" fmla="*/ 301621 h 4393928"/>
              <a:gd name="connsiteX177" fmla="*/ 502417 w 2361362"/>
              <a:gd name="connsiteY177" fmla="*/ 261428 h 4393928"/>
              <a:gd name="connsiteX178" fmla="*/ 452175 w 2361362"/>
              <a:gd name="connsiteY178" fmla="*/ 221234 h 4393928"/>
              <a:gd name="connsiteX179" fmla="*/ 401934 w 2361362"/>
              <a:gd name="connsiteY179" fmla="*/ 181041 h 4393928"/>
              <a:gd name="connsiteX180" fmla="*/ 391885 w 2361362"/>
              <a:gd name="connsiteY180" fmla="*/ 150896 h 4393928"/>
              <a:gd name="connsiteX181" fmla="*/ 331595 w 2361362"/>
              <a:gd name="connsiteY181" fmla="*/ 130799 h 4393928"/>
              <a:gd name="connsiteX182" fmla="*/ 301450 w 2361362"/>
              <a:gd name="connsiteY182" fmla="*/ 150896 h 4393928"/>
              <a:gd name="connsiteX183" fmla="*/ 291402 w 2361362"/>
              <a:gd name="connsiteY183" fmla="*/ 120751 h 4393928"/>
              <a:gd name="connsiteX184" fmla="*/ 321547 w 2361362"/>
              <a:gd name="connsiteY184" fmla="*/ 90606 h 4393928"/>
              <a:gd name="connsiteX185" fmla="*/ 381837 w 2361362"/>
              <a:gd name="connsiteY185" fmla="*/ 50413 h 4393928"/>
              <a:gd name="connsiteX186" fmla="*/ 432079 w 2361362"/>
              <a:gd name="connsiteY186" fmla="*/ 10219 h 4393928"/>
              <a:gd name="connsiteX187" fmla="*/ 452175 w 2361362"/>
              <a:gd name="connsiteY187" fmla="*/ 40364 h 4393928"/>
              <a:gd name="connsiteX188" fmla="*/ 482321 w 2361362"/>
              <a:gd name="connsiteY188" fmla="*/ 50413 h 4393928"/>
              <a:gd name="connsiteX189" fmla="*/ 552659 w 2361362"/>
              <a:gd name="connsiteY189" fmla="*/ 130799 h 4393928"/>
              <a:gd name="connsiteX190" fmla="*/ 582804 w 2361362"/>
              <a:gd name="connsiteY190" fmla="*/ 170993 h 4393928"/>
              <a:gd name="connsiteX191" fmla="*/ 612949 w 2361362"/>
              <a:gd name="connsiteY191" fmla="*/ 191089 h 4393928"/>
              <a:gd name="connsiteX192" fmla="*/ 683288 w 2361362"/>
              <a:gd name="connsiteY192" fmla="*/ 231283 h 4393928"/>
              <a:gd name="connsiteX193" fmla="*/ 693336 w 2361362"/>
              <a:gd name="connsiteY193" fmla="*/ 261428 h 4393928"/>
              <a:gd name="connsiteX194" fmla="*/ 723481 w 2361362"/>
              <a:gd name="connsiteY194" fmla="*/ 321718 h 4393928"/>
              <a:gd name="connsiteX195" fmla="*/ 713433 w 2361362"/>
              <a:gd name="connsiteY195" fmla="*/ 361911 h 4393928"/>
              <a:gd name="connsiteX196" fmla="*/ 743578 w 2361362"/>
              <a:gd name="connsiteY196" fmla="*/ 382008 h 4393928"/>
              <a:gd name="connsiteX197" fmla="*/ 834013 w 2361362"/>
              <a:gd name="connsiteY197" fmla="*/ 422202 h 4393928"/>
              <a:gd name="connsiteX198" fmla="*/ 884255 w 2361362"/>
              <a:gd name="connsiteY198" fmla="*/ 482492 h 4393928"/>
              <a:gd name="connsiteX199" fmla="*/ 894303 w 2361362"/>
              <a:gd name="connsiteY199" fmla="*/ 422202 h 4393928"/>
              <a:gd name="connsiteX200" fmla="*/ 924448 w 2361362"/>
              <a:gd name="connsiteY200" fmla="*/ 402105 h 4393928"/>
              <a:gd name="connsiteX201" fmla="*/ 984738 w 2361362"/>
              <a:gd name="connsiteY201" fmla="*/ 382008 h 4393928"/>
              <a:gd name="connsiteX202" fmla="*/ 1014883 w 2361362"/>
              <a:gd name="connsiteY202" fmla="*/ 392056 h 4393928"/>
              <a:gd name="connsiteX203" fmla="*/ 1055077 w 2361362"/>
              <a:gd name="connsiteY203" fmla="*/ 392056 h 4393928"/>
              <a:gd name="connsiteX204" fmla="*/ 1014883 w 2361362"/>
              <a:gd name="connsiteY204" fmla="*/ 331766 h 4393928"/>
              <a:gd name="connsiteX205" fmla="*/ 954593 w 2361362"/>
              <a:gd name="connsiteY205" fmla="*/ 291573 h 4393928"/>
              <a:gd name="connsiteX206" fmla="*/ 934496 w 2361362"/>
              <a:gd name="connsiteY206" fmla="*/ 261428 h 4393928"/>
              <a:gd name="connsiteX207" fmla="*/ 974690 w 2361362"/>
              <a:gd name="connsiteY207" fmla="*/ 211186 h 4393928"/>
              <a:gd name="connsiteX208" fmla="*/ 1014883 w 2361362"/>
              <a:gd name="connsiteY208" fmla="*/ 221234 h 4393928"/>
              <a:gd name="connsiteX209" fmla="*/ 1045028 w 2361362"/>
              <a:gd name="connsiteY209" fmla="*/ 251380 h 4393928"/>
              <a:gd name="connsiteX210" fmla="*/ 1105318 w 2361362"/>
              <a:gd name="connsiteY210" fmla="*/ 281525 h 4393928"/>
              <a:gd name="connsiteX211" fmla="*/ 1115367 w 2361362"/>
              <a:gd name="connsiteY211" fmla="*/ 311670 h 4393928"/>
              <a:gd name="connsiteX212" fmla="*/ 1135463 w 2361362"/>
              <a:gd name="connsiteY212" fmla="*/ 341815 h 4393928"/>
              <a:gd name="connsiteX213" fmla="*/ 1145512 w 2361362"/>
              <a:gd name="connsiteY213" fmla="*/ 412153 h 4393928"/>
              <a:gd name="connsiteX214" fmla="*/ 1165608 w 2361362"/>
              <a:gd name="connsiteY214" fmla="*/ 472443 h 4393928"/>
              <a:gd name="connsiteX215" fmla="*/ 1175657 w 2361362"/>
              <a:gd name="connsiteY215" fmla="*/ 502588 h 4393928"/>
              <a:gd name="connsiteX216" fmla="*/ 1185705 w 2361362"/>
              <a:gd name="connsiteY216" fmla="*/ 532733 h 4393928"/>
              <a:gd name="connsiteX217" fmla="*/ 1205802 w 2361362"/>
              <a:gd name="connsiteY217" fmla="*/ 562878 h 4393928"/>
              <a:gd name="connsiteX218" fmla="*/ 1346479 w 2361362"/>
              <a:gd name="connsiteY218" fmla="*/ 633217 h 4393928"/>
              <a:gd name="connsiteX219" fmla="*/ 1376624 w 2361362"/>
              <a:gd name="connsiteY219" fmla="*/ 643265 h 4393928"/>
              <a:gd name="connsiteX220" fmla="*/ 1416817 w 2361362"/>
              <a:gd name="connsiteY220" fmla="*/ 713604 h 4393928"/>
              <a:gd name="connsiteX221" fmla="*/ 1507252 w 2361362"/>
              <a:gd name="connsiteY221" fmla="*/ 733700 h 4393928"/>
              <a:gd name="connsiteX222" fmla="*/ 1557494 w 2361362"/>
              <a:gd name="connsiteY222" fmla="*/ 753797 h 4393928"/>
              <a:gd name="connsiteX223" fmla="*/ 1587639 w 2361362"/>
              <a:gd name="connsiteY223" fmla="*/ 763845 h 4393928"/>
              <a:gd name="connsiteX224" fmla="*/ 1597688 w 2361362"/>
              <a:gd name="connsiteY224" fmla="*/ 733700 h 4393928"/>
              <a:gd name="connsiteX225" fmla="*/ 1617784 w 2361362"/>
              <a:gd name="connsiteY225" fmla="*/ 643265 h 4393928"/>
              <a:gd name="connsiteX226" fmla="*/ 1647929 w 2361362"/>
              <a:gd name="connsiteY226" fmla="*/ 613120 h 4393928"/>
              <a:gd name="connsiteX227" fmla="*/ 1668026 w 2361362"/>
              <a:gd name="connsiteY227" fmla="*/ 542782 h 4393928"/>
              <a:gd name="connsiteX228" fmla="*/ 1678074 w 2361362"/>
              <a:gd name="connsiteY228" fmla="*/ 452347 h 4393928"/>
              <a:gd name="connsiteX229" fmla="*/ 1698171 w 2361362"/>
              <a:gd name="connsiteY229" fmla="*/ 412153 h 4393928"/>
              <a:gd name="connsiteX230" fmla="*/ 1738365 w 2361362"/>
              <a:gd name="connsiteY230" fmla="*/ 432250 h 4393928"/>
              <a:gd name="connsiteX231" fmla="*/ 1748413 w 2361362"/>
              <a:gd name="connsiteY231" fmla="*/ 462395 h 4393928"/>
              <a:gd name="connsiteX232" fmla="*/ 1768510 w 2361362"/>
              <a:gd name="connsiteY232" fmla="*/ 562878 h 4393928"/>
              <a:gd name="connsiteX233" fmla="*/ 1798655 w 2361362"/>
              <a:gd name="connsiteY233" fmla="*/ 593024 h 4393928"/>
              <a:gd name="connsiteX234" fmla="*/ 1848896 w 2361362"/>
              <a:gd name="connsiteY234" fmla="*/ 643265 h 4393928"/>
              <a:gd name="connsiteX235" fmla="*/ 1889090 w 2361362"/>
              <a:gd name="connsiteY235" fmla="*/ 733700 h 4393928"/>
              <a:gd name="connsiteX236" fmla="*/ 1899138 w 2361362"/>
              <a:gd name="connsiteY236" fmla="*/ 773894 h 4393928"/>
              <a:gd name="connsiteX237" fmla="*/ 1919235 w 2361362"/>
              <a:gd name="connsiteY237" fmla="*/ 804039 h 4393928"/>
              <a:gd name="connsiteX238" fmla="*/ 1909186 w 2361362"/>
              <a:gd name="connsiteY238" fmla="*/ 934667 h 4393928"/>
              <a:gd name="connsiteX239" fmla="*/ 1899138 w 2361362"/>
              <a:gd name="connsiteY239" fmla="*/ 964813 h 4393928"/>
              <a:gd name="connsiteX240" fmla="*/ 1919235 w 2361362"/>
              <a:gd name="connsiteY240" fmla="*/ 1045199 h 4393928"/>
              <a:gd name="connsiteX241" fmla="*/ 1949380 w 2361362"/>
              <a:gd name="connsiteY241" fmla="*/ 1075344 h 4393928"/>
              <a:gd name="connsiteX242" fmla="*/ 1949380 w 2361362"/>
              <a:gd name="connsiteY242" fmla="*/ 1236118 h 4393928"/>
              <a:gd name="connsiteX243" fmla="*/ 1929283 w 2361362"/>
              <a:gd name="connsiteY243" fmla="*/ 1296408 h 4393928"/>
              <a:gd name="connsiteX244" fmla="*/ 1889090 w 2361362"/>
              <a:gd name="connsiteY244" fmla="*/ 1356698 h 4393928"/>
              <a:gd name="connsiteX245" fmla="*/ 1879041 w 2361362"/>
              <a:gd name="connsiteY245" fmla="*/ 1396892 h 4393928"/>
              <a:gd name="connsiteX246" fmla="*/ 1858945 w 2361362"/>
              <a:gd name="connsiteY246" fmla="*/ 1457182 h 4393928"/>
              <a:gd name="connsiteX247" fmla="*/ 1899138 w 2361362"/>
              <a:gd name="connsiteY247" fmla="*/ 1507424 h 4393928"/>
              <a:gd name="connsiteX248" fmla="*/ 1959428 w 2361362"/>
              <a:gd name="connsiteY248" fmla="*/ 1527520 h 4393928"/>
              <a:gd name="connsiteX249" fmla="*/ 2039815 w 2361362"/>
              <a:gd name="connsiteY249" fmla="*/ 1517472 h 4393928"/>
              <a:gd name="connsiteX250" fmla="*/ 2120202 w 2361362"/>
              <a:gd name="connsiteY250" fmla="*/ 1537569 h 4393928"/>
              <a:gd name="connsiteX251" fmla="*/ 2200589 w 2361362"/>
              <a:gd name="connsiteY251" fmla="*/ 1607907 h 4393928"/>
              <a:gd name="connsiteX252" fmla="*/ 2291024 w 2361362"/>
              <a:gd name="connsiteY252" fmla="*/ 1617955 h 4393928"/>
              <a:gd name="connsiteX253" fmla="*/ 2331217 w 2361362"/>
              <a:gd name="connsiteY253" fmla="*/ 1638052 h 4393928"/>
              <a:gd name="connsiteX254" fmla="*/ 2291024 w 2361362"/>
              <a:gd name="connsiteY254" fmla="*/ 1648100 h 439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2361362" h="4393928">
                <a:moveTo>
                  <a:pt x="2361362" y="1597859"/>
                </a:moveTo>
                <a:cubicBezTo>
                  <a:pt x="2354663" y="1607907"/>
                  <a:pt x="2350355" y="1620052"/>
                  <a:pt x="2341266" y="1628004"/>
                </a:cubicBezTo>
                <a:cubicBezTo>
                  <a:pt x="2323089" y="1643909"/>
                  <a:pt x="2280975" y="1668197"/>
                  <a:pt x="2280975" y="1668197"/>
                </a:cubicBezTo>
                <a:cubicBezTo>
                  <a:pt x="2227389" y="1748579"/>
                  <a:pt x="2297719" y="1651454"/>
                  <a:pt x="2230734" y="1718439"/>
                </a:cubicBezTo>
                <a:cubicBezTo>
                  <a:pt x="2185284" y="1763889"/>
                  <a:pt x="2239177" y="1739071"/>
                  <a:pt x="2180492" y="1758632"/>
                </a:cubicBezTo>
                <a:cubicBezTo>
                  <a:pt x="2126897" y="1839023"/>
                  <a:pt x="2197242" y="1741881"/>
                  <a:pt x="2130250" y="1808874"/>
                </a:cubicBezTo>
                <a:cubicBezTo>
                  <a:pt x="2101455" y="1837669"/>
                  <a:pt x="2116450" y="1836476"/>
                  <a:pt x="2100105" y="1869164"/>
                </a:cubicBezTo>
                <a:cubicBezTo>
                  <a:pt x="2094704" y="1879966"/>
                  <a:pt x="2086707" y="1889261"/>
                  <a:pt x="2080008" y="1899309"/>
                </a:cubicBezTo>
                <a:cubicBezTo>
                  <a:pt x="2056093" y="1971056"/>
                  <a:pt x="2071663" y="1941973"/>
                  <a:pt x="2039815" y="1989744"/>
                </a:cubicBezTo>
                <a:cubicBezTo>
                  <a:pt x="2022129" y="2042804"/>
                  <a:pt x="2035643" y="2011075"/>
                  <a:pt x="1989573" y="2080180"/>
                </a:cubicBezTo>
                <a:cubicBezTo>
                  <a:pt x="1982874" y="2090228"/>
                  <a:pt x="1979525" y="2103626"/>
                  <a:pt x="1969477" y="2110325"/>
                </a:cubicBezTo>
                <a:cubicBezTo>
                  <a:pt x="1900373" y="2156393"/>
                  <a:pt x="1932100" y="2142880"/>
                  <a:pt x="1879041" y="2160566"/>
                </a:cubicBezTo>
                <a:cubicBezTo>
                  <a:pt x="1868993" y="2167265"/>
                  <a:pt x="1856848" y="2171574"/>
                  <a:pt x="1848896" y="2180663"/>
                </a:cubicBezTo>
                <a:cubicBezTo>
                  <a:pt x="1832991" y="2198840"/>
                  <a:pt x="1808703" y="2240953"/>
                  <a:pt x="1808703" y="2240953"/>
                </a:cubicBezTo>
                <a:cubicBezTo>
                  <a:pt x="1812052" y="2311292"/>
                  <a:pt x="1812903" y="2381794"/>
                  <a:pt x="1818751" y="2451969"/>
                </a:cubicBezTo>
                <a:cubicBezTo>
                  <a:pt x="1819631" y="2462524"/>
                  <a:pt x="1828800" y="2471522"/>
                  <a:pt x="1828800" y="2482114"/>
                </a:cubicBezTo>
                <a:cubicBezTo>
                  <a:pt x="1828800" y="2505798"/>
                  <a:pt x="1821367" y="2528913"/>
                  <a:pt x="1818751" y="2552452"/>
                </a:cubicBezTo>
                <a:cubicBezTo>
                  <a:pt x="1814665" y="2589222"/>
                  <a:pt x="1813292" y="2626274"/>
                  <a:pt x="1808703" y="2662984"/>
                </a:cubicBezTo>
                <a:cubicBezTo>
                  <a:pt x="1806585" y="2679931"/>
                  <a:pt x="1805722" y="2697678"/>
                  <a:pt x="1798655" y="2713226"/>
                </a:cubicBezTo>
                <a:cubicBezTo>
                  <a:pt x="1788660" y="2735214"/>
                  <a:pt x="1758461" y="2773516"/>
                  <a:pt x="1758461" y="2773516"/>
                </a:cubicBezTo>
                <a:cubicBezTo>
                  <a:pt x="1712802" y="2910499"/>
                  <a:pt x="1762690" y="2743919"/>
                  <a:pt x="1728316" y="2984531"/>
                </a:cubicBezTo>
                <a:cubicBezTo>
                  <a:pt x="1725320" y="3005502"/>
                  <a:pt x="1708219" y="3044821"/>
                  <a:pt x="1708219" y="3044821"/>
                </a:cubicBezTo>
                <a:cubicBezTo>
                  <a:pt x="1716188" y="3140440"/>
                  <a:pt x="1685632" y="3154107"/>
                  <a:pt x="1748413" y="3185498"/>
                </a:cubicBezTo>
                <a:cubicBezTo>
                  <a:pt x="1757887" y="3190235"/>
                  <a:pt x="1768510" y="3192197"/>
                  <a:pt x="1778558" y="3195547"/>
                </a:cubicBezTo>
                <a:cubicBezTo>
                  <a:pt x="1781907" y="3205595"/>
                  <a:pt x="1782731" y="3216879"/>
                  <a:pt x="1788606" y="3225692"/>
                </a:cubicBezTo>
                <a:cubicBezTo>
                  <a:pt x="1808975" y="3256245"/>
                  <a:pt x="1827511" y="3260217"/>
                  <a:pt x="1858945" y="3275933"/>
                </a:cubicBezTo>
                <a:cubicBezTo>
                  <a:pt x="1916536" y="3362322"/>
                  <a:pt x="1847489" y="3253020"/>
                  <a:pt x="1889090" y="3336224"/>
                </a:cubicBezTo>
                <a:cubicBezTo>
                  <a:pt x="1894491" y="3347026"/>
                  <a:pt x="1903194" y="3355884"/>
                  <a:pt x="1909186" y="3366369"/>
                </a:cubicBezTo>
                <a:cubicBezTo>
                  <a:pt x="1916618" y="3379375"/>
                  <a:pt x="1920576" y="3394373"/>
                  <a:pt x="1929283" y="3406562"/>
                </a:cubicBezTo>
                <a:cubicBezTo>
                  <a:pt x="1937543" y="3418126"/>
                  <a:pt x="1959428" y="3422497"/>
                  <a:pt x="1959428" y="3436707"/>
                </a:cubicBezTo>
                <a:cubicBezTo>
                  <a:pt x="1959428" y="3447299"/>
                  <a:pt x="1939331" y="3430008"/>
                  <a:pt x="1929283" y="3426659"/>
                </a:cubicBezTo>
                <a:cubicBezTo>
                  <a:pt x="1925934" y="3413261"/>
                  <a:pt x="1925411" y="3398817"/>
                  <a:pt x="1919235" y="3386465"/>
                </a:cubicBezTo>
                <a:cubicBezTo>
                  <a:pt x="1883365" y="3314724"/>
                  <a:pt x="1845601" y="3319487"/>
                  <a:pt x="1929283" y="3336224"/>
                </a:cubicBezTo>
                <a:cubicBezTo>
                  <a:pt x="1935982" y="3349622"/>
                  <a:pt x="1938788" y="3365825"/>
                  <a:pt x="1949380" y="3376417"/>
                </a:cubicBezTo>
                <a:cubicBezTo>
                  <a:pt x="1966459" y="3393496"/>
                  <a:pt x="1989573" y="3403212"/>
                  <a:pt x="2009670" y="3416610"/>
                </a:cubicBezTo>
                <a:cubicBezTo>
                  <a:pt x="2048629" y="3442583"/>
                  <a:pt x="2028357" y="3432888"/>
                  <a:pt x="2069960" y="3446755"/>
                </a:cubicBezTo>
                <a:cubicBezTo>
                  <a:pt x="2094123" y="3482998"/>
                  <a:pt x="2109052" y="3509661"/>
                  <a:pt x="2150347" y="3537191"/>
                </a:cubicBezTo>
                <a:lnTo>
                  <a:pt x="2210637" y="3577384"/>
                </a:lnTo>
                <a:cubicBezTo>
                  <a:pt x="2217336" y="3587432"/>
                  <a:pt x="2228749" y="3595617"/>
                  <a:pt x="2230734" y="3607529"/>
                </a:cubicBezTo>
                <a:cubicBezTo>
                  <a:pt x="2234889" y="3632458"/>
                  <a:pt x="2203089" y="3655270"/>
                  <a:pt x="2190540" y="3667819"/>
                </a:cubicBezTo>
                <a:cubicBezTo>
                  <a:pt x="2170979" y="3726504"/>
                  <a:pt x="2195797" y="3672611"/>
                  <a:pt x="2150347" y="3718061"/>
                </a:cubicBezTo>
                <a:cubicBezTo>
                  <a:pt x="2141808" y="3726600"/>
                  <a:pt x="2138789" y="3739667"/>
                  <a:pt x="2130250" y="3748206"/>
                </a:cubicBezTo>
                <a:cubicBezTo>
                  <a:pt x="2121711" y="3756745"/>
                  <a:pt x="2111141" y="3763398"/>
                  <a:pt x="2100105" y="3768303"/>
                </a:cubicBezTo>
                <a:cubicBezTo>
                  <a:pt x="2047840" y="3791532"/>
                  <a:pt x="2026693" y="3790274"/>
                  <a:pt x="1969477" y="3798448"/>
                </a:cubicBezTo>
                <a:cubicBezTo>
                  <a:pt x="1959429" y="3801797"/>
                  <a:pt x="1949516" y="3805586"/>
                  <a:pt x="1939332" y="3808496"/>
                </a:cubicBezTo>
                <a:cubicBezTo>
                  <a:pt x="1926053" y="3812290"/>
                  <a:pt x="1911832" y="3813104"/>
                  <a:pt x="1899138" y="3818544"/>
                </a:cubicBezTo>
                <a:cubicBezTo>
                  <a:pt x="1888038" y="3823301"/>
                  <a:pt x="1879041" y="3831942"/>
                  <a:pt x="1868993" y="3838641"/>
                </a:cubicBezTo>
                <a:cubicBezTo>
                  <a:pt x="1862294" y="3848689"/>
                  <a:pt x="1857435" y="3860247"/>
                  <a:pt x="1848896" y="3868786"/>
                </a:cubicBezTo>
                <a:cubicBezTo>
                  <a:pt x="1840357" y="3877325"/>
                  <a:pt x="1826295" y="3879453"/>
                  <a:pt x="1818751" y="3888883"/>
                </a:cubicBezTo>
                <a:cubicBezTo>
                  <a:pt x="1812134" y="3897154"/>
                  <a:pt x="1812052" y="3908980"/>
                  <a:pt x="1808703" y="3919028"/>
                </a:cubicBezTo>
                <a:cubicBezTo>
                  <a:pt x="1812052" y="3939125"/>
                  <a:pt x="1810915" y="3960511"/>
                  <a:pt x="1818751" y="3979318"/>
                </a:cubicBezTo>
                <a:cubicBezTo>
                  <a:pt x="1828041" y="4001613"/>
                  <a:pt x="1858945" y="4039608"/>
                  <a:pt x="1858945" y="4039608"/>
                </a:cubicBezTo>
                <a:cubicBezTo>
                  <a:pt x="1863684" y="4053824"/>
                  <a:pt x="1879041" y="4097329"/>
                  <a:pt x="1879041" y="4109947"/>
                </a:cubicBezTo>
                <a:cubicBezTo>
                  <a:pt x="1879041" y="4133631"/>
                  <a:pt x="1875799" y="4157600"/>
                  <a:pt x="1868993" y="4180285"/>
                </a:cubicBezTo>
                <a:cubicBezTo>
                  <a:pt x="1865523" y="4191852"/>
                  <a:pt x="1859698" y="4205029"/>
                  <a:pt x="1848896" y="4210430"/>
                </a:cubicBezTo>
                <a:cubicBezTo>
                  <a:pt x="1830673" y="4219541"/>
                  <a:pt x="1808801" y="4217785"/>
                  <a:pt x="1788606" y="4220478"/>
                </a:cubicBezTo>
                <a:cubicBezTo>
                  <a:pt x="1758542" y="4224487"/>
                  <a:pt x="1728316" y="4227177"/>
                  <a:pt x="1698171" y="4230527"/>
                </a:cubicBezTo>
                <a:cubicBezTo>
                  <a:pt x="1611779" y="4288123"/>
                  <a:pt x="1721085" y="4219070"/>
                  <a:pt x="1637881" y="4260672"/>
                </a:cubicBezTo>
                <a:cubicBezTo>
                  <a:pt x="1596526" y="4281350"/>
                  <a:pt x="1607939" y="4296544"/>
                  <a:pt x="1547446" y="4300865"/>
                </a:cubicBezTo>
                <a:lnTo>
                  <a:pt x="1406769" y="4310914"/>
                </a:lnTo>
                <a:cubicBezTo>
                  <a:pt x="1386672" y="4317613"/>
                  <a:pt x="1364105" y="4319259"/>
                  <a:pt x="1346479" y="4331010"/>
                </a:cubicBezTo>
                <a:cubicBezTo>
                  <a:pt x="1325307" y="4345125"/>
                  <a:pt x="1312191" y="4357688"/>
                  <a:pt x="1286189" y="4361155"/>
                </a:cubicBezTo>
                <a:cubicBezTo>
                  <a:pt x="1246210" y="4366486"/>
                  <a:pt x="1205802" y="4367854"/>
                  <a:pt x="1165608" y="4371204"/>
                </a:cubicBezTo>
                <a:cubicBezTo>
                  <a:pt x="1123215" y="4385335"/>
                  <a:pt x="1111886" y="4393928"/>
                  <a:pt x="1055077" y="4371204"/>
                </a:cubicBezTo>
                <a:cubicBezTo>
                  <a:pt x="1043864" y="4366719"/>
                  <a:pt x="1043519" y="4349598"/>
                  <a:pt x="1034980" y="4341059"/>
                </a:cubicBezTo>
                <a:cubicBezTo>
                  <a:pt x="1026441" y="4332520"/>
                  <a:pt x="1014883" y="4327661"/>
                  <a:pt x="1004835" y="4320962"/>
                </a:cubicBezTo>
                <a:cubicBezTo>
                  <a:pt x="994787" y="4324311"/>
                  <a:pt x="982961" y="4324393"/>
                  <a:pt x="974690" y="4331010"/>
                </a:cubicBezTo>
                <a:cubicBezTo>
                  <a:pt x="965260" y="4338554"/>
                  <a:pt x="965901" y="4365395"/>
                  <a:pt x="954593" y="4361155"/>
                </a:cubicBezTo>
                <a:cubicBezTo>
                  <a:pt x="924003" y="4349684"/>
                  <a:pt x="893820" y="4300140"/>
                  <a:pt x="874206" y="4270720"/>
                </a:cubicBezTo>
                <a:lnTo>
                  <a:pt x="854110" y="4210430"/>
                </a:lnTo>
                <a:lnTo>
                  <a:pt x="844061" y="4180285"/>
                </a:lnTo>
                <a:cubicBezTo>
                  <a:pt x="847411" y="4140092"/>
                  <a:pt x="842249" y="4098254"/>
                  <a:pt x="854110" y="4059705"/>
                </a:cubicBezTo>
                <a:cubicBezTo>
                  <a:pt x="857225" y="4049581"/>
                  <a:pt x="876765" y="4057146"/>
                  <a:pt x="884255" y="4049656"/>
                </a:cubicBezTo>
                <a:cubicBezTo>
                  <a:pt x="901334" y="4032577"/>
                  <a:pt x="911050" y="4009463"/>
                  <a:pt x="924448" y="3989366"/>
                </a:cubicBezTo>
                <a:lnTo>
                  <a:pt x="944545" y="3959221"/>
                </a:lnTo>
                <a:lnTo>
                  <a:pt x="964641" y="3929076"/>
                </a:lnTo>
                <a:cubicBezTo>
                  <a:pt x="961292" y="3919028"/>
                  <a:pt x="961210" y="3907202"/>
                  <a:pt x="954593" y="3898931"/>
                </a:cubicBezTo>
                <a:cubicBezTo>
                  <a:pt x="940426" y="3881222"/>
                  <a:pt x="914162" y="3875405"/>
                  <a:pt x="894303" y="3868786"/>
                </a:cubicBezTo>
                <a:cubicBezTo>
                  <a:pt x="870857" y="3872135"/>
                  <a:pt x="847189" y="3874189"/>
                  <a:pt x="823965" y="3878834"/>
                </a:cubicBezTo>
                <a:cubicBezTo>
                  <a:pt x="813578" y="3880911"/>
                  <a:pt x="802090" y="3882266"/>
                  <a:pt x="793819" y="3888883"/>
                </a:cubicBezTo>
                <a:cubicBezTo>
                  <a:pt x="784389" y="3896427"/>
                  <a:pt x="780422" y="3908980"/>
                  <a:pt x="773723" y="3919028"/>
                </a:cubicBezTo>
                <a:cubicBezTo>
                  <a:pt x="767024" y="3905630"/>
                  <a:pt x="764218" y="3889426"/>
                  <a:pt x="753626" y="3878834"/>
                </a:cubicBezTo>
                <a:cubicBezTo>
                  <a:pt x="746136" y="3871344"/>
                  <a:pt x="732955" y="3873523"/>
                  <a:pt x="723481" y="3868786"/>
                </a:cubicBezTo>
                <a:cubicBezTo>
                  <a:pt x="645565" y="3829828"/>
                  <a:pt x="738961" y="3863897"/>
                  <a:pt x="663191" y="3838641"/>
                </a:cubicBezTo>
                <a:cubicBezTo>
                  <a:pt x="643266" y="3778866"/>
                  <a:pt x="623193" y="3783277"/>
                  <a:pt x="673239" y="3758254"/>
                </a:cubicBezTo>
                <a:cubicBezTo>
                  <a:pt x="682713" y="3753517"/>
                  <a:pt x="693336" y="3751555"/>
                  <a:pt x="703384" y="3748206"/>
                </a:cubicBezTo>
                <a:cubicBezTo>
                  <a:pt x="710083" y="3738158"/>
                  <a:pt x="718576" y="3729097"/>
                  <a:pt x="723481" y="3718061"/>
                </a:cubicBezTo>
                <a:cubicBezTo>
                  <a:pt x="732085" y="3698703"/>
                  <a:pt x="743578" y="3657771"/>
                  <a:pt x="743578" y="3657771"/>
                </a:cubicBezTo>
                <a:cubicBezTo>
                  <a:pt x="736959" y="3637914"/>
                  <a:pt x="731140" y="3611647"/>
                  <a:pt x="713433" y="3597481"/>
                </a:cubicBezTo>
                <a:cubicBezTo>
                  <a:pt x="705162" y="3590864"/>
                  <a:pt x="693336" y="3590782"/>
                  <a:pt x="683288" y="3587432"/>
                </a:cubicBezTo>
                <a:cubicBezTo>
                  <a:pt x="661065" y="3565209"/>
                  <a:pt x="647036" y="3555121"/>
                  <a:pt x="633046" y="3527142"/>
                </a:cubicBezTo>
                <a:cubicBezTo>
                  <a:pt x="603961" y="3468974"/>
                  <a:pt x="649997" y="3523997"/>
                  <a:pt x="592852" y="3466852"/>
                </a:cubicBezTo>
                <a:cubicBezTo>
                  <a:pt x="589503" y="3456804"/>
                  <a:pt x="587541" y="3446181"/>
                  <a:pt x="582804" y="3436707"/>
                </a:cubicBezTo>
                <a:cubicBezTo>
                  <a:pt x="577403" y="3425905"/>
                  <a:pt x="568699" y="3417047"/>
                  <a:pt x="562707" y="3406562"/>
                </a:cubicBezTo>
                <a:cubicBezTo>
                  <a:pt x="555275" y="3393557"/>
                  <a:pt x="549310" y="3379767"/>
                  <a:pt x="542611" y="3366369"/>
                </a:cubicBezTo>
                <a:cubicBezTo>
                  <a:pt x="539261" y="3342923"/>
                  <a:pt x="532562" y="3319714"/>
                  <a:pt x="532562" y="3296030"/>
                </a:cubicBezTo>
                <a:cubicBezTo>
                  <a:pt x="532562" y="3264245"/>
                  <a:pt x="554633" y="3257488"/>
                  <a:pt x="572756" y="3235740"/>
                </a:cubicBezTo>
                <a:cubicBezTo>
                  <a:pt x="580487" y="3226463"/>
                  <a:pt x="584829" y="3214621"/>
                  <a:pt x="592852" y="3205595"/>
                </a:cubicBezTo>
                <a:cubicBezTo>
                  <a:pt x="611734" y="3184353"/>
                  <a:pt x="633046" y="3165402"/>
                  <a:pt x="653143" y="3145305"/>
                </a:cubicBezTo>
                <a:lnTo>
                  <a:pt x="683288" y="3115160"/>
                </a:lnTo>
                <a:cubicBezTo>
                  <a:pt x="707486" y="3042563"/>
                  <a:pt x="683815" y="3121251"/>
                  <a:pt x="703384" y="2974483"/>
                </a:cubicBezTo>
                <a:cubicBezTo>
                  <a:pt x="706187" y="2953459"/>
                  <a:pt x="716593" y="2924808"/>
                  <a:pt x="723481" y="2904144"/>
                </a:cubicBezTo>
                <a:cubicBezTo>
                  <a:pt x="709931" y="2883820"/>
                  <a:pt x="696308" y="2869113"/>
                  <a:pt x="693336" y="2843854"/>
                </a:cubicBezTo>
                <a:cubicBezTo>
                  <a:pt x="685938" y="2780969"/>
                  <a:pt x="715423" y="2708620"/>
                  <a:pt x="653143" y="2673032"/>
                </a:cubicBezTo>
                <a:cubicBezTo>
                  <a:pt x="641152" y="2666180"/>
                  <a:pt x="626347" y="2666333"/>
                  <a:pt x="612949" y="2662984"/>
                </a:cubicBezTo>
                <a:cubicBezTo>
                  <a:pt x="602901" y="2656285"/>
                  <a:pt x="593606" y="2648288"/>
                  <a:pt x="582804" y="2642887"/>
                </a:cubicBezTo>
                <a:cubicBezTo>
                  <a:pt x="534859" y="2618914"/>
                  <a:pt x="420756" y="2624046"/>
                  <a:pt x="401934" y="2622791"/>
                </a:cubicBezTo>
                <a:cubicBezTo>
                  <a:pt x="388536" y="2616092"/>
                  <a:pt x="373247" y="2612284"/>
                  <a:pt x="361740" y="2602694"/>
                </a:cubicBezTo>
                <a:cubicBezTo>
                  <a:pt x="352463" y="2594963"/>
                  <a:pt x="350183" y="2581088"/>
                  <a:pt x="341644" y="2572549"/>
                </a:cubicBezTo>
                <a:cubicBezTo>
                  <a:pt x="322165" y="2553069"/>
                  <a:pt x="305872" y="2550576"/>
                  <a:pt x="281354" y="2542404"/>
                </a:cubicBezTo>
                <a:cubicBezTo>
                  <a:pt x="194945" y="2484799"/>
                  <a:pt x="341977" y="2576009"/>
                  <a:pt x="150725" y="2512259"/>
                </a:cubicBezTo>
                <a:cubicBezTo>
                  <a:pt x="142033" y="2509362"/>
                  <a:pt x="111576" y="2443660"/>
                  <a:pt x="110532" y="2441920"/>
                </a:cubicBezTo>
                <a:cubicBezTo>
                  <a:pt x="98105" y="2421209"/>
                  <a:pt x="70338" y="2381630"/>
                  <a:pt x="70338" y="2381630"/>
                </a:cubicBezTo>
                <a:cubicBezTo>
                  <a:pt x="63639" y="2361533"/>
                  <a:pt x="55379" y="2341891"/>
                  <a:pt x="50241" y="2321340"/>
                </a:cubicBezTo>
                <a:cubicBezTo>
                  <a:pt x="46892" y="2307942"/>
                  <a:pt x="46369" y="2293499"/>
                  <a:pt x="40193" y="2281147"/>
                </a:cubicBezTo>
                <a:cubicBezTo>
                  <a:pt x="29391" y="2259543"/>
                  <a:pt x="0" y="2220856"/>
                  <a:pt x="0" y="2220856"/>
                </a:cubicBezTo>
                <a:cubicBezTo>
                  <a:pt x="3349" y="2204109"/>
                  <a:pt x="5906" y="2187184"/>
                  <a:pt x="10048" y="2170615"/>
                </a:cubicBezTo>
                <a:cubicBezTo>
                  <a:pt x="12617" y="2160339"/>
                  <a:pt x="12607" y="2147960"/>
                  <a:pt x="20096" y="2140470"/>
                </a:cubicBezTo>
                <a:cubicBezTo>
                  <a:pt x="27586" y="2132980"/>
                  <a:pt x="40193" y="2133771"/>
                  <a:pt x="50241" y="2130421"/>
                </a:cubicBezTo>
                <a:cubicBezTo>
                  <a:pt x="107837" y="2044029"/>
                  <a:pt x="38784" y="2153335"/>
                  <a:pt x="80386" y="2070131"/>
                </a:cubicBezTo>
                <a:cubicBezTo>
                  <a:pt x="85787" y="2059329"/>
                  <a:pt x="93784" y="2050034"/>
                  <a:pt x="100483" y="2039986"/>
                </a:cubicBezTo>
                <a:cubicBezTo>
                  <a:pt x="97134" y="2029938"/>
                  <a:pt x="90435" y="2020433"/>
                  <a:pt x="90435" y="2009841"/>
                </a:cubicBezTo>
                <a:cubicBezTo>
                  <a:pt x="90435" y="1990532"/>
                  <a:pt x="104171" y="1952631"/>
                  <a:pt x="120580" y="1939503"/>
                </a:cubicBezTo>
                <a:cubicBezTo>
                  <a:pt x="128851" y="1932886"/>
                  <a:pt x="140677" y="1932804"/>
                  <a:pt x="150725" y="1929454"/>
                </a:cubicBezTo>
                <a:cubicBezTo>
                  <a:pt x="186669" y="1936643"/>
                  <a:pt x="205239" y="1933726"/>
                  <a:pt x="231112" y="1959599"/>
                </a:cubicBezTo>
                <a:cubicBezTo>
                  <a:pt x="239651" y="1968138"/>
                  <a:pt x="244509" y="1979696"/>
                  <a:pt x="251208" y="1989744"/>
                </a:cubicBezTo>
                <a:lnTo>
                  <a:pt x="311499" y="1969648"/>
                </a:lnTo>
                <a:lnTo>
                  <a:pt x="341644" y="1959599"/>
                </a:lnTo>
                <a:cubicBezTo>
                  <a:pt x="387712" y="1890496"/>
                  <a:pt x="374199" y="1922223"/>
                  <a:pt x="391885" y="1869164"/>
                </a:cubicBezTo>
                <a:cubicBezTo>
                  <a:pt x="398491" y="1783298"/>
                  <a:pt x="392767" y="1762394"/>
                  <a:pt x="411982" y="1698342"/>
                </a:cubicBezTo>
                <a:cubicBezTo>
                  <a:pt x="418069" y="1678052"/>
                  <a:pt x="420329" y="1655678"/>
                  <a:pt x="432079" y="1638052"/>
                </a:cubicBezTo>
                <a:lnTo>
                  <a:pt x="452175" y="1607907"/>
                </a:lnTo>
                <a:cubicBezTo>
                  <a:pt x="562568" y="1635504"/>
                  <a:pt x="424556" y="1593678"/>
                  <a:pt x="522514" y="1648100"/>
                </a:cubicBezTo>
                <a:cubicBezTo>
                  <a:pt x="541032" y="1658388"/>
                  <a:pt x="582804" y="1668197"/>
                  <a:pt x="582804" y="1668197"/>
                </a:cubicBezTo>
                <a:cubicBezTo>
                  <a:pt x="673467" y="1645531"/>
                  <a:pt x="636988" y="1656834"/>
                  <a:pt x="693336" y="1638052"/>
                </a:cubicBezTo>
                <a:cubicBezTo>
                  <a:pt x="776095" y="1665639"/>
                  <a:pt x="732655" y="1661145"/>
                  <a:pt x="823965" y="1648100"/>
                </a:cubicBezTo>
                <a:cubicBezTo>
                  <a:pt x="871736" y="1616254"/>
                  <a:pt x="842654" y="1624185"/>
                  <a:pt x="914400" y="1648100"/>
                </a:cubicBezTo>
                <a:lnTo>
                  <a:pt x="944545" y="1658149"/>
                </a:lnTo>
                <a:cubicBezTo>
                  <a:pt x="957943" y="1654799"/>
                  <a:pt x="977633" y="1659942"/>
                  <a:pt x="984738" y="1648100"/>
                </a:cubicBezTo>
                <a:cubicBezTo>
                  <a:pt x="987443" y="1643592"/>
                  <a:pt x="967306" y="1585757"/>
                  <a:pt x="964641" y="1577762"/>
                </a:cubicBezTo>
                <a:cubicBezTo>
                  <a:pt x="974689" y="1567714"/>
                  <a:pt x="986903" y="1559441"/>
                  <a:pt x="994786" y="1547617"/>
                </a:cubicBezTo>
                <a:cubicBezTo>
                  <a:pt x="1000661" y="1538804"/>
                  <a:pt x="1006333" y="1527957"/>
                  <a:pt x="1004835" y="1517472"/>
                </a:cubicBezTo>
                <a:cubicBezTo>
                  <a:pt x="1002717" y="1502643"/>
                  <a:pt x="995330" y="1487870"/>
                  <a:pt x="984738" y="1477278"/>
                </a:cubicBezTo>
                <a:cubicBezTo>
                  <a:pt x="977248" y="1469788"/>
                  <a:pt x="965062" y="1468841"/>
                  <a:pt x="954593" y="1467230"/>
                </a:cubicBezTo>
                <a:cubicBezTo>
                  <a:pt x="921323" y="1462112"/>
                  <a:pt x="887604" y="1460531"/>
                  <a:pt x="854110" y="1457182"/>
                </a:cubicBezTo>
                <a:cubicBezTo>
                  <a:pt x="839995" y="1436010"/>
                  <a:pt x="827432" y="1422894"/>
                  <a:pt x="823965" y="1396892"/>
                </a:cubicBezTo>
                <a:cubicBezTo>
                  <a:pt x="806175" y="1263469"/>
                  <a:pt x="853981" y="1289666"/>
                  <a:pt x="783771" y="1266263"/>
                </a:cubicBezTo>
                <a:cubicBezTo>
                  <a:pt x="773723" y="1272962"/>
                  <a:pt x="762652" y="1278337"/>
                  <a:pt x="753626" y="1286360"/>
                </a:cubicBezTo>
                <a:cubicBezTo>
                  <a:pt x="732384" y="1305242"/>
                  <a:pt x="693336" y="1346650"/>
                  <a:pt x="693336" y="1346650"/>
                </a:cubicBezTo>
                <a:cubicBezTo>
                  <a:pt x="683288" y="1333252"/>
                  <a:pt x="675907" y="1317355"/>
                  <a:pt x="663191" y="1306456"/>
                </a:cubicBezTo>
                <a:cubicBezTo>
                  <a:pt x="651818" y="1296708"/>
                  <a:pt x="636003" y="1293792"/>
                  <a:pt x="622997" y="1286360"/>
                </a:cubicBezTo>
                <a:cubicBezTo>
                  <a:pt x="564816" y="1253114"/>
                  <a:pt x="623464" y="1271365"/>
                  <a:pt x="532562" y="1256215"/>
                </a:cubicBezTo>
                <a:cubicBezTo>
                  <a:pt x="529213" y="1246167"/>
                  <a:pt x="530004" y="1233560"/>
                  <a:pt x="522514" y="1226070"/>
                </a:cubicBezTo>
                <a:cubicBezTo>
                  <a:pt x="505435" y="1208991"/>
                  <a:pt x="462224" y="1185876"/>
                  <a:pt x="462224" y="1185876"/>
                </a:cubicBezTo>
                <a:cubicBezTo>
                  <a:pt x="455525" y="1175828"/>
                  <a:pt x="447528" y="1166533"/>
                  <a:pt x="442127" y="1155731"/>
                </a:cubicBezTo>
                <a:cubicBezTo>
                  <a:pt x="437390" y="1146257"/>
                  <a:pt x="436251" y="1135321"/>
                  <a:pt x="432079" y="1125586"/>
                </a:cubicBezTo>
                <a:cubicBezTo>
                  <a:pt x="426178" y="1111818"/>
                  <a:pt x="419414" y="1098398"/>
                  <a:pt x="411982" y="1085393"/>
                </a:cubicBezTo>
                <a:cubicBezTo>
                  <a:pt x="405990" y="1074908"/>
                  <a:pt x="401933" y="1061947"/>
                  <a:pt x="391885" y="1055248"/>
                </a:cubicBezTo>
                <a:cubicBezTo>
                  <a:pt x="380394" y="1047587"/>
                  <a:pt x="365090" y="1048549"/>
                  <a:pt x="351692" y="1045199"/>
                </a:cubicBezTo>
                <a:cubicBezTo>
                  <a:pt x="309676" y="1017189"/>
                  <a:pt x="290773" y="1010279"/>
                  <a:pt x="261257" y="974861"/>
                </a:cubicBezTo>
                <a:cubicBezTo>
                  <a:pt x="253526" y="965583"/>
                  <a:pt x="251401" y="951117"/>
                  <a:pt x="241160" y="944716"/>
                </a:cubicBezTo>
                <a:cubicBezTo>
                  <a:pt x="241154" y="944712"/>
                  <a:pt x="165801" y="919596"/>
                  <a:pt x="150725" y="914571"/>
                </a:cubicBezTo>
                <a:lnTo>
                  <a:pt x="120580" y="904522"/>
                </a:lnTo>
                <a:cubicBezTo>
                  <a:pt x="107182" y="884425"/>
                  <a:pt x="78199" y="868286"/>
                  <a:pt x="80386" y="844232"/>
                </a:cubicBezTo>
                <a:cubicBezTo>
                  <a:pt x="82953" y="816001"/>
                  <a:pt x="81153" y="742215"/>
                  <a:pt x="100483" y="703555"/>
                </a:cubicBezTo>
                <a:cubicBezTo>
                  <a:pt x="105884" y="692753"/>
                  <a:pt x="113881" y="683458"/>
                  <a:pt x="120580" y="673410"/>
                </a:cubicBezTo>
                <a:cubicBezTo>
                  <a:pt x="127279" y="653313"/>
                  <a:pt x="135539" y="633671"/>
                  <a:pt x="140677" y="613120"/>
                </a:cubicBezTo>
                <a:cubicBezTo>
                  <a:pt x="144026" y="599722"/>
                  <a:pt x="143873" y="584917"/>
                  <a:pt x="150725" y="572927"/>
                </a:cubicBezTo>
                <a:cubicBezTo>
                  <a:pt x="157775" y="560589"/>
                  <a:pt x="168448" y="549683"/>
                  <a:pt x="180870" y="542782"/>
                </a:cubicBezTo>
                <a:cubicBezTo>
                  <a:pt x="180878" y="542778"/>
                  <a:pt x="256228" y="517663"/>
                  <a:pt x="271305" y="512637"/>
                </a:cubicBezTo>
                <a:lnTo>
                  <a:pt x="301450" y="502588"/>
                </a:lnTo>
                <a:lnTo>
                  <a:pt x="321547" y="442298"/>
                </a:lnTo>
                <a:cubicBezTo>
                  <a:pt x="324896" y="432250"/>
                  <a:pt x="329026" y="422429"/>
                  <a:pt x="331595" y="412153"/>
                </a:cubicBezTo>
                <a:cubicBezTo>
                  <a:pt x="334945" y="398755"/>
                  <a:pt x="333983" y="383451"/>
                  <a:pt x="341644" y="371960"/>
                </a:cubicBezTo>
                <a:cubicBezTo>
                  <a:pt x="356042" y="350363"/>
                  <a:pt x="391219" y="347747"/>
                  <a:pt x="411982" y="341815"/>
                </a:cubicBezTo>
                <a:cubicBezTo>
                  <a:pt x="422166" y="338905"/>
                  <a:pt x="432079" y="335116"/>
                  <a:pt x="442127" y="331766"/>
                </a:cubicBezTo>
                <a:cubicBezTo>
                  <a:pt x="448826" y="321718"/>
                  <a:pt x="452794" y="309165"/>
                  <a:pt x="462224" y="301621"/>
                </a:cubicBezTo>
                <a:cubicBezTo>
                  <a:pt x="510943" y="262647"/>
                  <a:pt x="480494" y="327198"/>
                  <a:pt x="502417" y="261428"/>
                </a:cubicBezTo>
                <a:cubicBezTo>
                  <a:pt x="444826" y="175039"/>
                  <a:pt x="521511" y="276703"/>
                  <a:pt x="452175" y="221234"/>
                </a:cubicBezTo>
                <a:cubicBezTo>
                  <a:pt x="387246" y="169291"/>
                  <a:pt x="477704" y="206297"/>
                  <a:pt x="401934" y="181041"/>
                </a:cubicBezTo>
                <a:cubicBezTo>
                  <a:pt x="398584" y="170993"/>
                  <a:pt x="400504" y="157052"/>
                  <a:pt x="391885" y="150896"/>
                </a:cubicBezTo>
                <a:cubicBezTo>
                  <a:pt x="374647" y="138583"/>
                  <a:pt x="331595" y="130799"/>
                  <a:pt x="331595" y="130799"/>
                </a:cubicBezTo>
                <a:cubicBezTo>
                  <a:pt x="321547" y="137498"/>
                  <a:pt x="313166" y="153825"/>
                  <a:pt x="301450" y="150896"/>
                </a:cubicBezTo>
                <a:cubicBezTo>
                  <a:pt x="291174" y="148327"/>
                  <a:pt x="288053" y="130799"/>
                  <a:pt x="291402" y="120751"/>
                </a:cubicBezTo>
                <a:cubicBezTo>
                  <a:pt x="295896" y="107270"/>
                  <a:pt x="310330" y="99330"/>
                  <a:pt x="321547" y="90606"/>
                </a:cubicBezTo>
                <a:cubicBezTo>
                  <a:pt x="340612" y="75777"/>
                  <a:pt x="381837" y="50413"/>
                  <a:pt x="381837" y="50413"/>
                </a:cubicBezTo>
                <a:cubicBezTo>
                  <a:pt x="389501" y="38917"/>
                  <a:pt x="406533" y="0"/>
                  <a:pt x="432079" y="10219"/>
                </a:cubicBezTo>
                <a:cubicBezTo>
                  <a:pt x="443292" y="14704"/>
                  <a:pt x="442745" y="32820"/>
                  <a:pt x="452175" y="40364"/>
                </a:cubicBezTo>
                <a:cubicBezTo>
                  <a:pt x="460446" y="46981"/>
                  <a:pt x="472272" y="47063"/>
                  <a:pt x="482321" y="50413"/>
                </a:cubicBezTo>
                <a:cubicBezTo>
                  <a:pt x="529213" y="120751"/>
                  <a:pt x="502417" y="97306"/>
                  <a:pt x="552659" y="130799"/>
                </a:cubicBezTo>
                <a:cubicBezTo>
                  <a:pt x="562707" y="144197"/>
                  <a:pt x="570962" y="159151"/>
                  <a:pt x="582804" y="170993"/>
                </a:cubicBezTo>
                <a:cubicBezTo>
                  <a:pt x="591343" y="179532"/>
                  <a:pt x="603122" y="184070"/>
                  <a:pt x="612949" y="191089"/>
                </a:cubicBezTo>
                <a:cubicBezTo>
                  <a:pt x="666180" y="229110"/>
                  <a:pt x="634369" y="214976"/>
                  <a:pt x="683288" y="231283"/>
                </a:cubicBezTo>
                <a:cubicBezTo>
                  <a:pt x="686637" y="241331"/>
                  <a:pt x="688599" y="251954"/>
                  <a:pt x="693336" y="261428"/>
                </a:cubicBezTo>
                <a:cubicBezTo>
                  <a:pt x="732294" y="339344"/>
                  <a:pt x="698225" y="245948"/>
                  <a:pt x="723481" y="321718"/>
                </a:cubicBezTo>
                <a:cubicBezTo>
                  <a:pt x="720132" y="335116"/>
                  <a:pt x="709066" y="348810"/>
                  <a:pt x="713433" y="361911"/>
                </a:cubicBezTo>
                <a:cubicBezTo>
                  <a:pt x="717252" y="373368"/>
                  <a:pt x="732542" y="377103"/>
                  <a:pt x="743578" y="382008"/>
                </a:cubicBezTo>
                <a:cubicBezTo>
                  <a:pt x="851198" y="429840"/>
                  <a:pt x="765791" y="376720"/>
                  <a:pt x="834013" y="422202"/>
                </a:cubicBezTo>
                <a:cubicBezTo>
                  <a:pt x="836422" y="425816"/>
                  <a:pt x="875659" y="488939"/>
                  <a:pt x="884255" y="482492"/>
                </a:cubicBezTo>
                <a:cubicBezTo>
                  <a:pt x="900554" y="470268"/>
                  <a:pt x="885192" y="440425"/>
                  <a:pt x="894303" y="422202"/>
                </a:cubicBezTo>
                <a:cubicBezTo>
                  <a:pt x="899704" y="411400"/>
                  <a:pt x="913412" y="407010"/>
                  <a:pt x="924448" y="402105"/>
                </a:cubicBezTo>
                <a:cubicBezTo>
                  <a:pt x="943806" y="393501"/>
                  <a:pt x="984738" y="382008"/>
                  <a:pt x="984738" y="382008"/>
                </a:cubicBezTo>
                <a:cubicBezTo>
                  <a:pt x="994786" y="385357"/>
                  <a:pt x="1006612" y="385439"/>
                  <a:pt x="1014883" y="392056"/>
                </a:cubicBezTo>
                <a:cubicBezTo>
                  <a:pt x="1049834" y="420017"/>
                  <a:pt x="1020126" y="444484"/>
                  <a:pt x="1055077" y="392056"/>
                </a:cubicBezTo>
                <a:cubicBezTo>
                  <a:pt x="1043339" y="356846"/>
                  <a:pt x="1048754" y="358110"/>
                  <a:pt x="1014883" y="331766"/>
                </a:cubicBezTo>
                <a:cubicBezTo>
                  <a:pt x="995818" y="316937"/>
                  <a:pt x="954593" y="291573"/>
                  <a:pt x="954593" y="291573"/>
                </a:cubicBezTo>
                <a:cubicBezTo>
                  <a:pt x="947894" y="281525"/>
                  <a:pt x="936481" y="273340"/>
                  <a:pt x="934496" y="261428"/>
                </a:cubicBezTo>
                <a:cubicBezTo>
                  <a:pt x="929643" y="232307"/>
                  <a:pt x="957078" y="222928"/>
                  <a:pt x="974690" y="211186"/>
                </a:cubicBezTo>
                <a:cubicBezTo>
                  <a:pt x="988088" y="214535"/>
                  <a:pt x="1002893" y="214382"/>
                  <a:pt x="1014883" y="221234"/>
                </a:cubicBezTo>
                <a:cubicBezTo>
                  <a:pt x="1027221" y="228285"/>
                  <a:pt x="1034111" y="242282"/>
                  <a:pt x="1045028" y="251380"/>
                </a:cubicBezTo>
                <a:cubicBezTo>
                  <a:pt x="1070997" y="273021"/>
                  <a:pt x="1075108" y="271454"/>
                  <a:pt x="1105318" y="281525"/>
                </a:cubicBezTo>
                <a:cubicBezTo>
                  <a:pt x="1108668" y="291573"/>
                  <a:pt x="1110630" y="302196"/>
                  <a:pt x="1115367" y="311670"/>
                </a:cubicBezTo>
                <a:cubicBezTo>
                  <a:pt x="1120768" y="322472"/>
                  <a:pt x="1131993" y="330248"/>
                  <a:pt x="1135463" y="341815"/>
                </a:cubicBezTo>
                <a:cubicBezTo>
                  <a:pt x="1142269" y="364500"/>
                  <a:pt x="1140186" y="389075"/>
                  <a:pt x="1145512" y="412153"/>
                </a:cubicBezTo>
                <a:cubicBezTo>
                  <a:pt x="1150275" y="432794"/>
                  <a:pt x="1158909" y="452346"/>
                  <a:pt x="1165608" y="472443"/>
                </a:cubicBezTo>
                <a:lnTo>
                  <a:pt x="1175657" y="502588"/>
                </a:lnTo>
                <a:cubicBezTo>
                  <a:pt x="1179006" y="512636"/>
                  <a:pt x="1179830" y="523920"/>
                  <a:pt x="1185705" y="532733"/>
                </a:cubicBezTo>
                <a:lnTo>
                  <a:pt x="1205802" y="562878"/>
                </a:lnTo>
                <a:cubicBezTo>
                  <a:pt x="1238653" y="661432"/>
                  <a:pt x="1204788" y="621410"/>
                  <a:pt x="1346479" y="633217"/>
                </a:cubicBezTo>
                <a:cubicBezTo>
                  <a:pt x="1356527" y="636566"/>
                  <a:pt x="1370007" y="634994"/>
                  <a:pt x="1376624" y="643265"/>
                </a:cubicBezTo>
                <a:cubicBezTo>
                  <a:pt x="1431573" y="711953"/>
                  <a:pt x="1334251" y="658560"/>
                  <a:pt x="1416817" y="713604"/>
                </a:cubicBezTo>
                <a:cubicBezTo>
                  <a:pt x="1433308" y="724598"/>
                  <a:pt x="1499958" y="732484"/>
                  <a:pt x="1507252" y="733700"/>
                </a:cubicBezTo>
                <a:cubicBezTo>
                  <a:pt x="1523999" y="740399"/>
                  <a:pt x="1540605" y="747464"/>
                  <a:pt x="1557494" y="753797"/>
                </a:cubicBezTo>
                <a:cubicBezTo>
                  <a:pt x="1567411" y="757516"/>
                  <a:pt x="1578165" y="768582"/>
                  <a:pt x="1587639" y="763845"/>
                </a:cubicBezTo>
                <a:cubicBezTo>
                  <a:pt x="1597113" y="759108"/>
                  <a:pt x="1594338" y="743748"/>
                  <a:pt x="1597688" y="733700"/>
                </a:cubicBezTo>
                <a:cubicBezTo>
                  <a:pt x="1598904" y="726406"/>
                  <a:pt x="1606790" y="659756"/>
                  <a:pt x="1617784" y="643265"/>
                </a:cubicBezTo>
                <a:cubicBezTo>
                  <a:pt x="1625667" y="631441"/>
                  <a:pt x="1637881" y="623168"/>
                  <a:pt x="1647929" y="613120"/>
                </a:cubicBezTo>
                <a:cubicBezTo>
                  <a:pt x="1655434" y="590607"/>
                  <a:pt x="1664421" y="566218"/>
                  <a:pt x="1668026" y="542782"/>
                </a:cubicBezTo>
                <a:cubicBezTo>
                  <a:pt x="1672638" y="512804"/>
                  <a:pt x="1671254" y="481901"/>
                  <a:pt x="1678074" y="452347"/>
                </a:cubicBezTo>
                <a:cubicBezTo>
                  <a:pt x="1681442" y="437751"/>
                  <a:pt x="1691472" y="425551"/>
                  <a:pt x="1698171" y="412153"/>
                </a:cubicBezTo>
                <a:cubicBezTo>
                  <a:pt x="1711569" y="418852"/>
                  <a:pt x="1727773" y="421658"/>
                  <a:pt x="1738365" y="432250"/>
                </a:cubicBezTo>
                <a:cubicBezTo>
                  <a:pt x="1745855" y="439740"/>
                  <a:pt x="1746336" y="452009"/>
                  <a:pt x="1748413" y="462395"/>
                </a:cubicBezTo>
                <a:cubicBezTo>
                  <a:pt x="1749752" y="469089"/>
                  <a:pt x="1755536" y="543417"/>
                  <a:pt x="1768510" y="562878"/>
                </a:cubicBezTo>
                <a:cubicBezTo>
                  <a:pt x="1776393" y="574702"/>
                  <a:pt x="1789558" y="582107"/>
                  <a:pt x="1798655" y="593024"/>
                </a:cubicBezTo>
                <a:cubicBezTo>
                  <a:pt x="1840521" y="643264"/>
                  <a:pt x="1793632" y="606423"/>
                  <a:pt x="1848896" y="643265"/>
                </a:cubicBezTo>
                <a:cubicBezTo>
                  <a:pt x="1875289" y="682854"/>
                  <a:pt x="1874742" y="676305"/>
                  <a:pt x="1889090" y="733700"/>
                </a:cubicBezTo>
                <a:cubicBezTo>
                  <a:pt x="1892439" y="747098"/>
                  <a:pt x="1893698" y="761200"/>
                  <a:pt x="1899138" y="773894"/>
                </a:cubicBezTo>
                <a:cubicBezTo>
                  <a:pt x="1903895" y="784994"/>
                  <a:pt x="1912536" y="793991"/>
                  <a:pt x="1919235" y="804039"/>
                </a:cubicBezTo>
                <a:cubicBezTo>
                  <a:pt x="1915885" y="847582"/>
                  <a:pt x="1914603" y="891333"/>
                  <a:pt x="1909186" y="934667"/>
                </a:cubicBezTo>
                <a:cubicBezTo>
                  <a:pt x="1907872" y="945177"/>
                  <a:pt x="1899138" y="954221"/>
                  <a:pt x="1899138" y="964813"/>
                </a:cubicBezTo>
                <a:cubicBezTo>
                  <a:pt x="1899138" y="969889"/>
                  <a:pt x="1911305" y="1033304"/>
                  <a:pt x="1919235" y="1045199"/>
                </a:cubicBezTo>
                <a:cubicBezTo>
                  <a:pt x="1927118" y="1057023"/>
                  <a:pt x="1939332" y="1065296"/>
                  <a:pt x="1949380" y="1075344"/>
                </a:cubicBezTo>
                <a:cubicBezTo>
                  <a:pt x="1957777" y="1159319"/>
                  <a:pt x="1967188" y="1164886"/>
                  <a:pt x="1949380" y="1236118"/>
                </a:cubicBezTo>
                <a:cubicBezTo>
                  <a:pt x="1944242" y="1256669"/>
                  <a:pt x="1941034" y="1278782"/>
                  <a:pt x="1929283" y="1296408"/>
                </a:cubicBezTo>
                <a:lnTo>
                  <a:pt x="1889090" y="1356698"/>
                </a:lnTo>
                <a:cubicBezTo>
                  <a:pt x="1885740" y="1370096"/>
                  <a:pt x="1883009" y="1383664"/>
                  <a:pt x="1879041" y="1396892"/>
                </a:cubicBezTo>
                <a:cubicBezTo>
                  <a:pt x="1872954" y="1417182"/>
                  <a:pt x="1858945" y="1457182"/>
                  <a:pt x="1858945" y="1457182"/>
                </a:cubicBezTo>
                <a:cubicBezTo>
                  <a:pt x="1869841" y="1489870"/>
                  <a:pt x="1863568" y="1491615"/>
                  <a:pt x="1899138" y="1507424"/>
                </a:cubicBezTo>
                <a:cubicBezTo>
                  <a:pt x="1918496" y="1516027"/>
                  <a:pt x="1959428" y="1527520"/>
                  <a:pt x="1959428" y="1527520"/>
                </a:cubicBezTo>
                <a:cubicBezTo>
                  <a:pt x="1986224" y="1524171"/>
                  <a:pt x="2012811" y="1517472"/>
                  <a:pt x="2039815" y="1517472"/>
                </a:cubicBezTo>
                <a:cubicBezTo>
                  <a:pt x="2064070" y="1517472"/>
                  <a:pt x="2096412" y="1529639"/>
                  <a:pt x="2120202" y="1537569"/>
                </a:cubicBezTo>
                <a:cubicBezTo>
                  <a:pt x="2160108" y="1597428"/>
                  <a:pt x="2141507" y="1598818"/>
                  <a:pt x="2200589" y="1607907"/>
                </a:cubicBezTo>
                <a:cubicBezTo>
                  <a:pt x="2230567" y="1612519"/>
                  <a:pt x="2260879" y="1614606"/>
                  <a:pt x="2291024" y="1617955"/>
                </a:cubicBezTo>
                <a:cubicBezTo>
                  <a:pt x="2304422" y="1624654"/>
                  <a:pt x="2326480" y="1623842"/>
                  <a:pt x="2331217" y="1638052"/>
                </a:cubicBezTo>
                <a:cubicBezTo>
                  <a:pt x="2334919" y="1649159"/>
                  <a:pt x="2299956" y="1648100"/>
                  <a:pt x="2291024" y="1648100"/>
                </a:cubicBezTo>
              </a:path>
            </a:pathLst>
          </a:custGeom>
          <a:solidFill>
            <a:schemeClr val="accent3">
              <a:lumMod val="60000"/>
              <a:lumOff val="40000"/>
              <a:alpha val="66000"/>
            </a:scheme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56633" y="3657600"/>
            <a:ext cx="4120421" cy="3114989"/>
          </a:xfrm>
          <a:custGeom>
            <a:avLst/>
            <a:gdLst>
              <a:gd name="connsiteX0" fmla="*/ 60290 w 4120421"/>
              <a:gd name="connsiteY0" fmla="*/ 763675 h 3114989"/>
              <a:gd name="connsiteX1" fmla="*/ 30145 w 4120421"/>
              <a:gd name="connsiteY1" fmla="*/ 783771 h 3114989"/>
              <a:gd name="connsiteX2" fmla="*/ 10048 w 4120421"/>
              <a:gd name="connsiteY2" fmla="*/ 844062 h 3114989"/>
              <a:gd name="connsiteX3" fmla="*/ 30145 w 4120421"/>
              <a:gd name="connsiteY3" fmla="*/ 874207 h 3114989"/>
              <a:gd name="connsiteX4" fmla="*/ 20097 w 4120421"/>
              <a:gd name="connsiteY4" fmla="*/ 984738 h 3114989"/>
              <a:gd name="connsiteX5" fmla="*/ 0 w 4120421"/>
              <a:gd name="connsiteY5" fmla="*/ 1075174 h 3114989"/>
              <a:gd name="connsiteX6" fmla="*/ 30145 w 4120421"/>
              <a:gd name="connsiteY6" fmla="*/ 1095270 h 3114989"/>
              <a:gd name="connsiteX7" fmla="*/ 70338 w 4120421"/>
              <a:gd name="connsiteY7" fmla="*/ 1185705 h 3114989"/>
              <a:gd name="connsiteX8" fmla="*/ 90435 w 4120421"/>
              <a:gd name="connsiteY8" fmla="*/ 1245996 h 3114989"/>
              <a:gd name="connsiteX9" fmla="*/ 100483 w 4120421"/>
              <a:gd name="connsiteY9" fmla="*/ 1276141 h 3114989"/>
              <a:gd name="connsiteX10" fmla="*/ 110532 w 4120421"/>
              <a:gd name="connsiteY10" fmla="*/ 1316334 h 3114989"/>
              <a:gd name="connsiteX11" fmla="*/ 100483 w 4120421"/>
              <a:gd name="connsiteY11" fmla="*/ 1366576 h 3114989"/>
              <a:gd name="connsiteX12" fmla="*/ 120580 w 4120421"/>
              <a:gd name="connsiteY12" fmla="*/ 1457011 h 3114989"/>
              <a:gd name="connsiteX13" fmla="*/ 140677 w 4120421"/>
              <a:gd name="connsiteY13" fmla="*/ 1487156 h 3114989"/>
              <a:gd name="connsiteX14" fmla="*/ 130629 w 4120421"/>
              <a:gd name="connsiteY14" fmla="*/ 1567543 h 3114989"/>
              <a:gd name="connsiteX15" fmla="*/ 120580 w 4120421"/>
              <a:gd name="connsiteY15" fmla="*/ 1607736 h 3114989"/>
              <a:gd name="connsiteX16" fmla="*/ 110532 w 4120421"/>
              <a:gd name="connsiteY16" fmla="*/ 1637881 h 3114989"/>
              <a:gd name="connsiteX17" fmla="*/ 130629 w 4120421"/>
              <a:gd name="connsiteY17" fmla="*/ 1698171 h 3114989"/>
              <a:gd name="connsiteX18" fmla="*/ 120580 w 4120421"/>
              <a:gd name="connsiteY18" fmla="*/ 1788607 h 3114989"/>
              <a:gd name="connsiteX19" fmla="*/ 110532 w 4120421"/>
              <a:gd name="connsiteY19" fmla="*/ 1818752 h 3114989"/>
              <a:gd name="connsiteX20" fmla="*/ 120580 w 4120421"/>
              <a:gd name="connsiteY20" fmla="*/ 1858945 h 3114989"/>
              <a:gd name="connsiteX21" fmla="*/ 130629 w 4120421"/>
              <a:gd name="connsiteY21" fmla="*/ 1939332 h 3114989"/>
              <a:gd name="connsiteX22" fmla="*/ 160774 w 4120421"/>
              <a:gd name="connsiteY22" fmla="*/ 2029767 h 3114989"/>
              <a:gd name="connsiteX23" fmla="*/ 190919 w 4120421"/>
              <a:gd name="connsiteY23" fmla="*/ 2130251 h 3114989"/>
              <a:gd name="connsiteX24" fmla="*/ 200967 w 4120421"/>
              <a:gd name="connsiteY24" fmla="*/ 2160396 h 3114989"/>
              <a:gd name="connsiteX25" fmla="*/ 211015 w 4120421"/>
              <a:gd name="connsiteY25" fmla="*/ 2190541 h 3114989"/>
              <a:gd name="connsiteX26" fmla="*/ 221064 w 4120421"/>
              <a:gd name="connsiteY26" fmla="*/ 2160396 h 3114989"/>
              <a:gd name="connsiteX27" fmla="*/ 200967 w 4120421"/>
              <a:gd name="connsiteY27" fmla="*/ 1979525 h 3114989"/>
              <a:gd name="connsiteX28" fmla="*/ 241160 w 4120421"/>
              <a:gd name="connsiteY28" fmla="*/ 1858945 h 3114989"/>
              <a:gd name="connsiteX29" fmla="*/ 261257 w 4120421"/>
              <a:gd name="connsiteY29" fmla="*/ 1889090 h 3114989"/>
              <a:gd name="connsiteX30" fmla="*/ 281354 w 4120421"/>
              <a:gd name="connsiteY30" fmla="*/ 1959429 h 3114989"/>
              <a:gd name="connsiteX31" fmla="*/ 301451 w 4120421"/>
              <a:gd name="connsiteY31" fmla="*/ 1989574 h 3114989"/>
              <a:gd name="connsiteX32" fmla="*/ 311499 w 4120421"/>
              <a:gd name="connsiteY32" fmla="*/ 2019719 h 3114989"/>
              <a:gd name="connsiteX33" fmla="*/ 321547 w 4120421"/>
              <a:gd name="connsiteY33" fmla="*/ 2069960 h 3114989"/>
              <a:gd name="connsiteX34" fmla="*/ 341644 w 4120421"/>
              <a:gd name="connsiteY34" fmla="*/ 2039815 h 3114989"/>
              <a:gd name="connsiteX35" fmla="*/ 351692 w 4120421"/>
              <a:gd name="connsiteY35" fmla="*/ 1979525 h 3114989"/>
              <a:gd name="connsiteX36" fmla="*/ 391886 w 4120421"/>
              <a:gd name="connsiteY36" fmla="*/ 1919235 h 3114989"/>
              <a:gd name="connsiteX37" fmla="*/ 411982 w 4120421"/>
              <a:gd name="connsiteY37" fmla="*/ 1889090 h 3114989"/>
              <a:gd name="connsiteX38" fmla="*/ 442127 w 4120421"/>
              <a:gd name="connsiteY38" fmla="*/ 1828800 h 3114989"/>
              <a:gd name="connsiteX39" fmla="*/ 462224 w 4120421"/>
              <a:gd name="connsiteY39" fmla="*/ 1868993 h 3114989"/>
              <a:gd name="connsiteX40" fmla="*/ 482321 w 4120421"/>
              <a:gd name="connsiteY40" fmla="*/ 1929284 h 3114989"/>
              <a:gd name="connsiteX41" fmla="*/ 492369 w 4120421"/>
              <a:gd name="connsiteY41" fmla="*/ 1959429 h 3114989"/>
              <a:gd name="connsiteX42" fmla="*/ 512466 w 4120421"/>
              <a:gd name="connsiteY42" fmla="*/ 2029767 h 3114989"/>
              <a:gd name="connsiteX43" fmla="*/ 542611 w 4120421"/>
              <a:gd name="connsiteY43" fmla="*/ 2019719 h 3114989"/>
              <a:gd name="connsiteX44" fmla="*/ 552659 w 4120421"/>
              <a:gd name="connsiteY44" fmla="*/ 1989574 h 3114989"/>
              <a:gd name="connsiteX45" fmla="*/ 572756 w 4120421"/>
              <a:gd name="connsiteY45" fmla="*/ 1959429 h 3114989"/>
              <a:gd name="connsiteX46" fmla="*/ 592853 w 4120421"/>
              <a:gd name="connsiteY46" fmla="*/ 1879042 h 3114989"/>
              <a:gd name="connsiteX47" fmla="*/ 602901 w 4120421"/>
              <a:gd name="connsiteY47" fmla="*/ 1848897 h 3114989"/>
              <a:gd name="connsiteX48" fmla="*/ 622998 w 4120421"/>
              <a:gd name="connsiteY48" fmla="*/ 1818752 h 3114989"/>
              <a:gd name="connsiteX49" fmla="*/ 653143 w 4120421"/>
              <a:gd name="connsiteY49" fmla="*/ 1798655 h 3114989"/>
              <a:gd name="connsiteX50" fmla="*/ 683288 w 4120421"/>
              <a:gd name="connsiteY50" fmla="*/ 2029767 h 3114989"/>
              <a:gd name="connsiteX51" fmla="*/ 713433 w 4120421"/>
              <a:gd name="connsiteY51" fmla="*/ 2049864 h 3114989"/>
              <a:gd name="connsiteX52" fmla="*/ 723481 w 4120421"/>
              <a:gd name="connsiteY52" fmla="*/ 2019719 h 3114989"/>
              <a:gd name="connsiteX53" fmla="*/ 733530 w 4120421"/>
              <a:gd name="connsiteY53" fmla="*/ 1979525 h 3114989"/>
              <a:gd name="connsiteX54" fmla="*/ 793820 w 4120421"/>
              <a:gd name="connsiteY54" fmla="*/ 1999622 h 3114989"/>
              <a:gd name="connsiteX55" fmla="*/ 854110 w 4120421"/>
              <a:gd name="connsiteY55" fmla="*/ 1989574 h 3114989"/>
              <a:gd name="connsiteX56" fmla="*/ 813916 w 4120421"/>
              <a:gd name="connsiteY56" fmla="*/ 1929284 h 3114989"/>
              <a:gd name="connsiteX57" fmla="*/ 803868 w 4120421"/>
              <a:gd name="connsiteY57" fmla="*/ 1868993 h 3114989"/>
              <a:gd name="connsiteX58" fmla="*/ 793820 w 4120421"/>
              <a:gd name="connsiteY58" fmla="*/ 1838848 h 3114989"/>
              <a:gd name="connsiteX59" fmla="*/ 844062 w 4120421"/>
              <a:gd name="connsiteY59" fmla="*/ 1848897 h 3114989"/>
              <a:gd name="connsiteX60" fmla="*/ 864158 w 4120421"/>
              <a:gd name="connsiteY60" fmla="*/ 1879042 h 3114989"/>
              <a:gd name="connsiteX61" fmla="*/ 924448 w 4120421"/>
              <a:gd name="connsiteY61" fmla="*/ 1929284 h 3114989"/>
              <a:gd name="connsiteX62" fmla="*/ 964642 w 4120421"/>
              <a:gd name="connsiteY62" fmla="*/ 1919235 h 3114989"/>
              <a:gd name="connsiteX63" fmla="*/ 1024932 w 4120421"/>
              <a:gd name="connsiteY63" fmla="*/ 1899138 h 3114989"/>
              <a:gd name="connsiteX64" fmla="*/ 1034980 w 4120421"/>
              <a:gd name="connsiteY64" fmla="*/ 1718268 h 3114989"/>
              <a:gd name="connsiteX65" fmla="*/ 1055077 w 4120421"/>
              <a:gd name="connsiteY65" fmla="*/ 1587640 h 3114989"/>
              <a:gd name="connsiteX66" fmla="*/ 1034980 w 4120421"/>
              <a:gd name="connsiteY66" fmla="*/ 1487156 h 3114989"/>
              <a:gd name="connsiteX67" fmla="*/ 1004835 w 4120421"/>
              <a:gd name="connsiteY67" fmla="*/ 1467059 h 3114989"/>
              <a:gd name="connsiteX68" fmla="*/ 1045029 w 4120421"/>
              <a:gd name="connsiteY68" fmla="*/ 1346479 h 3114989"/>
              <a:gd name="connsiteX69" fmla="*/ 1085222 w 4120421"/>
              <a:gd name="connsiteY69" fmla="*/ 1286189 h 3114989"/>
              <a:gd name="connsiteX70" fmla="*/ 1055077 w 4120421"/>
              <a:gd name="connsiteY70" fmla="*/ 1416818 h 3114989"/>
              <a:gd name="connsiteX71" fmla="*/ 1065125 w 4120421"/>
              <a:gd name="connsiteY71" fmla="*/ 1507253 h 3114989"/>
              <a:gd name="connsiteX72" fmla="*/ 1095270 w 4120421"/>
              <a:gd name="connsiteY72" fmla="*/ 1607736 h 3114989"/>
              <a:gd name="connsiteX73" fmla="*/ 1105319 w 4120421"/>
              <a:gd name="connsiteY73" fmla="*/ 1637881 h 3114989"/>
              <a:gd name="connsiteX74" fmla="*/ 1165609 w 4120421"/>
              <a:gd name="connsiteY74" fmla="*/ 1678075 h 3114989"/>
              <a:gd name="connsiteX75" fmla="*/ 1205802 w 4120421"/>
              <a:gd name="connsiteY75" fmla="*/ 1768510 h 3114989"/>
              <a:gd name="connsiteX76" fmla="*/ 1225899 w 4120421"/>
              <a:gd name="connsiteY76" fmla="*/ 1848897 h 3114989"/>
              <a:gd name="connsiteX77" fmla="*/ 1286189 w 4120421"/>
              <a:gd name="connsiteY77" fmla="*/ 1879042 h 3114989"/>
              <a:gd name="connsiteX78" fmla="*/ 1316334 w 4120421"/>
              <a:gd name="connsiteY78" fmla="*/ 1899138 h 3114989"/>
              <a:gd name="connsiteX79" fmla="*/ 1386672 w 4120421"/>
              <a:gd name="connsiteY79" fmla="*/ 1889090 h 3114989"/>
              <a:gd name="connsiteX80" fmla="*/ 1416818 w 4120421"/>
              <a:gd name="connsiteY80" fmla="*/ 1879042 h 3114989"/>
              <a:gd name="connsiteX81" fmla="*/ 1547446 w 4120421"/>
              <a:gd name="connsiteY81" fmla="*/ 1889090 h 3114989"/>
              <a:gd name="connsiteX82" fmla="*/ 1577591 w 4120421"/>
              <a:gd name="connsiteY82" fmla="*/ 1909187 h 3114989"/>
              <a:gd name="connsiteX83" fmla="*/ 1597688 w 4120421"/>
              <a:gd name="connsiteY83" fmla="*/ 1939332 h 3114989"/>
              <a:gd name="connsiteX84" fmla="*/ 1627833 w 4120421"/>
              <a:gd name="connsiteY84" fmla="*/ 1969477 h 3114989"/>
              <a:gd name="connsiteX85" fmla="*/ 1718268 w 4120421"/>
              <a:gd name="connsiteY85" fmla="*/ 1959429 h 3114989"/>
              <a:gd name="connsiteX86" fmla="*/ 1788607 w 4120421"/>
              <a:gd name="connsiteY86" fmla="*/ 1939332 h 3114989"/>
              <a:gd name="connsiteX87" fmla="*/ 1818752 w 4120421"/>
              <a:gd name="connsiteY87" fmla="*/ 1909187 h 3114989"/>
              <a:gd name="connsiteX88" fmla="*/ 1879042 w 4120421"/>
              <a:gd name="connsiteY88" fmla="*/ 1889090 h 3114989"/>
              <a:gd name="connsiteX89" fmla="*/ 1949380 w 4120421"/>
              <a:gd name="connsiteY89" fmla="*/ 1868993 h 3114989"/>
              <a:gd name="connsiteX90" fmla="*/ 2009670 w 4120421"/>
              <a:gd name="connsiteY90" fmla="*/ 1828800 h 3114989"/>
              <a:gd name="connsiteX91" fmla="*/ 2039815 w 4120421"/>
              <a:gd name="connsiteY91" fmla="*/ 1808703 h 3114989"/>
              <a:gd name="connsiteX92" fmla="*/ 2080009 w 4120421"/>
              <a:gd name="connsiteY92" fmla="*/ 1758462 h 3114989"/>
              <a:gd name="connsiteX93" fmla="*/ 2100105 w 4120421"/>
              <a:gd name="connsiteY93" fmla="*/ 1728316 h 3114989"/>
              <a:gd name="connsiteX94" fmla="*/ 2140299 w 4120421"/>
              <a:gd name="connsiteY94" fmla="*/ 1698171 h 3114989"/>
              <a:gd name="connsiteX95" fmla="*/ 2170444 w 4120421"/>
              <a:gd name="connsiteY95" fmla="*/ 1668026 h 3114989"/>
              <a:gd name="connsiteX96" fmla="*/ 2230734 w 4120421"/>
              <a:gd name="connsiteY96" fmla="*/ 1647930 h 3114989"/>
              <a:gd name="connsiteX97" fmla="*/ 2260879 w 4120421"/>
              <a:gd name="connsiteY97" fmla="*/ 1637881 h 3114989"/>
              <a:gd name="connsiteX98" fmla="*/ 2321169 w 4120421"/>
              <a:gd name="connsiteY98" fmla="*/ 1597688 h 3114989"/>
              <a:gd name="connsiteX99" fmla="*/ 2381459 w 4120421"/>
              <a:gd name="connsiteY99" fmla="*/ 1577591 h 3114989"/>
              <a:gd name="connsiteX100" fmla="*/ 2441749 w 4120421"/>
              <a:gd name="connsiteY100" fmla="*/ 1537398 h 3114989"/>
              <a:gd name="connsiteX101" fmla="*/ 2502040 w 4120421"/>
              <a:gd name="connsiteY101" fmla="*/ 1487156 h 3114989"/>
              <a:gd name="connsiteX102" fmla="*/ 2582426 w 4120421"/>
              <a:gd name="connsiteY102" fmla="*/ 1467059 h 3114989"/>
              <a:gd name="connsiteX103" fmla="*/ 2612571 w 4120421"/>
              <a:gd name="connsiteY103" fmla="*/ 1457011 h 3114989"/>
              <a:gd name="connsiteX104" fmla="*/ 2642716 w 4120421"/>
              <a:gd name="connsiteY104" fmla="*/ 1426866 h 3114989"/>
              <a:gd name="connsiteX105" fmla="*/ 2672862 w 4120421"/>
              <a:gd name="connsiteY105" fmla="*/ 1406769 h 3114989"/>
              <a:gd name="connsiteX106" fmla="*/ 2803490 w 4120421"/>
              <a:gd name="connsiteY106" fmla="*/ 1386673 h 3114989"/>
              <a:gd name="connsiteX107" fmla="*/ 2863780 w 4120421"/>
              <a:gd name="connsiteY107" fmla="*/ 1336431 h 3114989"/>
              <a:gd name="connsiteX108" fmla="*/ 2924070 w 4120421"/>
              <a:gd name="connsiteY108" fmla="*/ 1296237 h 3114989"/>
              <a:gd name="connsiteX109" fmla="*/ 2954215 w 4120421"/>
              <a:gd name="connsiteY109" fmla="*/ 1205802 h 3114989"/>
              <a:gd name="connsiteX110" fmla="*/ 2964264 w 4120421"/>
              <a:gd name="connsiteY110" fmla="*/ 1175657 h 3114989"/>
              <a:gd name="connsiteX111" fmla="*/ 2944167 w 4120421"/>
              <a:gd name="connsiteY111" fmla="*/ 1085222 h 3114989"/>
              <a:gd name="connsiteX112" fmla="*/ 2924070 w 4120421"/>
              <a:gd name="connsiteY112" fmla="*/ 1045029 h 3114989"/>
              <a:gd name="connsiteX113" fmla="*/ 2873829 w 4120421"/>
              <a:gd name="connsiteY113" fmla="*/ 954593 h 3114989"/>
              <a:gd name="connsiteX114" fmla="*/ 2843683 w 4120421"/>
              <a:gd name="connsiteY114" fmla="*/ 934497 h 3114989"/>
              <a:gd name="connsiteX115" fmla="*/ 2793442 w 4120421"/>
              <a:gd name="connsiteY115" fmla="*/ 874207 h 3114989"/>
              <a:gd name="connsiteX116" fmla="*/ 2773345 w 4120421"/>
              <a:gd name="connsiteY116" fmla="*/ 813916 h 3114989"/>
              <a:gd name="connsiteX117" fmla="*/ 2783393 w 4120421"/>
              <a:gd name="connsiteY117" fmla="*/ 763675 h 3114989"/>
              <a:gd name="connsiteX118" fmla="*/ 2803490 w 4120421"/>
              <a:gd name="connsiteY118" fmla="*/ 854110 h 3114989"/>
              <a:gd name="connsiteX119" fmla="*/ 2823587 w 4120421"/>
              <a:gd name="connsiteY119" fmla="*/ 884255 h 3114989"/>
              <a:gd name="connsiteX120" fmla="*/ 2853732 w 4120421"/>
              <a:gd name="connsiteY120" fmla="*/ 914400 h 3114989"/>
              <a:gd name="connsiteX121" fmla="*/ 2903974 w 4120421"/>
              <a:gd name="connsiteY121" fmla="*/ 954593 h 3114989"/>
              <a:gd name="connsiteX122" fmla="*/ 2924070 w 4120421"/>
              <a:gd name="connsiteY122" fmla="*/ 984738 h 3114989"/>
              <a:gd name="connsiteX123" fmla="*/ 2954215 w 4120421"/>
              <a:gd name="connsiteY123" fmla="*/ 1014884 h 3114989"/>
              <a:gd name="connsiteX124" fmla="*/ 2994409 w 4120421"/>
              <a:gd name="connsiteY124" fmla="*/ 1075174 h 3114989"/>
              <a:gd name="connsiteX125" fmla="*/ 3014505 w 4120421"/>
              <a:gd name="connsiteY125" fmla="*/ 1135464 h 3114989"/>
              <a:gd name="connsiteX126" fmla="*/ 3024554 w 4120421"/>
              <a:gd name="connsiteY126" fmla="*/ 1185705 h 3114989"/>
              <a:gd name="connsiteX127" fmla="*/ 3044651 w 4120421"/>
              <a:gd name="connsiteY127" fmla="*/ 1215851 h 3114989"/>
              <a:gd name="connsiteX128" fmla="*/ 3094892 w 4120421"/>
              <a:gd name="connsiteY128" fmla="*/ 1306286 h 3114989"/>
              <a:gd name="connsiteX129" fmla="*/ 3114989 w 4120421"/>
              <a:gd name="connsiteY129" fmla="*/ 1336431 h 3114989"/>
              <a:gd name="connsiteX130" fmla="*/ 3145134 w 4120421"/>
              <a:gd name="connsiteY130" fmla="*/ 1436914 h 3114989"/>
              <a:gd name="connsiteX131" fmla="*/ 3155182 w 4120421"/>
              <a:gd name="connsiteY131" fmla="*/ 1467059 h 3114989"/>
              <a:gd name="connsiteX132" fmla="*/ 3165231 w 4120421"/>
              <a:gd name="connsiteY132" fmla="*/ 1517301 h 3114989"/>
              <a:gd name="connsiteX133" fmla="*/ 3185327 w 4120421"/>
              <a:gd name="connsiteY133" fmla="*/ 1577591 h 3114989"/>
              <a:gd name="connsiteX134" fmla="*/ 3195376 w 4120421"/>
              <a:gd name="connsiteY134" fmla="*/ 1617785 h 3114989"/>
              <a:gd name="connsiteX135" fmla="*/ 3205424 w 4120421"/>
              <a:gd name="connsiteY135" fmla="*/ 1758462 h 3114989"/>
              <a:gd name="connsiteX136" fmla="*/ 3235569 w 4120421"/>
              <a:gd name="connsiteY136" fmla="*/ 1868993 h 3114989"/>
              <a:gd name="connsiteX137" fmla="*/ 3205424 w 4120421"/>
              <a:gd name="connsiteY137" fmla="*/ 1858945 h 3114989"/>
              <a:gd name="connsiteX138" fmla="*/ 3195376 w 4120421"/>
              <a:gd name="connsiteY138" fmla="*/ 1889090 h 3114989"/>
              <a:gd name="connsiteX139" fmla="*/ 3195376 w 4120421"/>
              <a:gd name="connsiteY139" fmla="*/ 2140299 h 3114989"/>
              <a:gd name="connsiteX140" fmla="*/ 3215472 w 4120421"/>
              <a:gd name="connsiteY140" fmla="*/ 2200589 h 3114989"/>
              <a:gd name="connsiteX141" fmla="*/ 3205424 w 4120421"/>
              <a:gd name="connsiteY141" fmla="*/ 2230734 h 3114989"/>
              <a:gd name="connsiteX142" fmla="*/ 3185327 w 4120421"/>
              <a:gd name="connsiteY142" fmla="*/ 2260879 h 3114989"/>
              <a:gd name="connsiteX143" fmla="*/ 3195376 w 4120421"/>
              <a:gd name="connsiteY143" fmla="*/ 2311121 h 3114989"/>
              <a:gd name="connsiteX144" fmla="*/ 3265714 w 4120421"/>
              <a:gd name="connsiteY144" fmla="*/ 2301073 h 3114989"/>
              <a:gd name="connsiteX145" fmla="*/ 3305908 w 4120421"/>
              <a:gd name="connsiteY145" fmla="*/ 2250831 h 3114989"/>
              <a:gd name="connsiteX146" fmla="*/ 3326004 w 4120421"/>
              <a:gd name="connsiteY146" fmla="*/ 2220686 h 3114989"/>
              <a:gd name="connsiteX147" fmla="*/ 3315956 w 4120421"/>
              <a:gd name="connsiteY147" fmla="*/ 2170444 h 3114989"/>
              <a:gd name="connsiteX148" fmla="*/ 3326004 w 4120421"/>
              <a:gd name="connsiteY148" fmla="*/ 2120202 h 3114989"/>
              <a:gd name="connsiteX149" fmla="*/ 3336053 w 4120421"/>
              <a:gd name="connsiteY149" fmla="*/ 2049864 h 3114989"/>
              <a:gd name="connsiteX150" fmla="*/ 3366198 w 4120421"/>
              <a:gd name="connsiteY150" fmla="*/ 2059912 h 3114989"/>
              <a:gd name="connsiteX151" fmla="*/ 3376246 w 4120421"/>
              <a:gd name="connsiteY151" fmla="*/ 2090057 h 3114989"/>
              <a:gd name="connsiteX152" fmla="*/ 3336053 w 4120421"/>
              <a:gd name="connsiteY152" fmla="*/ 2230734 h 3114989"/>
              <a:gd name="connsiteX153" fmla="*/ 3356149 w 4120421"/>
              <a:gd name="connsiteY153" fmla="*/ 2260879 h 3114989"/>
              <a:gd name="connsiteX154" fmla="*/ 3366198 w 4120421"/>
              <a:gd name="connsiteY154" fmla="*/ 2291024 h 3114989"/>
              <a:gd name="connsiteX155" fmla="*/ 3376246 w 4120421"/>
              <a:gd name="connsiteY155" fmla="*/ 2512088 h 3114989"/>
              <a:gd name="connsiteX156" fmla="*/ 3386294 w 4120421"/>
              <a:gd name="connsiteY156" fmla="*/ 2592475 h 3114989"/>
              <a:gd name="connsiteX157" fmla="*/ 3396343 w 4120421"/>
              <a:gd name="connsiteY157" fmla="*/ 2622620 h 3114989"/>
              <a:gd name="connsiteX158" fmla="*/ 3406391 w 4120421"/>
              <a:gd name="connsiteY158" fmla="*/ 2662813 h 3114989"/>
              <a:gd name="connsiteX159" fmla="*/ 3426488 w 4120421"/>
              <a:gd name="connsiteY159" fmla="*/ 2723103 h 3114989"/>
              <a:gd name="connsiteX160" fmla="*/ 3446585 w 4120421"/>
              <a:gd name="connsiteY160" fmla="*/ 2793442 h 3114989"/>
              <a:gd name="connsiteX161" fmla="*/ 3466681 w 4120421"/>
              <a:gd name="connsiteY161" fmla="*/ 2823587 h 3114989"/>
              <a:gd name="connsiteX162" fmla="*/ 3476730 w 4120421"/>
              <a:gd name="connsiteY162" fmla="*/ 2853732 h 3114989"/>
              <a:gd name="connsiteX163" fmla="*/ 3506875 w 4120421"/>
              <a:gd name="connsiteY163" fmla="*/ 2873829 h 3114989"/>
              <a:gd name="connsiteX164" fmla="*/ 3526971 w 4120421"/>
              <a:gd name="connsiteY164" fmla="*/ 2903974 h 3114989"/>
              <a:gd name="connsiteX165" fmla="*/ 3617407 w 4120421"/>
              <a:gd name="connsiteY165" fmla="*/ 2984360 h 3114989"/>
              <a:gd name="connsiteX166" fmla="*/ 3657600 w 4120421"/>
              <a:gd name="connsiteY166" fmla="*/ 3034602 h 3114989"/>
              <a:gd name="connsiteX167" fmla="*/ 3707842 w 4120421"/>
              <a:gd name="connsiteY167" fmla="*/ 3084844 h 3114989"/>
              <a:gd name="connsiteX168" fmla="*/ 3727938 w 4120421"/>
              <a:gd name="connsiteY168" fmla="*/ 3114989 h 3114989"/>
              <a:gd name="connsiteX169" fmla="*/ 3737987 w 4120421"/>
              <a:gd name="connsiteY169" fmla="*/ 3084844 h 3114989"/>
              <a:gd name="connsiteX170" fmla="*/ 3717890 w 4120421"/>
              <a:gd name="connsiteY170" fmla="*/ 3024554 h 3114989"/>
              <a:gd name="connsiteX171" fmla="*/ 3697793 w 4120421"/>
              <a:gd name="connsiteY171" fmla="*/ 2924070 h 3114989"/>
              <a:gd name="connsiteX172" fmla="*/ 3657600 w 4120421"/>
              <a:gd name="connsiteY172" fmla="*/ 2863780 h 3114989"/>
              <a:gd name="connsiteX173" fmla="*/ 3667648 w 4120421"/>
              <a:gd name="connsiteY173" fmla="*/ 2813538 h 3114989"/>
              <a:gd name="connsiteX174" fmla="*/ 3677697 w 4120421"/>
              <a:gd name="connsiteY174" fmla="*/ 2783393 h 3114989"/>
              <a:gd name="connsiteX175" fmla="*/ 3637503 w 4120421"/>
              <a:gd name="connsiteY175" fmla="*/ 2723103 h 3114989"/>
              <a:gd name="connsiteX176" fmla="*/ 3597310 w 4120421"/>
              <a:gd name="connsiteY176" fmla="*/ 2662813 h 3114989"/>
              <a:gd name="connsiteX177" fmla="*/ 3577213 w 4120421"/>
              <a:gd name="connsiteY177" fmla="*/ 2632668 h 3114989"/>
              <a:gd name="connsiteX178" fmla="*/ 3567165 w 4120421"/>
              <a:gd name="connsiteY178" fmla="*/ 2602523 h 3114989"/>
              <a:gd name="connsiteX179" fmla="*/ 3587262 w 4120421"/>
              <a:gd name="connsiteY179" fmla="*/ 2542233 h 3114989"/>
              <a:gd name="connsiteX180" fmla="*/ 3597310 w 4120421"/>
              <a:gd name="connsiteY180" fmla="*/ 2441749 h 3114989"/>
              <a:gd name="connsiteX181" fmla="*/ 3627455 w 4120421"/>
              <a:gd name="connsiteY181" fmla="*/ 2421653 h 3114989"/>
              <a:gd name="connsiteX182" fmla="*/ 3687745 w 4120421"/>
              <a:gd name="connsiteY182" fmla="*/ 2401556 h 3114989"/>
              <a:gd name="connsiteX183" fmla="*/ 3778180 w 4120421"/>
              <a:gd name="connsiteY183" fmla="*/ 2331218 h 3114989"/>
              <a:gd name="connsiteX184" fmla="*/ 3808325 w 4120421"/>
              <a:gd name="connsiteY184" fmla="*/ 2341266 h 3114989"/>
              <a:gd name="connsiteX185" fmla="*/ 3848519 w 4120421"/>
              <a:gd name="connsiteY185" fmla="*/ 2401556 h 3114989"/>
              <a:gd name="connsiteX186" fmla="*/ 3949002 w 4120421"/>
              <a:gd name="connsiteY186" fmla="*/ 2421653 h 3114989"/>
              <a:gd name="connsiteX187" fmla="*/ 3999244 w 4120421"/>
              <a:gd name="connsiteY187" fmla="*/ 2502040 h 3114989"/>
              <a:gd name="connsiteX188" fmla="*/ 4049486 w 4120421"/>
              <a:gd name="connsiteY188" fmla="*/ 2552281 h 3114989"/>
              <a:gd name="connsiteX189" fmla="*/ 4069582 w 4120421"/>
              <a:gd name="connsiteY189" fmla="*/ 2582426 h 3114989"/>
              <a:gd name="connsiteX190" fmla="*/ 4119824 w 4120421"/>
              <a:gd name="connsiteY190" fmla="*/ 2542233 h 3114989"/>
              <a:gd name="connsiteX191" fmla="*/ 4109776 w 4120421"/>
              <a:gd name="connsiteY191" fmla="*/ 2441749 h 3114989"/>
              <a:gd name="connsiteX192" fmla="*/ 4079631 w 4120421"/>
              <a:gd name="connsiteY192" fmla="*/ 2421653 h 3114989"/>
              <a:gd name="connsiteX193" fmla="*/ 4069582 w 4120421"/>
              <a:gd name="connsiteY193" fmla="*/ 2381459 h 3114989"/>
              <a:gd name="connsiteX194" fmla="*/ 4049486 w 4120421"/>
              <a:gd name="connsiteY194" fmla="*/ 2321169 h 3114989"/>
              <a:gd name="connsiteX195" fmla="*/ 4039437 w 4120421"/>
              <a:gd name="connsiteY195" fmla="*/ 2280976 h 3114989"/>
              <a:gd name="connsiteX196" fmla="*/ 4029389 w 4120421"/>
              <a:gd name="connsiteY196" fmla="*/ 2230734 h 3114989"/>
              <a:gd name="connsiteX197" fmla="*/ 4009292 w 4120421"/>
              <a:gd name="connsiteY197" fmla="*/ 2170444 h 3114989"/>
              <a:gd name="connsiteX198" fmla="*/ 3989196 w 4120421"/>
              <a:gd name="connsiteY198" fmla="*/ 2140299 h 3114989"/>
              <a:gd name="connsiteX199" fmla="*/ 3979147 w 4120421"/>
              <a:gd name="connsiteY199" fmla="*/ 2029767 h 3114989"/>
              <a:gd name="connsiteX200" fmla="*/ 3949002 w 4120421"/>
              <a:gd name="connsiteY200" fmla="*/ 2019719 h 3114989"/>
              <a:gd name="connsiteX201" fmla="*/ 3828422 w 4120421"/>
              <a:gd name="connsiteY201" fmla="*/ 1989574 h 3114989"/>
              <a:gd name="connsiteX202" fmla="*/ 3768132 w 4120421"/>
              <a:gd name="connsiteY202" fmla="*/ 1939332 h 3114989"/>
              <a:gd name="connsiteX203" fmla="*/ 3707842 w 4120421"/>
              <a:gd name="connsiteY203" fmla="*/ 1899138 h 3114989"/>
              <a:gd name="connsiteX204" fmla="*/ 3677697 w 4120421"/>
              <a:gd name="connsiteY204" fmla="*/ 1879042 h 3114989"/>
              <a:gd name="connsiteX205" fmla="*/ 3627455 w 4120421"/>
              <a:gd name="connsiteY205" fmla="*/ 1868993 h 3114989"/>
              <a:gd name="connsiteX206" fmla="*/ 3557116 w 4120421"/>
              <a:gd name="connsiteY206" fmla="*/ 1828800 h 3114989"/>
              <a:gd name="connsiteX207" fmla="*/ 3496826 w 4120421"/>
              <a:gd name="connsiteY207" fmla="*/ 1788607 h 3114989"/>
              <a:gd name="connsiteX208" fmla="*/ 3446585 w 4120421"/>
              <a:gd name="connsiteY208" fmla="*/ 1708220 h 3114989"/>
              <a:gd name="connsiteX209" fmla="*/ 3356149 w 4120421"/>
              <a:gd name="connsiteY209" fmla="*/ 1607736 h 3114989"/>
              <a:gd name="connsiteX210" fmla="*/ 3346101 w 4120421"/>
              <a:gd name="connsiteY210" fmla="*/ 1577591 h 3114989"/>
              <a:gd name="connsiteX211" fmla="*/ 3326004 w 4120421"/>
              <a:gd name="connsiteY211" fmla="*/ 1547446 h 3114989"/>
              <a:gd name="connsiteX212" fmla="*/ 3305908 w 4120421"/>
              <a:gd name="connsiteY212" fmla="*/ 1436914 h 3114989"/>
              <a:gd name="connsiteX213" fmla="*/ 3336053 w 4120421"/>
              <a:gd name="connsiteY213" fmla="*/ 1356527 h 3114989"/>
              <a:gd name="connsiteX214" fmla="*/ 3366198 w 4120421"/>
              <a:gd name="connsiteY214" fmla="*/ 1346479 h 3114989"/>
              <a:gd name="connsiteX215" fmla="*/ 3396343 w 4120421"/>
              <a:gd name="connsiteY215" fmla="*/ 1286189 h 3114989"/>
              <a:gd name="connsiteX216" fmla="*/ 3386294 w 4120421"/>
              <a:gd name="connsiteY216" fmla="*/ 1256044 h 3114989"/>
              <a:gd name="connsiteX217" fmla="*/ 3366198 w 4120421"/>
              <a:gd name="connsiteY217" fmla="*/ 1175657 h 3114989"/>
              <a:gd name="connsiteX218" fmla="*/ 3346101 w 4120421"/>
              <a:gd name="connsiteY218" fmla="*/ 1115367 h 3114989"/>
              <a:gd name="connsiteX219" fmla="*/ 3326004 w 4120421"/>
              <a:gd name="connsiteY219" fmla="*/ 1045029 h 3114989"/>
              <a:gd name="connsiteX220" fmla="*/ 3315956 w 4120421"/>
              <a:gd name="connsiteY220" fmla="*/ 1004835 h 3114989"/>
              <a:gd name="connsiteX221" fmla="*/ 3305908 w 4120421"/>
              <a:gd name="connsiteY221" fmla="*/ 974690 h 3114989"/>
              <a:gd name="connsiteX222" fmla="*/ 3275763 w 4120421"/>
              <a:gd name="connsiteY222" fmla="*/ 874207 h 3114989"/>
              <a:gd name="connsiteX223" fmla="*/ 3245618 w 4120421"/>
              <a:gd name="connsiteY223" fmla="*/ 783771 h 3114989"/>
              <a:gd name="connsiteX224" fmla="*/ 3225521 w 4120421"/>
              <a:gd name="connsiteY224" fmla="*/ 723481 h 3114989"/>
              <a:gd name="connsiteX225" fmla="*/ 3215472 w 4120421"/>
              <a:gd name="connsiteY225" fmla="*/ 683288 h 3114989"/>
              <a:gd name="connsiteX226" fmla="*/ 3195376 w 4120421"/>
              <a:gd name="connsiteY226" fmla="*/ 622998 h 3114989"/>
              <a:gd name="connsiteX227" fmla="*/ 3165231 w 4120421"/>
              <a:gd name="connsiteY227" fmla="*/ 552659 h 3114989"/>
              <a:gd name="connsiteX228" fmla="*/ 3135086 w 4120421"/>
              <a:gd name="connsiteY228" fmla="*/ 542611 h 3114989"/>
              <a:gd name="connsiteX229" fmla="*/ 3104941 w 4120421"/>
              <a:gd name="connsiteY229" fmla="*/ 522514 h 3114989"/>
              <a:gd name="connsiteX230" fmla="*/ 3054699 w 4120421"/>
              <a:gd name="connsiteY230" fmla="*/ 572756 h 3114989"/>
              <a:gd name="connsiteX231" fmla="*/ 3024554 w 4120421"/>
              <a:gd name="connsiteY231" fmla="*/ 582804 h 3114989"/>
              <a:gd name="connsiteX232" fmla="*/ 2964264 w 4120421"/>
              <a:gd name="connsiteY232" fmla="*/ 612949 h 3114989"/>
              <a:gd name="connsiteX233" fmla="*/ 2934119 w 4120421"/>
              <a:gd name="connsiteY233" fmla="*/ 633046 h 3114989"/>
              <a:gd name="connsiteX234" fmla="*/ 2883877 w 4120421"/>
              <a:gd name="connsiteY234" fmla="*/ 582804 h 3114989"/>
              <a:gd name="connsiteX235" fmla="*/ 2843683 w 4120421"/>
              <a:gd name="connsiteY235" fmla="*/ 552659 h 3114989"/>
              <a:gd name="connsiteX236" fmla="*/ 2813538 w 4120421"/>
              <a:gd name="connsiteY236" fmla="*/ 492369 h 3114989"/>
              <a:gd name="connsiteX237" fmla="*/ 2783393 w 4120421"/>
              <a:gd name="connsiteY237" fmla="*/ 432079 h 3114989"/>
              <a:gd name="connsiteX238" fmla="*/ 2773345 w 4120421"/>
              <a:gd name="connsiteY238" fmla="*/ 401934 h 3114989"/>
              <a:gd name="connsiteX239" fmla="*/ 2763297 w 4120421"/>
              <a:gd name="connsiteY239" fmla="*/ 341644 h 3114989"/>
              <a:gd name="connsiteX240" fmla="*/ 2713055 w 4120421"/>
              <a:gd name="connsiteY240" fmla="*/ 351692 h 3114989"/>
              <a:gd name="connsiteX241" fmla="*/ 2682910 w 4120421"/>
              <a:gd name="connsiteY241" fmla="*/ 411982 h 3114989"/>
              <a:gd name="connsiteX242" fmla="*/ 2672862 w 4120421"/>
              <a:gd name="connsiteY242" fmla="*/ 492369 h 3114989"/>
              <a:gd name="connsiteX243" fmla="*/ 2612571 w 4120421"/>
              <a:gd name="connsiteY243" fmla="*/ 512466 h 3114989"/>
              <a:gd name="connsiteX244" fmla="*/ 2582426 w 4120421"/>
              <a:gd name="connsiteY244" fmla="*/ 522514 h 3114989"/>
              <a:gd name="connsiteX245" fmla="*/ 2491991 w 4120421"/>
              <a:gd name="connsiteY245" fmla="*/ 512466 h 3114989"/>
              <a:gd name="connsiteX246" fmla="*/ 2401556 w 4120421"/>
              <a:gd name="connsiteY246" fmla="*/ 482321 h 3114989"/>
              <a:gd name="connsiteX247" fmla="*/ 2361363 w 4120421"/>
              <a:gd name="connsiteY247" fmla="*/ 472273 h 3114989"/>
              <a:gd name="connsiteX248" fmla="*/ 2301072 w 4120421"/>
              <a:gd name="connsiteY248" fmla="*/ 452176 h 3114989"/>
              <a:gd name="connsiteX249" fmla="*/ 2240782 w 4120421"/>
              <a:gd name="connsiteY249" fmla="*/ 462224 h 3114989"/>
              <a:gd name="connsiteX250" fmla="*/ 2180492 w 4120421"/>
              <a:gd name="connsiteY250" fmla="*/ 502418 h 3114989"/>
              <a:gd name="connsiteX251" fmla="*/ 2150347 w 4120421"/>
              <a:gd name="connsiteY251" fmla="*/ 522514 h 3114989"/>
              <a:gd name="connsiteX252" fmla="*/ 2059912 w 4120421"/>
              <a:gd name="connsiteY252" fmla="*/ 542611 h 3114989"/>
              <a:gd name="connsiteX253" fmla="*/ 1959429 w 4120421"/>
              <a:gd name="connsiteY253" fmla="*/ 572756 h 3114989"/>
              <a:gd name="connsiteX254" fmla="*/ 1909187 w 4120421"/>
              <a:gd name="connsiteY254" fmla="*/ 522514 h 3114989"/>
              <a:gd name="connsiteX255" fmla="*/ 1889090 w 4120421"/>
              <a:gd name="connsiteY255" fmla="*/ 462224 h 3114989"/>
              <a:gd name="connsiteX256" fmla="*/ 1879042 w 4120421"/>
              <a:gd name="connsiteY256" fmla="*/ 361741 h 3114989"/>
              <a:gd name="connsiteX257" fmla="*/ 1868993 w 4120421"/>
              <a:gd name="connsiteY257" fmla="*/ 180870 h 3114989"/>
              <a:gd name="connsiteX258" fmla="*/ 1838848 w 4120421"/>
              <a:gd name="connsiteY258" fmla="*/ 160774 h 3114989"/>
              <a:gd name="connsiteX259" fmla="*/ 1808703 w 4120421"/>
              <a:gd name="connsiteY259" fmla="*/ 150725 h 3114989"/>
              <a:gd name="connsiteX260" fmla="*/ 1778558 w 4120421"/>
              <a:gd name="connsiteY260" fmla="*/ 130629 h 3114989"/>
              <a:gd name="connsiteX261" fmla="*/ 1738365 w 4120421"/>
              <a:gd name="connsiteY261" fmla="*/ 120580 h 3114989"/>
              <a:gd name="connsiteX262" fmla="*/ 1708220 w 4120421"/>
              <a:gd name="connsiteY262" fmla="*/ 110532 h 3114989"/>
              <a:gd name="connsiteX263" fmla="*/ 1547446 w 4120421"/>
              <a:gd name="connsiteY263" fmla="*/ 60290 h 3114989"/>
              <a:gd name="connsiteX264" fmla="*/ 1487156 w 4120421"/>
              <a:gd name="connsiteY264" fmla="*/ 40193 h 3114989"/>
              <a:gd name="connsiteX265" fmla="*/ 1457011 w 4120421"/>
              <a:gd name="connsiteY265" fmla="*/ 30145 h 3114989"/>
              <a:gd name="connsiteX266" fmla="*/ 1416818 w 4120421"/>
              <a:gd name="connsiteY266" fmla="*/ 20097 h 3114989"/>
              <a:gd name="connsiteX267" fmla="*/ 1356527 w 4120421"/>
              <a:gd name="connsiteY267" fmla="*/ 0 h 3114989"/>
              <a:gd name="connsiteX268" fmla="*/ 1326382 w 4120421"/>
              <a:gd name="connsiteY268" fmla="*/ 10048 h 3114989"/>
              <a:gd name="connsiteX269" fmla="*/ 1286189 w 4120421"/>
              <a:gd name="connsiteY269" fmla="*/ 100484 h 3114989"/>
              <a:gd name="connsiteX270" fmla="*/ 1195754 w 4120421"/>
              <a:gd name="connsiteY270" fmla="*/ 180870 h 3114989"/>
              <a:gd name="connsiteX271" fmla="*/ 1165609 w 4120421"/>
              <a:gd name="connsiteY271" fmla="*/ 190919 h 3114989"/>
              <a:gd name="connsiteX272" fmla="*/ 1075174 w 4120421"/>
              <a:gd name="connsiteY272" fmla="*/ 200967 h 3114989"/>
              <a:gd name="connsiteX273" fmla="*/ 974690 w 4120421"/>
              <a:gd name="connsiteY273" fmla="*/ 231112 h 3114989"/>
              <a:gd name="connsiteX274" fmla="*/ 944545 w 4120421"/>
              <a:gd name="connsiteY274" fmla="*/ 251209 h 3114989"/>
              <a:gd name="connsiteX275" fmla="*/ 924448 w 4120421"/>
              <a:gd name="connsiteY275" fmla="*/ 311499 h 3114989"/>
              <a:gd name="connsiteX276" fmla="*/ 934497 w 4120421"/>
              <a:gd name="connsiteY276" fmla="*/ 401934 h 3114989"/>
              <a:gd name="connsiteX277" fmla="*/ 964642 w 4120421"/>
              <a:gd name="connsiteY277" fmla="*/ 422031 h 3114989"/>
              <a:gd name="connsiteX278" fmla="*/ 984738 w 4120421"/>
              <a:gd name="connsiteY278" fmla="*/ 452176 h 3114989"/>
              <a:gd name="connsiteX279" fmla="*/ 1004835 w 4120421"/>
              <a:gd name="connsiteY279" fmla="*/ 512466 h 3114989"/>
              <a:gd name="connsiteX280" fmla="*/ 994787 w 4120421"/>
              <a:gd name="connsiteY280" fmla="*/ 542611 h 3114989"/>
              <a:gd name="connsiteX281" fmla="*/ 984738 w 4120421"/>
              <a:gd name="connsiteY281" fmla="*/ 582804 h 3114989"/>
              <a:gd name="connsiteX282" fmla="*/ 954593 w 4120421"/>
              <a:gd name="connsiteY282" fmla="*/ 602901 h 3114989"/>
              <a:gd name="connsiteX283" fmla="*/ 914400 w 4120421"/>
              <a:gd name="connsiteY283" fmla="*/ 612949 h 3114989"/>
              <a:gd name="connsiteX284" fmla="*/ 884255 w 4120421"/>
              <a:gd name="connsiteY284" fmla="*/ 622998 h 3114989"/>
              <a:gd name="connsiteX285" fmla="*/ 844062 w 4120421"/>
              <a:gd name="connsiteY285" fmla="*/ 633046 h 3114989"/>
              <a:gd name="connsiteX286" fmla="*/ 783771 w 4120421"/>
              <a:gd name="connsiteY286" fmla="*/ 653143 h 3114989"/>
              <a:gd name="connsiteX287" fmla="*/ 753626 w 4120421"/>
              <a:gd name="connsiteY287" fmla="*/ 663191 h 3114989"/>
              <a:gd name="connsiteX288" fmla="*/ 723481 w 4120421"/>
              <a:gd name="connsiteY288" fmla="*/ 673240 h 3114989"/>
              <a:gd name="connsiteX289" fmla="*/ 633046 w 4120421"/>
              <a:gd name="connsiteY289" fmla="*/ 713433 h 3114989"/>
              <a:gd name="connsiteX290" fmla="*/ 602901 w 4120421"/>
              <a:gd name="connsiteY290" fmla="*/ 723481 h 3114989"/>
              <a:gd name="connsiteX291" fmla="*/ 452176 w 4120421"/>
              <a:gd name="connsiteY291" fmla="*/ 733530 h 3114989"/>
              <a:gd name="connsiteX292" fmla="*/ 361741 w 4120421"/>
              <a:gd name="connsiteY292" fmla="*/ 763675 h 3114989"/>
              <a:gd name="connsiteX293" fmla="*/ 331596 w 4120421"/>
              <a:gd name="connsiteY293" fmla="*/ 773723 h 3114989"/>
              <a:gd name="connsiteX294" fmla="*/ 301451 w 4120421"/>
              <a:gd name="connsiteY294" fmla="*/ 783771 h 3114989"/>
              <a:gd name="connsiteX295" fmla="*/ 261257 w 4120421"/>
              <a:gd name="connsiteY295" fmla="*/ 793820 h 3114989"/>
              <a:gd name="connsiteX296" fmla="*/ 221064 w 4120421"/>
              <a:gd name="connsiteY296" fmla="*/ 783771 h 3114989"/>
              <a:gd name="connsiteX297" fmla="*/ 160774 w 4120421"/>
              <a:gd name="connsiteY297" fmla="*/ 763675 h 3114989"/>
              <a:gd name="connsiteX298" fmla="*/ 100483 w 4120421"/>
              <a:gd name="connsiteY298" fmla="*/ 723481 h 3114989"/>
              <a:gd name="connsiteX299" fmla="*/ 40193 w 4120421"/>
              <a:gd name="connsiteY299" fmla="*/ 743578 h 3114989"/>
              <a:gd name="connsiteX300" fmla="*/ 20097 w 4120421"/>
              <a:gd name="connsiteY300" fmla="*/ 773723 h 3114989"/>
              <a:gd name="connsiteX301" fmla="*/ 10048 w 4120421"/>
              <a:gd name="connsiteY301" fmla="*/ 813916 h 3114989"/>
              <a:gd name="connsiteX302" fmla="*/ 0 w 4120421"/>
              <a:gd name="connsiteY302" fmla="*/ 813916 h 311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4120421" h="3114989">
                <a:moveTo>
                  <a:pt x="60290" y="763675"/>
                </a:moveTo>
                <a:cubicBezTo>
                  <a:pt x="50242" y="770374"/>
                  <a:pt x="36546" y="773530"/>
                  <a:pt x="30145" y="783771"/>
                </a:cubicBezTo>
                <a:cubicBezTo>
                  <a:pt x="18917" y="801735"/>
                  <a:pt x="10048" y="844062"/>
                  <a:pt x="10048" y="844062"/>
                </a:cubicBezTo>
                <a:cubicBezTo>
                  <a:pt x="16747" y="854110"/>
                  <a:pt x="29285" y="862161"/>
                  <a:pt x="30145" y="874207"/>
                </a:cubicBezTo>
                <a:cubicBezTo>
                  <a:pt x="32781" y="911109"/>
                  <a:pt x="24420" y="947996"/>
                  <a:pt x="20097" y="984738"/>
                </a:cubicBezTo>
                <a:cubicBezTo>
                  <a:pt x="13666" y="1039397"/>
                  <a:pt x="13704" y="1034060"/>
                  <a:pt x="0" y="1075174"/>
                </a:cubicBezTo>
                <a:cubicBezTo>
                  <a:pt x="10048" y="1081873"/>
                  <a:pt x="21606" y="1086731"/>
                  <a:pt x="30145" y="1095270"/>
                </a:cubicBezTo>
                <a:cubicBezTo>
                  <a:pt x="54032" y="1119156"/>
                  <a:pt x="60388" y="1155854"/>
                  <a:pt x="70338" y="1185705"/>
                </a:cubicBezTo>
                <a:lnTo>
                  <a:pt x="90435" y="1245996"/>
                </a:lnTo>
                <a:cubicBezTo>
                  <a:pt x="93784" y="1256044"/>
                  <a:pt x="97914" y="1265865"/>
                  <a:pt x="100483" y="1276141"/>
                </a:cubicBezTo>
                <a:lnTo>
                  <a:pt x="110532" y="1316334"/>
                </a:lnTo>
                <a:cubicBezTo>
                  <a:pt x="107182" y="1333081"/>
                  <a:pt x="100483" y="1349497"/>
                  <a:pt x="100483" y="1366576"/>
                </a:cubicBezTo>
                <a:cubicBezTo>
                  <a:pt x="100483" y="1382009"/>
                  <a:pt x="110219" y="1436289"/>
                  <a:pt x="120580" y="1457011"/>
                </a:cubicBezTo>
                <a:cubicBezTo>
                  <a:pt x="125981" y="1467813"/>
                  <a:pt x="133978" y="1477108"/>
                  <a:pt x="140677" y="1487156"/>
                </a:cubicBezTo>
                <a:cubicBezTo>
                  <a:pt x="164593" y="1558903"/>
                  <a:pt x="178400" y="1535695"/>
                  <a:pt x="130629" y="1567543"/>
                </a:cubicBezTo>
                <a:cubicBezTo>
                  <a:pt x="127279" y="1580941"/>
                  <a:pt x="124374" y="1594457"/>
                  <a:pt x="120580" y="1607736"/>
                </a:cubicBezTo>
                <a:cubicBezTo>
                  <a:pt x="117670" y="1617920"/>
                  <a:pt x="109362" y="1627354"/>
                  <a:pt x="110532" y="1637881"/>
                </a:cubicBezTo>
                <a:cubicBezTo>
                  <a:pt x="112872" y="1658935"/>
                  <a:pt x="130629" y="1698171"/>
                  <a:pt x="130629" y="1698171"/>
                </a:cubicBezTo>
                <a:cubicBezTo>
                  <a:pt x="127279" y="1728316"/>
                  <a:pt x="125566" y="1758689"/>
                  <a:pt x="120580" y="1788607"/>
                </a:cubicBezTo>
                <a:cubicBezTo>
                  <a:pt x="118839" y="1799055"/>
                  <a:pt x="110532" y="1808160"/>
                  <a:pt x="110532" y="1818752"/>
                </a:cubicBezTo>
                <a:cubicBezTo>
                  <a:pt x="110532" y="1832562"/>
                  <a:pt x="118310" y="1845323"/>
                  <a:pt x="120580" y="1858945"/>
                </a:cubicBezTo>
                <a:cubicBezTo>
                  <a:pt x="125020" y="1885582"/>
                  <a:pt x="124971" y="1912927"/>
                  <a:pt x="130629" y="1939332"/>
                </a:cubicBezTo>
                <a:cubicBezTo>
                  <a:pt x="145722" y="2009767"/>
                  <a:pt x="148202" y="1979477"/>
                  <a:pt x="160774" y="2029767"/>
                </a:cubicBezTo>
                <a:cubicBezTo>
                  <a:pt x="175960" y="2090514"/>
                  <a:pt x="166454" y="2056855"/>
                  <a:pt x="190919" y="2130251"/>
                </a:cubicBezTo>
                <a:lnTo>
                  <a:pt x="200967" y="2160396"/>
                </a:lnTo>
                <a:lnTo>
                  <a:pt x="211015" y="2190541"/>
                </a:lnTo>
                <a:cubicBezTo>
                  <a:pt x="214365" y="2180493"/>
                  <a:pt x="221064" y="2170988"/>
                  <a:pt x="221064" y="2160396"/>
                </a:cubicBezTo>
                <a:cubicBezTo>
                  <a:pt x="221064" y="2031363"/>
                  <a:pt x="224676" y="2050653"/>
                  <a:pt x="200967" y="1979525"/>
                </a:cubicBezTo>
                <a:cubicBezTo>
                  <a:pt x="201848" y="1968072"/>
                  <a:pt x="172005" y="1803622"/>
                  <a:pt x="241160" y="1858945"/>
                </a:cubicBezTo>
                <a:cubicBezTo>
                  <a:pt x="250590" y="1866489"/>
                  <a:pt x="254558" y="1879042"/>
                  <a:pt x="261257" y="1889090"/>
                </a:cubicBezTo>
                <a:cubicBezTo>
                  <a:pt x="264478" y="1901974"/>
                  <a:pt x="274144" y="1945009"/>
                  <a:pt x="281354" y="1959429"/>
                </a:cubicBezTo>
                <a:cubicBezTo>
                  <a:pt x="286755" y="1970231"/>
                  <a:pt x="294752" y="1979526"/>
                  <a:pt x="301451" y="1989574"/>
                </a:cubicBezTo>
                <a:cubicBezTo>
                  <a:pt x="304800" y="1999622"/>
                  <a:pt x="308930" y="2009443"/>
                  <a:pt x="311499" y="2019719"/>
                </a:cubicBezTo>
                <a:cubicBezTo>
                  <a:pt x="315641" y="2036288"/>
                  <a:pt x="307337" y="2060487"/>
                  <a:pt x="321547" y="2069960"/>
                </a:cubicBezTo>
                <a:cubicBezTo>
                  <a:pt x="331595" y="2076659"/>
                  <a:pt x="334945" y="2049863"/>
                  <a:pt x="341644" y="2039815"/>
                </a:cubicBezTo>
                <a:cubicBezTo>
                  <a:pt x="344993" y="2019718"/>
                  <a:pt x="343856" y="1998332"/>
                  <a:pt x="351692" y="1979525"/>
                </a:cubicBezTo>
                <a:cubicBezTo>
                  <a:pt x="360982" y="1957230"/>
                  <a:pt x="378488" y="1939332"/>
                  <a:pt x="391886" y="1919235"/>
                </a:cubicBezTo>
                <a:cubicBezTo>
                  <a:pt x="398585" y="1909187"/>
                  <a:pt x="408163" y="1900547"/>
                  <a:pt x="411982" y="1889090"/>
                </a:cubicBezTo>
                <a:cubicBezTo>
                  <a:pt x="425850" y="1847488"/>
                  <a:pt x="416156" y="1867758"/>
                  <a:pt x="442127" y="1828800"/>
                </a:cubicBezTo>
                <a:cubicBezTo>
                  <a:pt x="448826" y="1842198"/>
                  <a:pt x="456661" y="1855085"/>
                  <a:pt x="462224" y="1868993"/>
                </a:cubicBezTo>
                <a:cubicBezTo>
                  <a:pt x="470092" y="1888662"/>
                  <a:pt x="475622" y="1909187"/>
                  <a:pt x="482321" y="1929284"/>
                </a:cubicBezTo>
                <a:cubicBezTo>
                  <a:pt x="485670" y="1939332"/>
                  <a:pt x="489800" y="1949153"/>
                  <a:pt x="492369" y="1959429"/>
                </a:cubicBezTo>
                <a:cubicBezTo>
                  <a:pt x="504987" y="2009898"/>
                  <a:pt x="498051" y="1986521"/>
                  <a:pt x="512466" y="2029767"/>
                </a:cubicBezTo>
                <a:cubicBezTo>
                  <a:pt x="522514" y="2026418"/>
                  <a:pt x="535121" y="2027209"/>
                  <a:pt x="542611" y="2019719"/>
                </a:cubicBezTo>
                <a:cubicBezTo>
                  <a:pt x="550101" y="2012229"/>
                  <a:pt x="547922" y="1999048"/>
                  <a:pt x="552659" y="1989574"/>
                </a:cubicBezTo>
                <a:cubicBezTo>
                  <a:pt x="558060" y="1978772"/>
                  <a:pt x="566057" y="1969477"/>
                  <a:pt x="572756" y="1959429"/>
                </a:cubicBezTo>
                <a:cubicBezTo>
                  <a:pt x="579455" y="1932633"/>
                  <a:pt x="584119" y="1905245"/>
                  <a:pt x="592853" y="1879042"/>
                </a:cubicBezTo>
                <a:cubicBezTo>
                  <a:pt x="596202" y="1868994"/>
                  <a:pt x="598164" y="1858371"/>
                  <a:pt x="602901" y="1848897"/>
                </a:cubicBezTo>
                <a:cubicBezTo>
                  <a:pt x="608302" y="1838095"/>
                  <a:pt x="614459" y="1827291"/>
                  <a:pt x="622998" y="1818752"/>
                </a:cubicBezTo>
                <a:cubicBezTo>
                  <a:pt x="631537" y="1810213"/>
                  <a:pt x="643095" y="1805354"/>
                  <a:pt x="653143" y="1798655"/>
                </a:cubicBezTo>
                <a:cubicBezTo>
                  <a:pt x="717398" y="1895035"/>
                  <a:pt x="634026" y="1758823"/>
                  <a:pt x="683288" y="2029767"/>
                </a:cubicBezTo>
                <a:cubicBezTo>
                  <a:pt x="685448" y="2041649"/>
                  <a:pt x="703385" y="2043165"/>
                  <a:pt x="713433" y="2049864"/>
                </a:cubicBezTo>
                <a:cubicBezTo>
                  <a:pt x="716782" y="2039816"/>
                  <a:pt x="720571" y="2029903"/>
                  <a:pt x="723481" y="2019719"/>
                </a:cubicBezTo>
                <a:cubicBezTo>
                  <a:pt x="727275" y="2006440"/>
                  <a:pt x="720251" y="1983319"/>
                  <a:pt x="733530" y="1979525"/>
                </a:cubicBezTo>
                <a:cubicBezTo>
                  <a:pt x="753899" y="1973705"/>
                  <a:pt x="793820" y="1999622"/>
                  <a:pt x="793820" y="1999622"/>
                </a:cubicBezTo>
                <a:lnTo>
                  <a:pt x="854110" y="1989574"/>
                </a:lnTo>
                <a:cubicBezTo>
                  <a:pt x="860745" y="1966350"/>
                  <a:pt x="813916" y="1929284"/>
                  <a:pt x="813916" y="1929284"/>
                </a:cubicBezTo>
                <a:cubicBezTo>
                  <a:pt x="810567" y="1909187"/>
                  <a:pt x="808288" y="1888882"/>
                  <a:pt x="803868" y="1868993"/>
                </a:cubicBezTo>
                <a:cubicBezTo>
                  <a:pt x="801570" y="1858653"/>
                  <a:pt x="784346" y="1843585"/>
                  <a:pt x="793820" y="1838848"/>
                </a:cubicBezTo>
                <a:cubicBezTo>
                  <a:pt x="809096" y="1831210"/>
                  <a:pt x="827315" y="1845547"/>
                  <a:pt x="844062" y="1848897"/>
                </a:cubicBezTo>
                <a:cubicBezTo>
                  <a:pt x="850761" y="1858945"/>
                  <a:pt x="856427" y="1869765"/>
                  <a:pt x="864158" y="1879042"/>
                </a:cubicBezTo>
                <a:cubicBezTo>
                  <a:pt x="888335" y="1908055"/>
                  <a:pt x="894808" y="1909524"/>
                  <a:pt x="924448" y="1929284"/>
                </a:cubicBezTo>
                <a:cubicBezTo>
                  <a:pt x="937846" y="1925934"/>
                  <a:pt x="951414" y="1923203"/>
                  <a:pt x="964642" y="1919235"/>
                </a:cubicBezTo>
                <a:cubicBezTo>
                  <a:pt x="984932" y="1913148"/>
                  <a:pt x="1024932" y="1899138"/>
                  <a:pt x="1024932" y="1899138"/>
                </a:cubicBezTo>
                <a:cubicBezTo>
                  <a:pt x="1075563" y="1823193"/>
                  <a:pt x="1034980" y="1897321"/>
                  <a:pt x="1034980" y="1718268"/>
                </a:cubicBezTo>
                <a:cubicBezTo>
                  <a:pt x="1034980" y="1640556"/>
                  <a:pt x="1037878" y="1639238"/>
                  <a:pt x="1055077" y="1587640"/>
                </a:cubicBezTo>
                <a:cubicBezTo>
                  <a:pt x="1055043" y="1587438"/>
                  <a:pt x="1041644" y="1497152"/>
                  <a:pt x="1034980" y="1487156"/>
                </a:cubicBezTo>
                <a:cubicBezTo>
                  <a:pt x="1028281" y="1477108"/>
                  <a:pt x="1014883" y="1473758"/>
                  <a:pt x="1004835" y="1467059"/>
                </a:cubicBezTo>
                <a:cubicBezTo>
                  <a:pt x="1020531" y="1325792"/>
                  <a:pt x="991525" y="1415269"/>
                  <a:pt x="1045029" y="1346479"/>
                </a:cubicBezTo>
                <a:cubicBezTo>
                  <a:pt x="1059858" y="1327414"/>
                  <a:pt x="1085222" y="1286189"/>
                  <a:pt x="1085222" y="1286189"/>
                </a:cubicBezTo>
                <a:cubicBezTo>
                  <a:pt x="1057635" y="1368948"/>
                  <a:pt x="1068121" y="1325508"/>
                  <a:pt x="1055077" y="1416818"/>
                </a:cubicBezTo>
                <a:cubicBezTo>
                  <a:pt x="1058426" y="1446963"/>
                  <a:pt x="1060513" y="1477275"/>
                  <a:pt x="1065125" y="1507253"/>
                </a:cubicBezTo>
                <a:cubicBezTo>
                  <a:pt x="1069463" y="1535447"/>
                  <a:pt x="1087449" y="1584274"/>
                  <a:pt x="1095270" y="1607736"/>
                </a:cubicBezTo>
                <a:cubicBezTo>
                  <a:pt x="1098619" y="1617784"/>
                  <a:pt x="1096506" y="1632006"/>
                  <a:pt x="1105319" y="1637881"/>
                </a:cubicBezTo>
                <a:lnTo>
                  <a:pt x="1165609" y="1678075"/>
                </a:lnTo>
                <a:cubicBezTo>
                  <a:pt x="1189665" y="1714160"/>
                  <a:pt x="1195552" y="1717263"/>
                  <a:pt x="1205802" y="1768510"/>
                </a:cubicBezTo>
                <a:cubicBezTo>
                  <a:pt x="1206302" y="1771009"/>
                  <a:pt x="1217661" y="1838599"/>
                  <a:pt x="1225899" y="1848897"/>
                </a:cubicBezTo>
                <a:cubicBezTo>
                  <a:pt x="1245095" y="1872891"/>
                  <a:pt x="1261921" y="1866908"/>
                  <a:pt x="1286189" y="1879042"/>
                </a:cubicBezTo>
                <a:cubicBezTo>
                  <a:pt x="1296991" y="1884443"/>
                  <a:pt x="1306286" y="1892439"/>
                  <a:pt x="1316334" y="1899138"/>
                </a:cubicBezTo>
                <a:cubicBezTo>
                  <a:pt x="1339780" y="1895789"/>
                  <a:pt x="1363448" y="1893735"/>
                  <a:pt x="1386672" y="1889090"/>
                </a:cubicBezTo>
                <a:cubicBezTo>
                  <a:pt x="1397058" y="1887013"/>
                  <a:pt x="1406226" y="1879042"/>
                  <a:pt x="1416818" y="1879042"/>
                </a:cubicBezTo>
                <a:cubicBezTo>
                  <a:pt x="1460489" y="1879042"/>
                  <a:pt x="1503903" y="1885741"/>
                  <a:pt x="1547446" y="1889090"/>
                </a:cubicBezTo>
                <a:cubicBezTo>
                  <a:pt x="1557494" y="1895789"/>
                  <a:pt x="1569052" y="1900648"/>
                  <a:pt x="1577591" y="1909187"/>
                </a:cubicBezTo>
                <a:cubicBezTo>
                  <a:pt x="1586130" y="1917726"/>
                  <a:pt x="1589957" y="1930054"/>
                  <a:pt x="1597688" y="1939332"/>
                </a:cubicBezTo>
                <a:cubicBezTo>
                  <a:pt x="1606785" y="1950249"/>
                  <a:pt x="1617785" y="1959429"/>
                  <a:pt x="1627833" y="1969477"/>
                </a:cubicBezTo>
                <a:cubicBezTo>
                  <a:pt x="1657978" y="1966128"/>
                  <a:pt x="1688290" y="1964041"/>
                  <a:pt x="1718268" y="1959429"/>
                </a:cubicBezTo>
                <a:cubicBezTo>
                  <a:pt x="1741695" y="1955825"/>
                  <a:pt x="1766100" y="1946834"/>
                  <a:pt x="1788607" y="1939332"/>
                </a:cubicBezTo>
                <a:cubicBezTo>
                  <a:pt x="1798655" y="1929284"/>
                  <a:pt x="1806330" y="1916088"/>
                  <a:pt x="1818752" y="1909187"/>
                </a:cubicBezTo>
                <a:cubicBezTo>
                  <a:pt x="1837270" y="1898899"/>
                  <a:pt x="1858945" y="1895789"/>
                  <a:pt x="1879042" y="1889090"/>
                </a:cubicBezTo>
                <a:cubicBezTo>
                  <a:pt x="1922283" y="1874676"/>
                  <a:pt x="1898919" y="1881609"/>
                  <a:pt x="1949380" y="1868993"/>
                </a:cubicBezTo>
                <a:lnTo>
                  <a:pt x="2009670" y="1828800"/>
                </a:lnTo>
                <a:lnTo>
                  <a:pt x="2039815" y="1808703"/>
                </a:lnTo>
                <a:cubicBezTo>
                  <a:pt x="2059379" y="1750014"/>
                  <a:pt x="2034556" y="1803916"/>
                  <a:pt x="2080009" y="1758462"/>
                </a:cubicBezTo>
                <a:cubicBezTo>
                  <a:pt x="2088548" y="1749922"/>
                  <a:pt x="2091566" y="1736856"/>
                  <a:pt x="2100105" y="1728316"/>
                </a:cubicBezTo>
                <a:cubicBezTo>
                  <a:pt x="2111947" y="1716474"/>
                  <a:pt x="2127583" y="1709070"/>
                  <a:pt x="2140299" y="1698171"/>
                </a:cubicBezTo>
                <a:cubicBezTo>
                  <a:pt x="2151088" y="1688923"/>
                  <a:pt x="2158022" y="1674927"/>
                  <a:pt x="2170444" y="1668026"/>
                </a:cubicBezTo>
                <a:cubicBezTo>
                  <a:pt x="2188962" y="1657738"/>
                  <a:pt x="2210637" y="1654629"/>
                  <a:pt x="2230734" y="1647930"/>
                </a:cubicBezTo>
                <a:cubicBezTo>
                  <a:pt x="2240782" y="1644581"/>
                  <a:pt x="2252066" y="1643756"/>
                  <a:pt x="2260879" y="1637881"/>
                </a:cubicBezTo>
                <a:cubicBezTo>
                  <a:pt x="2280976" y="1624483"/>
                  <a:pt x="2298255" y="1605326"/>
                  <a:pt x="2321169" y="1597688"/>
                </a:cubicBezTo>
                <a:cubicBezTo>
                  <a:pt x="2341266" y="1590989"/>
                  <a:pt x="2363833" y="1589342"/>
                  <a:pt x="2381459" y="1577591"/>
                </a:cubicBezTo>
                <a:cubicBezTo>
                  <a:pt x="2401556" y="1564193"/>
                  <a:pt x="2424670" y="1554477"/>
                  <a:pt x="2441749" y="1537398"/>
                </a:cubicBezTo>
                <a:cubicBezTo>
                  <a:pt x="2463973" y="1515174"/>
                  <a:pt x="2474060" y="1501146"/>
                  <a:pt x="2502040" y="1487156"/>
                </a:cubicBezTo>
                <a:cubicBezTo>
                  <a:pt x="2525006" y="1475673"/>
                  <a:pt x="2559500" y="1472791"/>
                  <a:pt x="2582426" y="1467059"/>
                </a:cubicBezTo>
                <a:cubicBezTo>
                  <a:pt x="2592702" y="1464490"/>
                  <a:pt x="2602523" y="1460360"/>
                  <a:pt x="2612571" y="1457011"/>
                </a:cubicBezTo>
                <a:cubicBezTo>
                  <a:pt x="2622619" y="1446963"/>
                  <a:pt x="2631799" y="1435963"/>
                  <a:pt x="2642716" y="1426866"/>
                </a:cubicBezTo>
                <a:cubicBezTo>
                  <a:pt x="2651994" y="1419135"/>
                  <a:pt x="2662060" y="1412170"/>
                  <a:pt x="2672862" y="1406769"/>
                </a:cubicBezTo>
                <a:cubicBezTo>
                  <a:pt x="2709074" y="1388663"/>
                  <a:pt x="2774675" y="1389554"/>
                  <a:pt x="2803490" y="1386673"/>
                </a:cubicBezTo>
                <a:cubicBezTo>
                  <a:pt x="2911210" y="1314858"/>
                  <a:pt x="2747727" y="1426696"/>
                  <a:pt x="2863780" y="1336431"/>
                </a:cubicBezTo>
                <a:cubicBezTo>
                  <a:pt x="2882845" y="1321602"/>
                  <a:pt x="2924070" y="1296237"/>
                  <a:pt x="2924070" y="1296237"/>
                </a:cubicBezTo>
                <a:lnTo>
                  <a:pt x="2954215" y="1205802"/>
                </a:lnTo>
                <a:lnTo>
                  <a:pt x="2964264" y="1175657"/>
                </a:lnTo>
                <a:cubicBezTo>
                  <a:pt x="2958243" y="1139531"/>
                  <a:pt x="2957658" y="1116702"/>
                  <a:pt x="2944167" y="1085222"/>
                </a:cubicBezTo>
                <a:cubicBezTo>
                  <a:pt x="2938266" y="1071454"/>
                  <a:pt x="2929971" y="1058797"/>
                  <a:pt x="2924070" y="1045029"/>
                </a:cubicBezTo>
                <a:cubicBezTo>
                  <a:pt x="2909411" y="1010824"/>
                  <a:pt x="2912996" y="980702"/>
                  <a:pt x="2873829" y="954593"/>
                </a:cubicBezTo>
                <a:cubicBezTo>
                  <a:pt x="2863780" y="947894"/>
                  <a:pt x="2852961" y="942228"/>
                  <a:pt x="2843683" y="934497"/>
                </a:cubicBezTo>
                <a:cubicBezTo>
                  <a:pt x="2826979" y="920577"/>
                  <a:pt x="2802741" y="895130"/>
                  <a:pt x="2793442" y="874207"/>
                </a:cubicBezTo>
                <a:cubicBezTo>
                  <a:pt x="2784838" y="854849"/>
                  <a:pt x="2773345" y="813916"/>
                  <a:pt x="2773345" y="813916"/>
                </a:cubicBezTo>
                <a:cubicBezTo>
                  <a:pt x="2761799" y="721547"/>
                  <a:pt x="2748318" y="711061"/>
                  <a:pt x="2783393" y="763675"/>
                </a:cubicBezTo>
                <a:cubicBezTo>
                  <a:pt x="2787252" y="786826"/>
                  <a:pt x="2791123" y="829376"/>
                  <a:pt x="2803490" y="854110"/>
                </a:cubicBezTo>
                <a:cubicBezTo>
                  <a:pt x="2808891" y="864912"/>
                  <a:pt x="2815856" y="874977"/>
                  <a:pt x="2823587" y="884255"/>
                </a:cubicBezTo>
                <a:cubicBezTo>
                  <a:pt x="2832684" y="895172"/>
                  <a:pt x="2844635" y="903483"/>
                  <a:pt x="2853732" y="914400"/>
                </a:cubicBezTo>
                <a:cubicBezTo>
                  <a:pt x="2888694" y="956354"/>
                  <a:pt x="2854487" y="938098"/>
                  <a:pt x="2903974" y="954593"/>
                </a:cubicBezTo>
                <a:cubicBezTo>
                  <a:pt x="2910673" y="964641"/>
                  <a:pt x="2916339" y="975460"/>
                  <a:pt x="2924070" y="984738"/>
                </a:cubicBezTo>
                <a:cubicBezTo>
                  <a:pt x="2933167" y="995655"/>
                  <a:pt x="2947164" y="1002546"/>
                  <a:pt x="2954215" y="1014884"/>
                </a:cubicBezTo>
                <a:cubicBezTo>
                  <a:pt x="2994145" y="1084761"/>
                  <a:pt x="2929204" y="1031704"/>
                  <a:pt x="2994409" y="1075174"/>
                </a:cubicBezTo>
                <a:cubicBezTo>
                  <a:pt x="3001108" y="1095271"/>
                  <a:pt x="3010350" y="1114692"/>
                  <a:pt x="3014505" y="1135464"/>
                </a:cubicBezTo>
                <a:cubicBezTo>
                  <a:pt x="3017855" y="1152211"/>
                  <a:pt x="3018557" y="1169714"/>
                  <a:pt x="3024554" y="1185705"/>
                </a:cubicBezTo>
                <a:cubicBezTo>
                  <a:pt x="3028795" y="1197013"/>
                  <a:pt x="3037952" y="1205802"/>
                  <a:pt x="3044651" y="1215851"/>
                </a:cubicBezTo>
                <a:cubicBezTo>
                  <a:pt x="3062336" y="1268909"/>
                  <a:pt x="3048824" y="1237184"/>
                  <a:pt x="3094892" y="1306286"/>
                </a:cubicBezTo>
                <a:lnTo>
                  <a:pt x="3114989" y="1336431"/>
                </a:lnTo>
                <a:cubicBezTo>
                  <a:pt x="3162740" y="1479682"/>
                  <a:pt x="3114767" y="1330627"/>
                  <a:pt x="3145134" y="1436914"/>
                </a:cubicBezTo>
                <a:cubicBezTo>
                  <a:pt x="3148044" y="1447098"/>
                  <a:pt x="3152613" y="1456783"/>
                  <a:pt x="3155182" y="1467059"/>
                </a:cubicBezTo>
                <a:cubicBezTo>
                  <a:pt x="3159324" y="1483628"/>
                  <a:pt x="3160737" y="1500824"/>
                  <a:pt x="3165231" y="1517301"/>
                </a:cubicBezTo>
                <a:cubicBezTo>
                  <a:pt x="3170805" y="1537738"/>
                  <a:pt x="3180189" y="1557040"/>
                  <a:pt x="3185327" y="1577591"/>
                </a:cubicBezTo>
                <a:lnTo>
                  <a:pt x="3195376" y="1617785"/>
                </a:lnTo>
                <a:cubicBezTo>
                  <a:pt x="3198725" y="1664677"/>
                  <a:pt x="3198450" y="1711970"/>
                  <a:pt x="3205424" y="1758462"/>
                </a:cubicBezTo>
                <a:cubicBezTo>
                  <a:pt x="3205905" y="1761672"/>
                  <a:pt x="3241535" y="1857061"/>
                  <a:pt x="3235569" y="1868993"/>
                </a:cubicBezTo>
                <a:cubicBezTo>
                  <a:pt x="3230832" y="1878467"/>
                  <a:pt x="3215472" y="1862294"/>
                  <a:pt x="3205424" y="1858945"/>
                </a:cubicBezTo>
                <a:cubicBezTo>
                  <a:pt x="3202075" y="1868993"/>
                  <a:pt x="3197117" y="1878642"/>
                  <a:pt x="3195376" y="1889090"/>
                </a:cubicBezTo>
                <a:cubicBezTo>
                  <a:pt x="3180186" y="1980229"/>
                  <a:pt x="3182038" y="2042487"/>
                  <a:pt x="3195376" y="2140299"/>
                </a:cubicBezTo>
                <a:cubicBezTo>
                  <a:pt x="3198238" y="2161288"/>
                  <a:pt x="3215472" y="2200589"/>
                  <a:pt x="3215472" y="2200589"/>
                </a:cubicBezTo>
                <a:cubicBezTo>
                  <a:pt x="3212123" y="2210637"/>
                  <a:pt x="3210161" y="2221260"/>
                  <a:pt x="3205424" y="2230734"/>
                </a:cubicBezTo>
                <a:cubicBezTo>
                  <a:pt x="3200023" y="2241536"/>
                  <a:pt x="3186825" y="2248896"/>
                  <a:pt x="3185327" y="2260879"/>
                </a:cubicBezTo>
                <a:cubicBezTo>
                  <a:pt x="3183209" y="2277826"/>
                  <a:pt x="3192026" y="2294374"/>
                  <a:pt x="3195376" y="2311121"/>
                </a:cubicBezTo>
                <a:cubicBezTo>
                  <a:pt x="3218822" y="2307772"/>
                  <a:pt x="3243029" y="2307879"/>
                  <a:pt x="3265714" y="2301073"/>
                </a:cubicBezTo>
                <a:cubicBezTo>
                  <a:pt x="3305568" y="2289117"/>
                  <a:pt x="3291254" y="2280140"/>
                  <a:pt x="3305908" y="2250831"/>
                </a:cubicBezTo>
                <a:cubicBezTo>
                  <a:pt x="3311309" y="2240029"/>
                  <a:pt x="3319305" y="2230734"/>
                  <a:pt x="3326004" y="2220686"/>
                </a:cubicBezTo>
                <a:cubicBezTo>
                  <a:pt x="3322655" y="2203939"/>
                  <a:pt x="3315956" y="2187523"/>
                  <a:pt x="3315956" y="2170444"/>
                </a:cubicBezTo>
                <a:cubicBezTo>
                  <a:pt x="3315956" y="2153365"/>
                  <a:pt x="3323196" y="2137049"/>
                  <a:pt x="3326004" y="2120202"/>
                </a:cubicBezTo>
                <a:cubicBezTo>
                  <a:pt x="3329898" y="2096840"/>
                  <a:pt x="3332703" y="2073310"/>
                  <a:pt x="3336053" y="2049864"/>
                </a:cubicBezTo>
                <a:cubicBezTo>
                  <a:pt x="3346101" y="2053213"/>
                  <a:pt x="3358708" y="2052422"/>
                  <a:pt x="3366198" y="2059912"/>
                </a:cubicBezTo>
                <a:cubicBezTo>
                  <a:pt x="3373688" y="2067402"/>
                  <a:pt x="3376246" y="2079465"/>
                  <a:pt x="3376246" y="2090057"/>
                </a:cubicBezTo>
                <a:cubicBezTo>
                  <a:pt x="3376246" y="2215305"/>
                  <a:pt x="3396448" y="2190470"/>
                  <a:pt x="3336053" y="2230734"/>
                </a:cubicBezTo>
                <a:cubicBezTo>
                  <a:pt x="3342752" y="2240782"/>
                  <a:pt x="3350748" y="2250077"/>
                  <a:pt x="3356149" y="2260879"/>
                </a:cubicBezTo>
                <a:cubicBezTo>
                  <a:pt x="3360886" y="2270353"/>
                  <a:pt x="3365353" y="2280466"/>
                  <a:pt x="3366198" y="2291024"/>
                </a:cubicBezTo>
                <a:cubicBezTo>
                  <a:pt x="3372080" y="2364553"/>
                  <a:pt x="3371339" y="2438487"/>
                  <a:pt x="3376246" y="2512088"/>
                </a:cubicBezTo>
                <a:cubicBezTo>
                  <a:pt x="3378042" y="2539032"/>
                  <a:pt x="3381463" y="2565906"/>
                  <a:pt x="3386294" y="2592475"/>
                </a:cubicBezTo>
                <a:cubicBezTo>
                  <a:pt x="3388189" y="2602896"/>
                  <a:pt x="3393433" y="2612436"/>
                  <a:pt x="3396343" y="2622620"/>
                </a:cubicBezTo>
                <a:cubicBezTo>
                  <a:pt x="3400137" y="2635899"/>
                  <a:pt x="3402423" y="2649585"/>
                  <a:pt x="3406391" y="2662813"/>
                </a:cubicBezTo>
                <a:cubicBezTo>
                  <a:pt x="3412478" y="2683103"/>
                  <a:pt x="3421350" y="2702552"/>
                  <a:pt x="3426488" y="2723103"/>
                </a:cubicBezTo>
                <a:cubicBezTo>
                  <a:pt x="3429709" y="2735988"/>
                  <a:pt x="3439375" y="2779021"/>
                  <a:pt x="3446585" y="2793442"/>
                </a:cubicBezTo>
                <a:cubicBezTo>
                  <a:pt x="3451986" y="2804244"/>
                  <a:pt x="3461280" y="2812785"/>
                  <a:pt x="3466681" y="2823587"/>
                </a:cubicBezTo>
                <a:cubicBezTo>
                  <a:pt x="3471418" y="2833061"/>
                  <a:pt x="3470113" y="2845461"/>
                  <a:pt x="3476730" y="2853732"/>
                </a:cubicBezTo>
                <a:cubicBezTo>
                  <a:pt x="3484274" y="2863162"/>
                  <a:pt x="3496827" y="2867130"/>
                  <a:pt x="3506875" y="2873829"/>
                </a:cubicBezTo>
                <a:cubicBezTo>
                  <a:pt x="3513574" y="2883877"/>
                  <a:pt x="3518948" y="2894948"/>
                  <a:pt x="3526971" y="2903974"/>
                </a:cubicBezTo>
                <a:cubicBezTo>
                  <a:pt x="3577028" y="2960288"/>
                  <a:pt x="3571591" y="2953817"/>
                  <a:pt x="3617407" y="2984360"/>
                </a:cubicBezTo>
                <a:cubicBezTo>
                  <a:pt x="3636968" y="3043045"/>
                  <a:pt x="3612150" y="2989152"/>
                  <a:pt x="3657600" y="3034602"/>
                </a:cubicBezTo>
                <a:cubicBezTo>
                  <a:pt x="3724589" y="3101591"/>
                  <a:pt x="3627455" y="3031252"/>
                  <a:pt x="3707842" y="3084844"/>
                </a:cubicBezTo>
                <a:cubicBezTo>
                  <a:pt x="3714541" y="3094892"/>
                  <a:pt x="3715862" y="3114989"/>
                  <a:pt x="3727938" y="3114989"/>
                </a:cubicBezTo>
                <a:cubicBezTo>
                  <a:pt x="3738530" y="3114989"/>
                  <a:pt x="3739157" y="3095371"/>
                  <a:pt x="3737987" y="3084844"/>
                </a:cubicBezTo>
                <a:cubicBezTo>
                  <a:pt x="3735648" y="3063790"/>
                  <a:pt x="3721372" y="3045450"/>
                  <a:pt x="3717890" y="3024554"/>
                </a:cubicBezTo>
                <a:cubicBezTo>
                  <a:pt x="3716628" y="3016979"/>
                  <a:pt x="3705289" y="2939063"/>
                  <a:pt x="3697793" y="2924070"/>
                </a:cubicBezTo>
                <a:cubicBezTo>
                  <a:pt x="3686991" y="2902467"/>
                  <a:pt x="3657600" y="2863780"/>
                  <a:pt x="3657600" y="2863780"/>
                </a:cubicBezTo>
                <a:cubicBezTo>
                  <a:pt x="3660949" y="2847033"/>
                  <a:pt x="3663506" y="2830107"/>
                  <a:pt x="3667648" y="2813538"/>
                </a:cubicBezTo>
                <a:cubicBezTo>
                  <a:pt x="3670217" y="2803262"/>
                  <a:pt x="3681046" y="2793441"/>
                  <a:pt x="3677697" y="2783393"/>
                </a:cubicBezTo>
                <a:cubicBezTo>
                  <a:pt x="3670059" y="2760479"/>
                  <a:pt x="3650901" y="2743200"/>
                  <a:pt x="3637503" y="2723103"/>
                </a:cubicBezTo>
                <a:lnTo>
                  <a:pt x="3597310" y="2662813"/>
                </a:lnTo>
                <a:lnTo>
                  <a:pt x="3577213" y="2632668"/>
                </a:lnTo>
                <a:cubicBezTo>
                  <a:pt x="3573864" y="2622620"/>
                  <a:pt x="3565995" y="2613050"/>
                  <a:pt x="3567165" y="2602523"/>
                </a:cubicBezTo>
                <a:cubicBezTo>
                  <a:pt x="3569505" y="2581469"/>
                  <a:pt x="3587262" y="2542233"/>
                  <a:pt x="3587262" y="2542233"/>
                </a:cubicBezTo>
                <a:cubicBezTo>
                  <a:pt x="3590611" y="2508738"/>
                  <a:pt x="3586665" y="2473683"/>
                  <a:pt x="3597310" y="2441749"/>
                </a:cubicBezTo>
                <a:cubicBezTo>
                  <a:pt x="3601129" y="2430292"/>
                  <a:pt x="3616419" y="2426558"/>
                  <a:pt x="3627455" y="2421653"/>
                </a:cubicBezTo>
                <a:cubicBezTo>
                  <a:pt x="3646813" y="2413050"/>
                  <a:pt x="3687745" y="2401556"/>
                  <a:pt x="3687745" y="2401556"/>
                </a:cubicBezTo>
                <a:cubicBezTo>
                  <a:pt x="3759859" y="2353480"/>
                  <a:pt x="3730956" y="2378442"/>
                  <a:pt x="3778180" y="2331218"/>
                </a:cubicBezTo>
                <a:cubicBezTo>
                  <a:pt x="3788228" y="2334567"/>
                  <a:pt x="3800835" y="2333776"/>
                  <a:pt x="3808325" y="2341266"/>
                </a:cubicBezTo>
                <a:cubicBezTo>
                  <a:pt x="3825404" y="2358345"/>
                  <a:pt x="3825605" y="2393918"/>
                  <a:pt x="3848519" y="2401556"/>
                </a:cubicBezTo>
                <a:cubicBezTo>
                  <a:pt x="3901133" y="2419093"/>
                  <a:pt x="3868179" y="2410106"/>
                  <a:pt x="3949002" y="2421653"/>
                </a:cubicBezTo>
                <a:cubicBezTo>
                  <a:pt x="4021315" y="2469860"/>
                  <a:pt x="3932279" y="2401594"/>
                  <a:pt x="3999244" y="2502040"/>
                </a:cubicBezTo>
                <a:cubicBezTo>
                  <a:pt x="4026040" y="2542233"/>
                  <a:pt x="4009293" y="2525486"/>
                  <a:pt x="4049486" y="2552281"/>
                </a:cubicBezTo>
                <a:cubicBezTo>
                  <a:pt x="4056185" y="2562329"/>
                  <a:pt x="4058125" y="2578607"/>
                  <a:pt x="4069582" y="2582426"/>
                </a:cubicBezTo>
                <a:cubicBezTo>
                  <a:pt x="4111220" y="2596306"/>
                  <a:pt x="4112182" y="2565158"/>
                  <a:pt x="4119824" y="2542233"/>
                </a:cubicBezTo>
                <a:cubicBezTo>
                  <a:pt x="4116475" y="2508738"/>
                  <a:pt x="4120421" y="2473683"/>
                  <a:pt x="4109776" y="2441749"/>
                </a:cubicBezTo>
                <a:cubicBezTo>
                  <a:pt x="4105957" y="2430292"/>
                  <a:pt x="4086330" y="2431701"/>
                  <a:pt x="4079631" y="2421653"/>
                </a:cubicBezTo>
                <a:cubicBezTo>
                  <a:pt x="4071970" y="2410162"/>
                  <a:pt x="4073550" y="2394687"/>
                  <a:pt x="4069582" y="2381459"/>
                </a:cubicBezTo>
                <a:cubicBezTo>
                  <a:pt x="4063495" y="2361169"/>
                  <a:pt x="4054624" y="2341720"/>
                  <a:pt x="4049486" y="2321169"/>
                </a:cubicBezTo>
                <a:cubicBezTo>
                  <a:pt x="4046136" y="2307771"/>
                  <a:pt x="4042433" y="2294457"/>
                  <a:pt x="4039437" y="2280976"/>
                </a:cubicBezTo>
                <a:cubicBezTo>
                  <a:pt x="4035732" y="2264304"/>
                  <a:pt x="4033883" y="2247211"/>
                  <a:pt x="4029389" y="2230734"/>
                </a:cubicBezTo>
                <a:cubicBezTo>
                  <a:pt x="4023815" y="2210297"/>
                  <a:pt x="4021042" y="2188070"/>
                  <a:pt x="4009292" y="2170444"/>
                </a:cubicBezTo>
                <a:lnTo>
                  <a:pt x="3989196" y="2140299"/>
                </a:lnTo>
                <a:cubicBezTo>
                  <a:pt x="3985846" y="2103455"/>
                  <a:pt x="3990846" y="2064864"/>
                  <a:pt x="3979147" y="2029767"/>
                </a:cubicBezTo>
                <a:cubicBezTo>
                  <a:pt x="3975798" y="2019719"/>
                  <a:pt x="3959278" y="2022288"/>
                  <a:pt x="3949002" y="2019719"/>
                </a:cubicBezTo>
                <a:cubicBezTo>
                  <a:pt x="3814636" y="1986127"/>
                  <a:pt x="3899385" y="2013227"/>
                  <a:pt x="3828422" y="1989574"/>
                </a:cubicBezTo>
                <a:cubicBezTo>
                  <a:pt x="3720702" y="1917759"/>
                  <a:pt x="3884185" y="2029597"/>
                  <a:pt x="3768132" y="1939332"/>
                </a:cubicBezTo>
                <a:cubicBezTo>
                  <a:pt x="3749067" y="1924503"/>
                  <a:pt x="3727939" y="1912536"/>
                  <a:pt x="3707842" y="1899138"/>
                </a:cubicBezTo>
                <a:cubicBezTo>
                  <a:pt x="3697794" y="1892439"/>
                  <a:pt x="3689539" y="1881411"/>
                  <a:pt x="3677697" y="1879042"/>
                </a:cubicBezTo>
                <a:lnTo>
                  <a:pt x="3627455" y="1868993"/>
                </a:lnTo>
                <a:cubicBezTo>
                  <a:pt x="3523163" y="1799467"/>
                  <a:pt x="3684623" y="1905303"/>
                  <a:pt x="3557116" y="1828800"/>
                </a:cubicBezTo>
                <a:cubicBezTo>
                  <a:pt x="3536405" y="1816373"/>
                  <a:pt x="3496826" y="1788607"/>
                  <a:pt x="3496826" y="1788607"/>
                </a:cubicBezTo>
                <a:cubicBezTo>
                  <a:pt x="3472911" y="1716859"/>
                  <a:pt x="3494356" y="1740066"/>
                  <a:pt x="3446585" y="1708220"/>
                </a:cubicBezTo>
                <a:cubicBezTo>
                  <a:pt x="3379048" y="1618172"/>
                  <a:pt x="3414163" y="1646413"/>
                  <a:pt x="3356149" y="1607736"/>
                </a:cubicBezTo>
                <a:cubicBezTo>
                  <a:pt x="3352800" y="1597688"/>
                  <a:pt x="3350838" y="1587065"/>
                  <a:pt x="3346101" y="1577591"/>
                </a:cubicBezTo>
                <a:cubicBezTo>
                  <a:pt x="3340700" y="1566789"/>
                  <a:pt x="3330761" y="1558546"/>
                  <a:pt x="3326004" y="1547446"/>
                </a:cubicBezTo>
                <a:cubicBezTo>
                  <a:pt x="3315852" y="1523758"/>
                  <a:pt x="3308236" y="1453212"/>
                  <a:pt x="3305908" y="1436914"/>
                </a:cubicBezTo>
                <a:cubicBezTo>
                  <a:pt x="3311355" y="1409679"/>
                  <a:pt x="3311411" y="1376241"/>
                  <a:pt x="3336053" y="1356527"/>
                </a:cubicBezTo>
                <a:cubicBezTo>
                  <a:pt x="3344324" y="1349910"/>
                  <a:pt x="3356150" y="1349828"/>
                  <a:pt x="3366198" y="1346479"/>
                </a:cubicBezTo>
                <a:cubicBezTo>
                  <a:pt x="3376357" y="1331239"/>
                  <a:pt x="3396343" y="1306988"/>
                  <a:pt x="3396343" y="1286189"/>
                </a:cubicBezTo>
                <a:cubicBezTo>
                  <a:pt x="3396343" y="1275597"/>
                  <a:pt x="3389081" y="1266263"/>
                  <a:pt x="3386294" y="1256044"/>
                </a:cubicBezTo>
                <a:cubicBezTo>
                  <a:pt x="3379027" y="1229397"/>
                  <a:pt x="3374932" y="1201860"/>
                  <a:pt x="3366198" y="1175657"/>
                </a:cubicBezTo>
                <a:cubicBezTo>
                  <a:pt x="3359499" y="1155560"/>
                  <a:pt x="3351239" y="1135918"/>
                  <a:pt x="3346101" y="1115367"/>
                </a:cubicBezTo>
                <a:cubicBezTo>
                  <a:pt x="3314686" y="989704"/>
                  <a:pt x="3354838" y="1145948"/>
                  <a:pt x="3326004" y="1045029"/>
                </a:cubicBezTo>
                <a:cubicBezTo>
                  <a:pt x="3322210" y="1031750"/>
                  <a:pt x="3319750" y="1018114"/>
                  <a:pt x="3315956" y="1004835"/>
                </a:cubicBezTo>
                <a:cubicBezTo>
                  <a:pt x="3313046" y="994651"/>
                  <a:pt x="3308818" y="984874"/>
                  <a:pt x="3305908" y="974690"/>
                </a:cubicBezTo>
                <a:cubicBezTo>
                  <a:pt x="3275541" y="868409"/>
                  <a:pt x="3323510" y="1017449"/>
                  <a:pt x="3275763" y="874207"/>
                </a:cubicBezTo>
                <a:lnTo>
                  <a:pt x="3245618" y="783771"/>
                </a:lnTo>
                <a:lnTo>
                  <a:pt x="3225521" y="723481"/>
                </a:lnTo>
                <a:cubicBezTo>
                  <a:pt x="3222171" y="710083"/>
                  <a:pt x="3219440" y="696516"/>
                  <a:pt x="3215472" y="683288"/>
                </a:cubicBezTo>
                <a:cubicBezTo>
                  <a:pt x="3209385" y="662998"/>
                  <a:pt x="3200514" y="643549"/>
                  <a:pt x="3195376" y="622998"/>
                </a:cubicBezTo>
                <a:cubicBezTo>
                  <a:pt x="3189342" y="598864"/>
                  <a:pt x="3186915" y="570006"/>
                  <a:pt x="3165231" y="552659"/>
                </a:cubicBezTo>
                <a:cubicBezTo>
                  <a:pt x="3156960" y="546042"/>
                  <a:pt x="3145134" y="545960"/>
                  <a:pt x="3135086" y="542611"/>
                </a:cubicBezTo>
                <a:cubicBezTo>
                  <a:pt x="3125038" y="535912"/>
                  <a:pt x="3117018" y="522514"/>
                  <a:pt x="3104941" y="522514"/>
                </a:cubicBezTo>
                <a:cubicBezTo>
                  <a:pt x="3074797" y="522514"/>
                  <a:pt x="3071446" y="559359"/>
                  <a:pt x="3054699" y="572756"/>
                </a:cubicBezTo>
                <a:cubicBezTo>
                  <a:pt x="3046428" y="579373"/>
                  <a:pt x="3034602" y="579455"/>
                  <a:pt x="3024554" y="582804"/>
                </a:cubicBezTo>
                <a:cubicBezTo>
                  <a:pt x="2938162" y="640400"/>
                  <a:pt x="3047468" y="571347"/>
                  <a:pt x="2964264" y="612949"/>
                </a:cubicBezTo>
                <a:cubicBezTo>
                  <a:pt x="2953462" y="618350"/>
                  <a:pt x="2944167" y="626347"/>
                  <a:pt x="2934119" y="633046"/>
                </a:cubicBezTo>
                <a:cubicBezTo>
                  <a:pt x="2853729" y="579452"/>
                  <a:pt x="2950870" y="649796"/>
                  <a:pt x="2883877" y="582804"/>
                </a:cubicBezTo>
                <a:cubicBezTo>
                  <a:pt x="2872035" y="570962"/>
                  <a:pt x="2857081" y="562707"/>
                  <a:pt x="2843683" y="552659"/>
                </a:cubicBezTo>
                <a:cubicBezTo>
                  <a:pt x="2818427" y="476889"/>
                  <a:pt x="2852496" y="570285"/>
                  <a:pt x="2813538" y="492369"/>
                </a:cubicBezTo>
                <a:cubicBezTo>
                  <a:pt x="2771936" y="409165"/>
                  <a:pt x="2840989" y="518471"/>
                  <a:pt x="2783393" y="432079"/>
                </a:cubicBezTo>
                <a:cubicBezTo>
                  <a:pt x="2780044" y="422031"/>
                  <a:pt x="2775643" y="412274"/>
                  <a:pt x="2773345" y="401934"/>
                </a:cubicBezTo>
                <a:cubicBezTo>
                  <a:pt x="2768925" y="382045"/>
                  <a:pt x="2778949" y="354687"/>
                  <a:pt x="2763297" y="341644"/>
                </a:cubicBezTo>
                <a:cubicBezTo>
                  <a:pt x="2750177" y="330710"/>
                  <a:pt x="2729802" y="348343"/>
                  <a:pt x="2713055" y="351692"/>
                </a:cubicBezTo>
                <a:cubicBezTo>
                  <a:pt x="2696964" y="375828"/>
                  <a:pt x="2688110" y="383380"/>
                  <a:pt x="2682910" y="411982"/>
                </a:cubicBezTo>
                <a:cubicBezTo>
                  <a:pt x="2678080" y="438551"/>
                  <a:pt x="2688348" y="470246"/>
                  <a:pt x="2672862" y="492369"/>
                </a:cubicBezTo>
                <a:cubicBezTo>
                  <a:pt x="2660714" y="509724"/>
                  <a:pt x="2632668" y="505767"/>
                  <a:pt x="2612571" y="512466"/>
                </a:cubicBezTo>
                <a:lnTo>
                  <a:pt x="2582426" y="522514"/>
                </a:lnTo>
                <a:cubicBezTo>
                  <a:pt x="2552281" y="519165"/>
                  <a:pt x="2521732" y="518414"/>
                  <a:pt x="2491991" y="512466"/>
                </a:cubicBezTo>
                <a:cubicBezTo>
                  <a:pt x="2441768" y="502421"/>
                  <a:pt x="2441740" y="492367"/>
                  <a:pt x="2401556" y="482321"/>
                </a:cubicBezTo>
                <a:cubicBezTo>
                  <a:pt x="2388158" y="478972"/>
                  <a:pt x="2374591" y="476241"/>
                  <a:pt x="2361363" y="472273"/>
                </a:cubicBezTo>
                <a:cubicBezTo>
                  <a:pt x="2341072" y="466186"/>
                  <a:pt x="2301072" y="452176"/>
                  <a:pt x="2301072" y="452176"/>
                </a:cubicBezTo>
                <a:cubicBezTo>
                  <a:pt x="2280975" y="455525"/>
                  <a:pt x="2259589" y="454388"/>
                  <a:pt x="2240782" y="462224"/>
                </a:cubicBezTo>
                <a:cubicBezTo>
                  <a:pt x="2218487" y="471514"/>
                  <a:pt x="2200589" y="489020"/>
                  <a:pt x="2180492" y="502418"/>
                </a:cubicBezTo>
                <a:cubicBezTo>
                  <a:pt x="2170444" y="509117"/>
                  <a:pt x="2162063" y="519585"/>
                  <a:pt x="2150347" y="522514"/>
                </a:cubicBezTo>
                <a:cubicBezTo>
                  <a:pt x="2093585" y="536706"/>
                  <a:pt x="2123696" y="529855"/>
                  <a:pt x="2059912" y="542611"/>
                </a:cubicBezTo>
                <a:cubicBezTo>
                  <a:pt x="1988131" y="590464"/>
                  <a:pt x="2023054" y="588662"/>
                  <a:pt x="1959429" y="572756"/>
                </a:cubicBezTo>
                <a:cubicBezTo>
                  <a:pt x="1931927" y="554421"/>
                  <a:pt x="1923290" y="554247"/>
                  <a:pt x="1909187" y="522514"/>
                </a:cubicBezTo>
                <a:cubicBezTo>
                  <a:pt x="1900584" y="503156"/>
                  <a:pt x="1889090" y="462224"/>
                  <a:pt x="1889090" y="462224"/>
                </a:cubicBezTo>
                <a:cubicBezTo>
                  <a:pt x="1885741" y="428730"/>
                  <a:pt x="1881440" y="395317"/>
                  <a:pt x="1879042" y="361741"/>
                </a:cubicBezTo>
                <a:cubicBezTo>
                  <a:pt x="1874740" y="301511"/>
                  <a:pt x="1880835" y="240081"/>
                  <a:pt x="1868993" y="180870"/>
                </a:cubicBezTo>
                <a:cubicBezTo>
                  <a:pt x="1866625" y="169028"/>
                  <a:pt x="1849650" y="166175"/>
                  <a:pt x="1838848" y="160774"/>
                </a:cubicBezTo>
                <a:cubicBezTo>
                  <a:pt x="1829374" y="156037"/>
                  <a:pt x="1818177" y="155462"/>
                  <a:pt x="1808703" y="150725"/>
                </a:cubicBezTo>
                <a:cubicBezTo>
                  <a:pt x="1797901" y="145324"/>
                  <a:pt x="1789658" y="135386"/>
                  <a:pt x="1778558" y="130629"/>
                </a:cubicBezTo>
                <a:cubicBezTo>
                  <a:pt x="1765865" y="125189"/>
                  <a:pt x="1751644" y="124374"/>
                  <a:pt x="1738365" y="120580"/>
                </a:cubicBezTo>
                <a:cubicBezTo>
                  <a:pt x="1728181" y="117670"/>
                  <a:pt x="1718268" y="113881"/>
                  <a:pt x="1708220" y="110532"/>
                </a:cubicBezTo>
                <a:cubicBezTo>
                  <a:pt x="1619922" y="51666"/>
                  <a:pt x="1671963" y="72741"/>
                  <a:pt x="1547446" y="60290"/>
                </a:cubicBezTo>
                <a:lnTo>
                  <a:pt x="1487156" y="40193"/>
                </a:lnTo>
                <a:cubicBezTo>
                  <a:pt x="1477108" y="36844"/>
                  <a:pt x="1467287" y="32714"/>
                  <a:pt x="1457011" y="30145"/>
                </a:cubicBezTo>
                <a:cubicBezTo>
                  <a:pt x="1443613" y="26796"/>
                  <a:pt x="1430046" y="24065"/>
                  <a:pt x="1416818" y="20097"/>
                </a:cubicBezTo>
                <a:cubicBezTo>
                  <a:pt x="1396527" y="14010"/>
                  <a:pt x="1356527" y="0"/>
                  <a:pt x="1356527" y="0"/>
                </a:cubicBezTo>
                <a:cubicBezTo>
                  <a:pt x="1346479" y="3349"/>
                  <a:pt x="1332538" y="1429"/>
                  <a:pt x="1326382" y="10048"/>
                </a:cubicBezTo>
                <a:cubicBezTo>
                  <a:pt x="1239498" y="131686"/>
                  <a:pt x="1353935" y="24269"/>
                  <a:pt x="1286189" y="100484"/>
                </a:cubicBezTo>
                <a:cubicBezTo>
                  <a:pt x="1264881" y="124456"/>
                  <a:pt x="1229355" y="164070"/>
                  <a:pt x="1195754" y="180870"/>
                </a:cubicBezTo>
                <a:cubicBezTo>
                  <a:pt x="1186280" y="185607"/>
                  <a:pt x="1176057" y="189178"/>
                  <a:pt x="1165609" y="190919"/>
                </a:cubicBezTo>
                <a:cubicBezTo>
                  <a:pt x="1135691" y="195905"/>
                  <a:pt x="1105319" y="197618"/>
                  <a:pt x="1075174" y="200967"/>
                </a:cubicBezTo>
                <a:cubicBezTo>
                  <a:pt x="1001782" y="225431"/>
                  <a:pt x="1035435" y="215926"/>
                  <a:pt x="974690" y="231112"/>
                </a:cubicBezTo>
                <a:cubicBezTo>
                  <a:pt x="964642" y="237811"/>
                  <a:pt x="950946" y="240968"/>
                  <a:pt x="944545" y="251209"/>
                </a:cubicBezTo>
                <a:cubicBezTo>
                  <a:pt x="933318" y="269173"/>
                  <a:pt x="924448" y="311499"/>
                  <a:pt x="924448" y="311499"/>
                </a:cubicBezTo>
                <a:cubicBezTo>
                  <a:pt x="927798" y="341644"/>
                  <a:pt x="924132" y="373430"/>
                  <a:pt x="934497" y="401934"/>
                </a:cubicBezTo>
                <a:cubicBezTo>
                  <a:pt x="938624" y="413284"/>
                  <a:pt x="956103" y="413491"/>
                  <a:pt x="964642" y="422031"/>
                </a:cubicBezTo>
                <a:cubicBezTo>
                  <a:pt x="973181" y="430570"/>
                  <a:pt x="979833" y="441140"/>
                  <a:pt x="984738" y="452176"/>
                </a:cubicBezTo>
                <a:cubicBezTo>
                  <a:pt x="993341" y="471534"/>
                  <a:pt x="1004835" y="512466"/>
                  <a:pt x="1004835" y="512466"/>
                </a:cubicBezTo>
                <a:cubicBezTo>
                  <a:pt x="1001486" y="522514"/>
                  <a:pt x="997697" y="532427"/>
                  <a:pt x="994787" y="542611"/>
                </a:cubicBezTo>
                <a:cubicBezTo>
                  <a:pt x="990993" y="555890"/>
                  <a:pt x="992399" y="571313"/>
                  <a:pt x="984738" y="582804"/>
                </a:cubicBezTo>
                <a:cubicBezTo>
                  <a:pt x="978039" y="592852"/>
                  <a:pt x="965693" y="598144"/>
                  <a:pt x="954593" y="602901"/>
                </a:cubicBezTo>
                <a:cubicBezTo>
                  <a:pt x="941900" y="608341"/>
                  <a:pt x="927679" y="609155"/>
                  <a:pt x="914400" y="612949"/>
                </a:cubicBezTo>
                <a:cubicBezTo>
                  <a:pt x="904216" y="615859"/>
                  <a:pt x="894439" y="620088"/>
                  <a:pt x="884255" y="622998"/>
                </a:cubicBezTo>
                <a:cubicBezTo>
                  <a:pt x="870976" y="626792"/>
                  <a:pt x="857290" y="629078"/>
                  <a:pt x="844062" y="633046"/>
                </a:cubicBezTo>
                <a:cubicBezTo>
                  <a:pt x="823771" y="639133"/>
                  <a:pt x="803868" y="646444"/>
                  <a:pt x="783771" y="653143"/>
                </a:cubicBezTo>
                <a:lnTo>
                  <a:pt x="753626" y="663191"/>
                </a:lnTo>
                <a:cubicBezTo>
                  <a:pt x="743578" y="666541"/>
                  <a:pt x="732294" y="667365"/>
                  <a:pt x="723481" y="673240"/>
                </a:cubicBezTo>
                <a:cubicBezTo>
                  <a:pt x="675711" y="705086"/>
                  <a:pt x="704792" y="689518"/>
                  <a:pt x="633046" y="713433"/>
                </a:cubicBezTo>
                <a:cubicBezTo>
                  <a:pt x="622998" y="716782"/>
                  <a:pt x="613469" y="722776"/>
                  <a:pt x="602901" y="723481"/>
                </a:cubicBezTo>
                <a:lnTo>
                  <a:pt x="452176" y="733530"/>
                </a:lnTo>
                <a:lnTo>
                  <a:pt x="361741" y="763675"/>
                </a:lnTo>
                <a:lnTo>
                  <a:pt x="331596" y="773723"/>
                </a:lnTo>
                <a:cubicBezTo>
                  <a:pt x="321548" y="777072"/>
                  <a:pt x="311727" y="781202"/>
                  <a:pt x="301451" y="783771"/>
                </a:cubicBezTo>
                <a:lnTo>
                  <a:pt x="261257" y="793820"/>
                </a:lnTo>
                <a:cubicBezTo>
                  <a:pt x="247859" y="790470"/>
                  <a:pt x="234292" y="787739"/>
                  <a:pt x="221064" y="783771"/>
                </a:cubicBezTo>
                <a:cubicBezTo>
                  <a:pt x="200774" y="777684"/>
                  <a:pt x="160774" y="763675"/>
                  <a:pt x="160774" y="763675"/>
                </a:cubicBezTo>
                <a:cubicBezTo>
                  <a:pt x="146552" y="749453"/>
                  <a:pt x="126659" y="720573"/>
                  <a:pt x="100483" y="723481"/>
                </a:cubicBezTo>
                <a:cubicBezTo>
                  <a:pt x="79429" y="725820"/>
                  <a:pt x="40193" y="743578"/>
                  <a:pt x="40193" y="743578"/>
                </a:cubicBezTo>
                <a:cubicBezTo>
                  <a:pt x="33494" y="753626"/>
                  <a:pt x="24854" y="762623"/>
                  <a:pt x="20097" y="773723"/>
                </a:cubicBezTo>
                <a:cubicBezTo>
                  <a:pt x="14657" y="786416"/>
                  <a:pt x="16224" y="801564"/>
                  <a:pt x="10048" y="813916"/>
                </a:cubicBezTo>
                <a:cubicBezTo>
                  <a:pt x="8550" y="816912"/>
                  <a:pt x="3349" y="813916"/>
                  <a:pt x="0" y="813916"/>
                </a:cubicBezTo>
              </a:path>
            </a:pathLst>
          </a:custGeom>
          <a:solidFill>
            <a:srgbClr val="00B050">
              <a:alpha val="69000"/>
            </a:srgb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29000" y="6248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অঞ্চলসমূহ</a:t>
            </a:r>
            <a:r>
              <a:rPr lang="en-US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95800" y="228600"/>
            <a:ext cx="740664" cy="990600"/>
            <a:chOff x="7086600" y="152400"/>
            <a:chExt cx="740664" cy="990600"/>
          </a:xfrm>
        </p:grpSpPr>
        <p:pic>
          <p:nvPicPr>
            <p:cNvPr id="15" name="Picture 14" descr="Temp Medium.jpg"/>
            <p:cNvPicPr>
              <a:picLocks noChangeAspect="1"/>
            </p:cNvPicPr>
            <p:nvPr/>
          </p:nvPicPr>
          <p:blipFill>
            <a:blip r:embed="rId3" cstate="print"/>
            <a:srcRect t="10707" b="8994"/>
            <a:stretch>
              <a:fillRect/>
            </a:stretch>
          </p:blipFill>
          <p:spPr>
            <a:xfrm>
              <a:off x="7086600" y="152400"/>
              <a:ext cx="740664" cy="990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162800" y="1524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গ্রীষ্মকাল</a:t>
              </a:r>
              <a:endParaRPr lang="en-US" sz="1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29600" y="1905000"/>
            <a:ext cx="740664" cy="990600"/>
            <a:chOff x="7086600" y="0"/>
            <a:chExt cx="740664" cy="1143000"/>
          </a:xfrm>
        </p:grpSpPr>
        <p:pic>
          <p:nvPicPr>
            <p:cNvPr id="18" name="Picture 17" descr="Temp Medium.jpg"/>
            <p:cNvPicPr>
              <a:picLocks noChangeAspect="1"/>
            </p:cNvPicPr>
            <p:nvPr/>
          </p:nvPicPr>
          <p:blipFill>
            <a:blip r:embed="rId3" cstate="print"/>
            <a:srcRect t="10707" b="8994"/>
            <a:stretch>
              <a:fillRect/>
            </a:stretch>
          </p:blipFill>
          <p:spPr>
            <a:xfrm>
              <a:off x="7086600" y="0"/>
              <a:ext cx="740664" cy="1143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62800" y="1524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গ্রীষ্মকাল</a:t>
              </a:r>
              <a:endParaRPr lang="en-US" sz="1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71600" y="1905000"/>
            <a:ext cx="740664" cy="914400"/>
            <a:chOff x="7086600" y="0"/>
            <a:chExt cx="740664" cy="1143000"/>
          </a:xfrm>
        </p:grpSpPr>
        <p:pic>
          <p:nvPicPr>
            <p:cNvPr id="21" name="Picture 20" descr="Temp Medium.jpg"/>
            <p:cNvPicPr>
              <a:picLocks noChangeAspect="1"/>
            </p:cNvPicPr>
            <p:nvPr/>
          </p:nvPicPr>
          <p:blipFill>
            <a:blip r:embed="rId4" cstate="print"/>
            <a:srcRect t="10707" b="8994"/>
            <a:stretch>
              <a:fillRect/>
            </a:stretch>
          </p:blipFill>
          <p:spPr>
            <a:xfrm>
              <a:off x="7086600" y="0"/>
              <a:ext cx="740664" cy="1143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162800" y="1524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শীতকাল</a:t>
              </a:r>
              <a:endParaRPr lang="en-US" sz="1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57400" y="5410200"/>
            <a:ext cx="956268" cy="1198139"/>
            <a:chOff x="7848600" y="0"/>
            <a:chExt cx="956268" cy="1198139"/>
          </a:xfrm>
        </p:grpSpPr>
        <p:pic>
          <p:nvPicPr>
            <p:cNvPr id="24" name="Picture 23" descr="Temp High Low.jpg"/>
            <p:cNvPicPr>
              <a:picLocks noChangeAspect="1"/>
            </p:cNvPicPr>
            <p:nvPr/>
          </p:nvPicPr>
          <p:blipFill>
            <a:blip r:embed="rId5" cstate="print"/>
            <a:srcRect l="47237" t="8145" r="7421" b="18552"/>
            <a:stretch>
              <a:fillRect/>
            </a:stretch>
          </p:blipFill>
          <p:spPr>
            <a:xfrm>
              <a:off x="7848600" y="0"/>
              <a:ext cx="956268" cy="119813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077200" y="637401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শীতকাল</a:t>
              </a:r>
              <a:endParaRPr lang="en-US" sz="1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43600" y="228600"/>
            <a:ext cx="1078523" cy="1219200"/>
            <a:chOff x="6019800" y="0"/>
            <a:chExt cx="1078523" cy="1219200"/>
          </a:xfrm>
        </p:grpSpPr>
        <p:pic>
          <p:nvPicPr>
            <p:cNvPr id="27" name="Picture 26" descr="Temp High Low.jpg"/>
            <p:cNvPicPr>
              <a:picLocks noChangeAspect="1"/>
            </p:cNvPicPr>
            <p:nvPr/>
          </p:nvPicPr>
          <p:blipFill>
            <a:blip r:embed="rId5" cstate="print"/>
            <a:srcRect t="10860" r="51606" b="18552"/>
            <a:stretch>
              <a:fillRect/>
            </a:stretch>
          </p:blipFill>
          <p:spPr>
            <a:xfrm>
              <a:off x="6019800" y="0"/>
              <a:ext cx="1078523" cy="12192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400800" y="637401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গ্রীষ্মকাল</a:t>
              </a:r>
              <a:endParaRPr lang="en-US" sz="1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15200" y="1295400"/>
            <a:ext cx="956268" cy="1198139"/>
            <a:chOff x="7848600" y="0"/>
            <a:chExt cx="956268" cy="1198139"/>
          </a:xfrm>
        </p:grpSpPr>
        <p:pic>
          <p:nvPicPr>
            <p:cNvPr id="30" name="Picture 29" descr="Temp High Low.jpg"/>
            <p:cNvPicPr>
              <a:picLocks noChangeAspect="1"/>
            </p:cNvPicPr>
            <p:nvPr/>
          </p:nvPicPr>
          <p:blipFill>
            <a:blip r:embed="rId5" cstate="print"/>
            <a:srcRect l="47237" t="8145" r="7421" b="18552"/>
            <a:stretch>
              <a:fillRect/>
            </a:stretch>
          </p:blipFill>
          <p:spPr>
            <a:xfrm>
              <a:off x="7848600" y="0"/>
              <a:ext cx="956268" cy="119813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077200" y="637401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শীতকাল</a:t>
              </a:r>
              <a:endParaRPr lang="en-US" sz="1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2" name="Picture 31" descr="Rainfall Hig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3124200"/>
            <a:ext cx="1051112" cy="1066800"/>
          </a:xfrm>
          <a:prstGeom prst="rect">
            <a:avLst/>
          </a:prstGeom>
        </p:spPr>
      </p:pic>
      <p:pic>
        <p:nvPicPr>
          <p:cNvPr id="33" name="Picture 32" descr="Rainfall 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3276600"/>
            <a:ext cx="1143000" cy="948018"/>
          </a:xfrm>
          <a:prstGeom prst="rect">
            <a:avLst/>
          </a:prstGeom>
        </p:spPr>
      </p:pic>
      <p:pic>
        <p:nvPicPr>
          <p:cNvPr id="34" name="Picture 33" descr="Rainfall Hig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152400"/>
            <a:ext cx="1051112" cy="1066800"/>
          </a:xfrm>
          <a:prstGeom prst="rect">
            <a:avLst/>
          </a:prstGeom>
        </p:spPr>
      </p:pic>
      <p:pic>
        <p:nvPicPr>
          <p:cNvPr id="35" name="Picture 34" descr="Humidity.jpg"/>
          <p:cNvPicPr>
            <a:picLocks noChangeAspect="1"/>
          </p:cNvPicPr>
          <p:nvPr/>
        </p:nvPicPr>
        <p:blipFill>
          <a:blip r:embed="rId8" cstate="print"/>
          <a:srcRect l="4923" r="72287" b="31902"/>
          <a:stretch>
            <a:fillRect/>
          </a:stretch>
        </p:blipFill>
        <p:spPr>
          <a:xfrm>
            <a:off x="1143000" y="4343400"/>
            <a:ext cx="1410956" cy="1251857"/>
          </a:xfrm>
          <a:prstGeom prst="rect">
            <a:avLst/>
          </a:prstGeom>
        </p:spPr>
      </p:pic>
      <p:pic>
        <p:nvPicPr>
          <p:cNvPr id="36" name="Picture 35" descr="Humidity.jpg"/>
          <p:cNvPicPr>
            <a:picLocks noChangeAspect="1"/>
          </p:cNvPicPr>
          <p:nvPr/>
        </p:nvPicPr>
        <p:blipFill>
          <a:blip r:embed="rId8" cstate="print"/>
          <a:srcRect l="36923" r="42154" b="30991"/>
          <a:stretch>
            <a:fillRect/>
          </a:stretch>
        </p:blipFill>
        <p:spPr>
          <a:xfrm>
            <a:off x="7620000" y="26796"/>
            <a:ext cx="1295400" cy="1268604"/>
          </a:xfrm>
          <a:prstGeom prst="rect">
            <a:avLst/>
          </a:prstGeom>
        </p:spPr>
      </p:pic>
      <p:pic>
        <p:nvPicPr>
          <p:cNvPr id="37" name="Picture 36" descr="Humidity.jpg"/>
          <p:cNvPicPr>
            <a:picLocks noChangeAspect="1"/>
          </p:cNvPicPr>
          <p:nvPr/>
        </p:nvPicPr>
        <p:blipFill>
          <a:blip r:embed="rId8" cstate="print"/>
          <a:srcRect l="68923" r="7692" b="30883"/>
          <a:stretch>
            <a:fillRect/>
          </a:stretch>
        </p:blipFill>
        <p:spPr>
          <a:xfrm>
            <a:off x="7696200" y="4724400"/>
            <a:ext cx="1447800" cy="127059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17954590">
            <a:off x="2990827" y="200844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উত্তর-পশ্চিমাঞ্চল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উত্তর-পূর্বাঞ্চল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6200" y="4648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দক্ষিণাঞ্চল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542E-6 L -0.31718 0.222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23548E-6 L -0.45226 0.057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177E-7 L 0.19584 -0.224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3548E-6 L 0.20625 -0.424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0396E-6 L 0.04288 0.294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13E-7 L 0.28941 -0.5091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1999E-6 L -0.32413 -0.1665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9725E-7 L -0.32917 0.2701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8688E-6 L -0.40712 0.3164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8709E-6 L 0.34288 0.3219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03747E-7 L 0.3592 0.5662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37381E-7 L -0.3875 -0.1147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362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NikoshLightBAN</vt:lpstr>
      <vt:lpstr>Office Theme</vt:lpstr>
      <vt:lpstr>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SHOHEL</dc:creator>
  <cp:lastModifiedBy>Rasel</cp:lastModifiedBy>
  <cp:revision>23</cp:revision>
  <dcterms:created xsi:type="dcterms:W3CDTF">2006-08-16T00:00:00Z</dcterms:created>
  <dcterms:modified xsi:type="dcterms:W3CDTF">2020-04-17T00:08:31Z</dcterms:modified>
</cp:coreProperties>
</file>