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324" r:id="rId2"/>
    <p:sldId id="275" r:id="rId3"/>
    <p:sldId id="278" r:id="rId4"/>
    <p:sldId id="277" r:id="rId5"/>
    <p:sldId id="305" r:id="rId6"/>
    <p:sldId id="311" r:id="rId7"/>
    <p:sldId id="307" r:id="rId8"/>
    <p:sldId id="332" r:id="rId9"/>
    <p:sldId id="317" r:id="rId10"/>
    <p:sldId id="337" r:id="rId11"/>
    <p:sldId id="339" r:id="rId12"/>
    <p:sldId id="338" r:id="rId13"/>
    <p:sldId id="290" r:id="rId14"/>
    <p:sldId id="266" r:id="rId15"/>
    <p:sldId id="300" r:id="rId16"/>
    <p:sldId id="334" r:id="rId17"/>
    <p:sldId id="333" r:id="rId18"/>
    <p:sldId id="282" r:id="rId19"/>
    <p:sldId id="320" r:id="rId20"/>
    <p:sldId id="268" r:id="rId21"/>
    <p:sldId id="280" r:id="rId22"/>
    <p:sldId id="281" r:id="rId23"/>
    <p:sldId id="32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A627-A326-4791-BD41-C85FF1D629F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D070-9B83-4E38-B035-506849C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2ECED93-A898-4C75-9EC5-7A75E51E8208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85553AD-8E72-4E40-8912-53BB63759A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59000">
                <a:schemeClr val="tx1"/>
              </a:gs>
              <a:gs pos="100000">
                <a:schemeClr val="tx2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5E546E-E595-4D88-95F6-2E4EDF904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" y="194872"/>
            <a:ext cx="11812248" cy="64907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A1E91E-EE3B-4C5C-99F7-D72A0676C102}"/>
              </a:ext>
            </a:extLst>
          </p:cNvPr>
          <p:cNvSpPr/>
          <p:nvPr/>
        </p:nvSpPr>
        <p:spPr>
          <a:xfrm>
            <a:off x="2667094" y="2240473"/>
            <a:ext cx="68578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6B750-14C9-4D06-816E-7FB0A7E8E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8" y="1137654"/>
            <a:ext cx="2692982" cy="18716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5568C5-B485-4F41-ABDF-72293A50A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32" y="1144137"/>
            <a:ext cx="2692981" cy="18651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142FA8-6051-4F28-971C-8E4529A87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23" y="1137654"/>
            <a:ext cx="2692981" cy="18316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3AF0A3-B157-48E3-832C-A5F43E8DC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29" y="1128538"/>
            <a:ext cx="2692982" cy="18498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8A387-7792-41C6-A2A0-67AAEA75C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31" y="3888726"/>
            <a:ext cx="2714625" cy="18807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1F111-AE98-4EF6-B229-8675F8044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8" y="3888727"/>
            <a:ext cx="2714625" cy="18807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1F81B-B3E1-46C2-A071-75C2900072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46" y="3888725"/>
            <a:ext cx="2714624" cy="18807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EEA32-2FB6-4AAB-A21D-CC0D41E81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60" y="3888725"/>
            <a:ext cx="2714625" cy="18807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11C5D7-3CE4-4B02-8DFC-28836550D4AB}"/>
              </a:ext>
            </a:extLst>
          </p:cNvPr>
          <p:cNvSpPr txBox="1"/>
          <p:nvPr/>
        </p:nvSpPr>
        <p:spPr>
          <a:xfrm>
            <a:off x="6806360" y="5929249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ধনেশ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35D0F-0E9D-4BB4-B6FE-65BA2152EEB2}"/>
              </a:ext>
            </a:extLst>
          </p:cNvPr>
          <p:cNvSpPr txBox="1"/>
          <p:nvPr/>
        </p:nvSpPr>
        <p:spPr>
          <a:xfrm>
            <a:off x="3884523" y="5972731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33EFD-6341-4835-9B24-25620D73DE22}"/>
              </a:ext>
            </a:extLst>
          </p:cNvPr>
          <p:cNvSpPr txBox="1"/>
          <p:nvPr/>
        </p:nvSpPr>
        <p:spPr>
          <a:xfrm>
            <a:off x="9821201" y="3111721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852CC-8A1F-49A9-9C86-09241A1FFEE2}"/>
              </a:ext>
            </a:extLst>
          </p:cNvPr>
          <p:cNvSpPr txBox="1"/>
          <p:nvPr/>
        </p:nvSpPr>
        <p:spPr>
          <a:xfrm>
            <a:off x="6728098" y="3124185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431309-E498-4ED6-AD54-311C2486ED31}"/>
              </a:ext>
            </a:extLst>
          </p:cNvPr>
          <p:cNvSpPr txBox="1"/>
          <p:nvPr/>
        </p:nvSpPr>
        <p:spPr>
          <a:xfrm>
            <a:off x="3933000" y="3145794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খঞ্জনা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635FD-B128-401C-AF60-3AE9566D6B70}"/>
              </a:ext>
            </a:extLst>
          </p:cNvPr>
          <p:cNvSpPr txBox="1"/>
          <p:nvPr/>
        </p:nvSpPr>
        <p:spPr>
          <a:xfrm>
            <a:off x="839897" y="3111721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আবাবিল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6F1A8-8D11-46AC-8D65-63842862212C}"/>
              </a:ext>
            </a:extLst>
          </p:cNvPr>
          <p:cNvSpPr txBox="1"/>
          <p:nvPr/>
        </p:nvSpPr>
        <p:spPr>
          <a:xfrm>
            <a:off x="839897" y="5957712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FD938-08B7-4482-8A21-5320132300FA}"/>
              </a:ext>
            </a:extLst>
          </p:cNvPr>
          <p:cNvSpPr txBox="1"/>
          <p:nvPr/>
        </p:nvSpPr>
        <p:spPr>
          <a:xfrm>
            <a:off x="9728198" y="5920982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পানডুবি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5C9028-B8BC-451E-81AF-EFBA9DCD76EB}"/>
              </a:ext>
            </a:extLst>
          </p:cNvPr>
          <p:cNvSpPr txBox="1"/>
          <p:nvPr/>
        </p:nvSpPr>
        <p:spPr>
          <a:xfrm>
            <a:off x="713472" y="330687"/>
            <a:ext cx="1076505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যে পাখিগুলো দেখতে পাচ্ছ সেগুলোর নাম কি বলতে পার?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E725AD-5D15-4BF6-9221-1D338F76E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91" y="3920995"/>
            <a:ext cx="2832870" cy="18864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F8B34-083D-4215-8E20-847598EA9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 b="9514"/>
          <a:stretch/>
        </p:blipFill>
        <p:spPr>
          <a:xfrm>
            <a:off x="4801829" y="3915387"/>
            <a:ext cx="2774586" cy="18918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FF28BE-A129-480C-9F5D-8424D7055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46" y="1195127"/>
            <a:ext cx="2832870" cy="18864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28B9EA-4FDB-450D-9FC9-A4847570E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8" y="3915387"/>
            <a:ext cx="2891152" cy="18918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7BA75-39D7-48DC-A705-5A0C816CE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73" y="1195128"/>
            <a:ext cx="2891152" cy="18918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E6E1E9-B01E-49BA-97B0-B57BCA56B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78" y="1189519"/>
            <a:ext cx="2810855" cy="18918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AC33D4-1418-4238-8DA3-6C0677115C6A}"/>
              </a:ext>
            </a:extLst>
          </p:cNvPr>
          <p:cNvSpPr txBox="1"/>
          <p:nvPr/>
        </p:nvSpPr>
        <p:spPr>
          <a:xfrm>
            <a:off x="8974815" y="5932939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DC87D-87CE-4199-8D41-0650954EC649}"/>
              </a:ext>
            </a:extLst>
          </p:cNvPr>
          <p:cNvSpPr txBox="1"/>
          <p:nvPr/>
        </p:nvSpPr>
        <p:spPr>
          <a:xfrm>
            <a:off x="5440027" y="5932939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AC442-97C4-489A-BEAC-9FCD6155E971}"/>
              </a:ext>
            </a:extLst>
          </p:cNvPr>
          <p:cNvSpPr txBox="1"/>
          <p:nvPr/>
        </p:nvSpPr>
        <p:spPr>
          <a:xfrm>
            <a:off x="8882919" y="3239696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কাকাতুয়া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E90C2E-9199-4F4B-BD9B-E8C74DD5E380}"/>
              </a:ext>
            </a:extLst>
          </p:cNvPr>
          <p:cNvSpPr txBox="1"/>
          <p:nvPr/>
        </p:nvSpPr>
        <p:spPr>
          <a:xfrm>
            <a:off x="5440027" y="3235342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মাছরাঙ্গা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AC6D4-82E7-4071-9FEE-A1F42EC30FFC}"/>
              </a:ext>
            </a:extLst>
          </p:cNvPr>
          <p:cNvSpPr txBox="1"/>
          <p:nvPr/>
        </p:nvSpPr>
        <p:spPr>
          <a:xfrm>
            <a:off x="1997135" y="3235342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F45ABA-8589-4500-BBD1-77F4C7714A55}"/>
              </a:ext>
            </a:extLst>
          </p:cNvPr>
          <p:cNvSpPr txBox="1"/>
          <p:nvPr/>
        </p:nvSpPr>
        <p:spPr>
          <a:xfrm>
            <a:off x="1997135" y="5932939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5EE0EF-C15E-42C2-8E0A-56EB5E97C244}"/>
              </a:ext>
            </a:extLst>
          </p:cNvPr>
          <p:cNvSpPr txBox="1"/>
          <p:nvPr/>
        </p:nvSpPr>
        <p:spPr>
          <a:xfrm>
            <a:off x="2391508" y="361090"/>
            <a:ext cx="740898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আরও কিছু পাখির নাম জেনে 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20B52-B9B9-4A67-9AA6-ACA7991B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" y="1824318"/>
            <a:ext cx="2420661" cy="29275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CF0B4-B74A-4B6C-9FBD-B35811DA3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97" y="1824317"/>
            <a:ext cx="2420661" cy="29275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8600D-FC44-4DF6-B8C1-DD3A5C7C0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11" y="1824315"/>
            <a:ext cx="2420660" cy="29275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4C32CD-FFEB-464E-B63B-8A69FEE06A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5" r="25070"/>
          <a:stretch/>
        </p:blipFill>
        <p:spPr>
          <a:xfrm>
            <a:off x="9391824" y="1824315"/>
            <a:ext cx="2369453" cy="29275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959A4-15A4-4592-97A8-C4ED19C9F49F}"/>
              </a:ext>
            </a:extLst>
          </p:cNvPr>
          <p:cNvSpPr txBox="1"/>
          <p:nvPr/>
        </p:nvSpPr>
        <p:spPr>
          <a:xfrm>
            <a:off x="9895094" y="5261594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ডাহুক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28681-3391-4EDB-91AB-49F137600E6D}"/>
              </a:ext>
            </a:extLst>
          </p:cNvPr>
          <p:cNvSpPr txBox="1"/>
          <p:nvPr/>
        </p:nvSpPr>
        <p:spPr>
          <a:xfrm>
            <a:off x="6806987" y="5350271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বাঁশপাতি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CFADD-681F-43A5-ACC2-AF4AF6E98E47}"/>
              </a:ext>
            </a:extLst>
          </p:cNvPr>
          <p:cNvSpPr txBox="1"/>
          <p:nvPr/>
        </p:nvSpPr>
        <p:spPr>
          <a:xfrm>
            <a:off x="4011889" y="5371880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9702F-4996-465B-88D6-FD6BE24905FE}"/>
              </a:ext>
            </a:extLst>
          </p:cNvPr>
          <p:cNvSpPr txBox="1"/>
          <p:nvPr/>
        </p:nvSpPr>
        <p:spPr>
          <a:xfrm>
            <a:off x="918786" y="5337807"/>
            <a:ext cx="134192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ফিঙে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EC513-E0A3-4663-B3FC-544EC255F902}"/>
              </a:ext>
            </a:extLst>
          </p:cNvPr>
          <p:cNvSpPr txBox="1"/>
          <p:nvPr/>
        </p:nvSpPr>
        <p:spPr>
          <a:xfrm>
            <a:off x="3073096" y="639734"/>
            <a:ext cx="604580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044FA-018F-4339-94C3-DB69CD7E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08" y="783232"/>
            <a:ext cx="6001061" cy="3593896"/>
          </a:xfrm>
          <a:prstGeom prst="rect">
            <a:avLst/>
          </a:prstGeom>
          <a:ln w="76200">
            <a:solidFill>
              <a:srgbClr val="FF3E5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395D4-6F5A-4C03-9C9C-1706C47FDE74}"/>
              </a:ext>
            </a:extLst>
          </p:cNvPr>
          <p:cNvSpPr txBox="1"/>
          <p:nvPr/>
        </p:nvSpPr>
        <p:spPr>
          <a:xfrm>
            <a:off x="1936229" y="4922505"/>
            <a:ext cx="8319541" cy="1323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176,177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178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 এবং মনযোগ সহকারে শোন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B3306-C57C-44C5-8C7E-CC572568D79D}"/>
              </a:ext>
            </a:extLst>
          </p:cNvPr>
          <p:cNvSpPr txBox="1"/>
          <p:nvPr/>
        </p:nvSpPr>
        <p:spPr>
          <a:xfrm>
            <a:off x="3693249" y="4722062"/>
            <a:ext cx="4558836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সকলে মনযোগ সহকারে সরবে পড়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E036E-BAA0-42DF-92AD-B52B48C1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469" y="468443"/>
            <a:ext cx="6001061" cy="3774725"/>
          </a:xfrm>
          <a:prstGeom prst="rect">
            <a:avLst/>
          </a:prstGeom>
          <a:ln w="76200">
            <a:solidFill>
              <a:srgbClr val="EF264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0273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F096F3-56C4-4E49-A0DF-CEB859FD7EC6}"/>
              </a:ext>
            </a:extLst>
          </p:cNvPr>
          <p:cNvSpPr/>
          <p:nvPr/>
        </p:nvSpPr>
        <p:spPr>
          <a:xfrm>
            <a:off x="4857518" y="293458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ADAD3-B5A7-465D-B44B-484CDEE28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49" y="514710"/>
            <a:ext cx="1768252" cy="1271077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D39888-19BC-4CE5-A5F7-06928B504CFE}"/>
              </a:ext>
            </a:extLst>
          </p:cNvPr>
          <p:cNvSpPr/>
          <p:nvPr/>
        </p:nvSpPr>
        <p:spPr>
          <a:xfrm>
            <a:off x="2846556" y="1138478"/>
            <a:ext cx="6498895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প্রতিটি প্রশ্নের জন্য সময় বরাদ্দ ৩০ সেকেন্ড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172E7-E9CE-4B21-98DB-FC8DAC0E5907}"/>
              </a:ext>
            </a:extLst>
          </p:cNvPr>
          <p:cNvSpPr txBox="1"/>
          <p:nvPr/>
        </p:nvSpPr>
        <p:spPr>
          <a:xfrm>
            <a:off x="2974877" y="1802735"/>
            <a:ext cx="657202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লাল, সবুজ ও হলুদ ৩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মুখে মুখে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0631C-D215-4A91-A547-EBB39D1AE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5" y="452176"/>
            <a:ext cx="1768252" cy="1271077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A011E-FA9C-4F00-91F1-8CB5BC567BD6}"/>
              </a:ext>
            </a:extLst>
          </p:cNvPr>
          <p:cNvSpPr txBox="1"/>
          <p:nvPr/>
        </p:nvSpPr>
        <p:spPr>
          <a:xfrm>
            <a:off x="620260" y="3419041"/>
            <a:ext cx="8926643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জাতীয় পাখির নাম কি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কোন পাখি লোকালয়ে থাকতে পচ্ছন্দ করে ?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কোন পাখির পানির সাথে সখ্যতা আছে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২টি ছোট পাখির নাম বল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সাধারণত দেখা যায় এমন ১টি কালো পাখির নাম বল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F096F3-56C4-4E49-A0DF-CEB859FD7EC6}"/>
              </a:ext>
            </a:extLst>
          </p:cNvPr>
          <p:cNvSpPr/>
          <p:nvPr/>
        </p:nvSpPr>
        <p:spPr>
          <a:xfrm>
            <a:off x="4857518" y="293458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ADAD3-B5A7-465D-B44B-484CDEE28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49" y="514710"/>
            <a:ext cx="1768252" cy="1271077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D39888-19BC-4CE5-A5F7-06928B504CFE}"/>
              </a:ext>
            </a:extLst>
          </p:cNvPr>
          <p:cNvSpPr/>
          <p:nvPr/>
        </p:nvSpPr>
        <p:spPr>
          <a:xfrm>
            <a:off x="4952896" y="1138478"/>
            <a:ext cx="228620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৫ মিনিট</a:t>
            </a:r>
            <a:endParaRPr lang="en-US" sz="3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0631C-D215-4A91-A547-EBB39D1AE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5" y="452176"/>
            <a:ext cx="1768252" cy="1271077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A011E-FA9C-4F00-91F1-8CB5BC567BD6}"/>
              </a:ext>
            </a:extLst>
          </p:cNvPr>
          <p:cNvSpPr txBox="1"/>
          <p:nvPr/>
        </p:nvSpPr>
        <p:spPr>
          <a:xfrm>
            <a:off x="384744" y="3105411"/>
            <a:ext cx="11422505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পাখিদের ভোরের দূত বলা হয়েছে কেন ২টি বাক্যে লিখ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২।আমাদের জাতীয় পাখির ২টি বৈশিষ্ট্য লিখ ?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লোকালয়ে থাকতে পছন্দ করে এমন পাখির ২টি বৈশিষ্ট্য লিখ?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 পাখি কীভাবে পরিবেশ সুন্দর রাখতে পচ্ছন্দ করে ২টি বাক্যে লিখ 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কোন পাখি টুই টুই শব্দ করে উড়ে বেড়ায়, সে পাখি সম্পর্কে ২টি বাক্য লিখ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1FDFA-6EBF-4CDD-A97F-772558BEF3CC}"/>
              </a:ext>
            </a:extLst>
          </p:cNvPr>
          <p:cNvSpPr/>
          <p:nvPr/>
        </p:nvSpPr>
        <p:spPr>
          <a:xfrm>
            <a:off x="717185" y="2163451"/>
            <a:ext cx="971006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দলে বিভক্ত হয়ে প্রতিটি দলে ১টি করে প্রশ্নের উত্তর দাও ।</a:t>
            </a:r>
            <a:endParaRPr lang="en-US" sz="3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09FFE-633C-48BF-A612-3FA4E9339263}"/>
              </a:ext>
            </a:extLst>
          </p:cNvPr>
          <p:cNvSpPr txBox="1"/>
          <p:nvPr/>
        </p:nvSpPr>
        <p:spPr>
          <a:xfrm>
            <a:off x="596858" y="2964407"/>
            <a:ext cx="1022018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 মা পাখিরা কি রাতে ঘুমায় না ভোর নয়া হতেই কিচিরমিচির করা শুরু করে দেয় মা বলেন তা হবে কেন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3BAF4-3386-492D-8887-43FF5669DA71}"/>
              </a:ext>
            </a:extLst>
          </p:cNvPr>
          <p:cNvSpPr txBox="1"/>
          <p:nvPr/>
        </p:nvSpPr>
        <p:spPr>
          <a:xfrm>
            <a:off x="746759" y="1287785"/>
            <a:ext cx="7809875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এসো আমরা সঠিক স্থানে বিরাম চিহ্ন বসাইঃ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09FFE-633C-48BF-A612-3FA4E9339263}"/>
              </a:ext>
            </a:extLst>
          </p:cNvPr>
          <p:cNvSpPr txBox="1"/>
          <p:nvPr/>
        </p:nvSpPr>
        <p:spPr>
          <a:xfrm>
            <a:off x="746759" y="3009378"/>
            <a:ext cx="1022018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মাথা ও গলা কালো মাথার উপর রাজকীয় কালো ঝুঁটি এর তলপেট সাদা তলপেটের শেষে লাল ছোপ এরা খুব দ্রুত উড়তে পারে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C8F2E-6DFE-4C83-963A-DF8379B744A4}"/>
              </a:ext>
            </a:extLst>
          </p:cNvPr>
          <p:cNvSpPr txBox="1"/>
          <p:nvPr/>
        </p:nvSpPr>
        <p:spPr>
          <a:xfrm>
            <a:off x="746760" y="1831526"/>
            <a:ext cx="295304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বসাওঃ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2A333-A754-4E9D-9774-31D71D8EA136}"/>
              </a:ext>
            </a:extLst>
          </p:cNvPr>
          <p:cNvSpPr/>
          <p:nvPr/>
        </p:nvSpPr>
        <p:spPr>
          <a:xfrm>
            <a:off x="4832674" y="66247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EC334-B5E2-4FA0-BEEF-C72B1D948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9" y="437679"/>
            <a:ext cx="1953490" cy="1700212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697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18F6D-D82F-41AE-85F2-D92572D96F83}"/>
              </a:ext>
            </a:extLst>
          </p:cNvPr>
          <p:cNvSpPr txBox="1"/>
          <p:nvPr/>
        </p:nvSpPr>
        <p:spPr>
          <a:xfrm>
            <a:off x="807590" y="769165"/>
            <a:ext cx="8987575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ভেঙ্গে লিখি ও নতুন শব্দ তৈরি করি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49DE6-6777-4DB2-BFC5-667DCFE68420}"/>
              </a:ext>
            </a:extLst>
          </p:cNvPr>
          <p:cNvSpPr txBox="1"/>
          <p:nvPr/>
        </p:nvSpPr>
        <p:spPr>
          <a:xfrm>
            <a:off x="784962" y="2516738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উল্টে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68AE1-5952-4EDB-95FC-0AC32E6185A7}"/>
              </a:ext>
            </a:extLst>
          </p:cNvPr>
          <p:cNvSpPr txBox="1"/>
          <p:nvPr/>
        </p:nvSpPr>
        <p:spPr>
          <a:xfrm>
            <a:off x="784962" y="377640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D92CC-DE0E-4F79-8088-89EE76CFD68E}"/>
              </a:ext>
            </a:extLst>
          </p:cNvPr>
          <p:cNvSpPr txBox="1"/>
          <p:nvPr/>
        </p:nvSpPr>
        <p:spPr>
          <a:xfrm>
            <a:off x="784962" y="511595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6E0BC-AC51-409A-86EF-F6B1F7FD02C5}"/>
              </a:ext>
            </a:extLst>
          </p:cNvPr>
          <p:cNvSpPr txBox="1"/>
          <p:nvPr/>
        </p:nvSpPr>
        <p:spPr>
          <a:xfrm>
            <a:off x="1476125" y="2516738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ল্ট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41CB2-B488-4850-9292-DAA37D441F93}"/>
              </a:ext>
            </a:extLst>
          </p:cNvPr>
          <p:cNvSpPr txBox="1"/>
          <p:nvPr/>
        </p:nvSpPr>
        <p:spPr>
          <a:xfrm>
            <a:off x="3220638" y="3780056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3FA2B-8333-49CD-9D70-B131184419CB}"/>
              </a:ext>
            </a:extLst>
          </p:cNvPr>
          <p:cNvSpPr txBox="1"/>
          <p:nvPr/>
        </p:nvSpPr>
        <p:spPr>
          <a:xfrm>
            <a:off x="4933375" y="3780056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96735-813A-4BDF-AB58-513F152AD9A2}"/>
              </a:ext>
            </a:extLst>
          </p:cNvPr>
          <p:cNvSpPr txBox="1"/>
          <p:nvPr/>
        </p:nvSpPr>
        <p:spPr>
          <a:xfrm>
            <a:off x="3201075" y="5200927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481C9-58A7-41C8-8641-903123B08B31}"/>
              </a:ext>
            </a:extLst>
          </p:cNvPr>
          <p:cNvSpPr txBox="1"/>
          <p:nvPr/>
        </p:nvSpPr>
        <p:spPr>
          <a:xfrm>
            <a:off x="3194255" y="5159928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4EE06-62DC-4B70-8717-FE891263C705}"/>
              </a:ext>
            </a:extLst>
          </p:cNvPr>
          <p:cNvSpPr txBox="1"/>
          <p:nvPr/>
        </p:nvSpPr>
        <p:spPr>
          <a:xfrm>
            <a:off x="1270732" y="3780056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4DB88-1CFD-4C96-8B22-4BD86717D95B}"/>
              </a:ext>
            </a:extLst>
          </p:cNvPr>
          <p:cNvSpPr txBox="1"/>
          <p:nvPr/>
        </p:nvSpPr>
        <p:spPr>
          <a:xfrm>
            <a:off x="1531616" y="5106396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DC398-527B-422A-97FC-8792291ECA98}"/>
              </a:ext>
            </a:extLst>
          </p:cNvPr>
          <p:cNvSpPr txBox="1"/>
          <p:nvPr/>
        </p:nvSpPr>
        <p:spPr>
          <a:xfrm>
            <a:off x="3341375" y="2543226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EEC4E-A616-4F84-848D-9DD786DE0275}"/>
              </a:ext>
            </a:extLst>
          </p:cNvPr>
          <p:cNvSpPr txBox="1"/>
          <p:nvPr/>
        </p:nvSpPr>
        <p:spPr>
          <a:xfrm>
            <a:off x="8081226" y="513937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E0F31-705D-4E8B-B4FD-0D8CB5B3F26D}"/>
              </a:ext>
            </a:extLst>
          </p:cNvPr>
          <p:cNvSpPr txBox="1"/>
          <p:nvPr/>
        </p:nvSpPr>
        <p:spPr>
          <a:xfrm>
            <a:off x="8081226" y="3781959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8F178-8D0A-4D4E-B8D3-E5AD6E72B692}"/>
              </a:ext>
            </a:extLst>
          </p:cNvPr>
          <p:cNvSpPr txBox="1"/>
          <p:nvPr/>
        </p:nvSpPr>
        <p:spPr>
          <a:xfrm>
            <a:off x="8081226" y="2512448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পাল্টা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8D7086-1321-4EC1-937C-0AF7E3A64D17}"/>
              </a:ext>
            </a:extLst>
          </p:cNvPr>
          <p:cNvSpPr/>
          <p:nvPr/>
        </p:nvSpPr>
        <p:spPr>
          <a:xfrm>
            <a:off x="3237551" y="3777199"/>
            <a:ext cx="393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1021D9-BA0A-4DBF-934D-EBF59855F68F}"/>
              </a:ext>
            </a:extLst>
          </p:cNvPr>
          <p:cNvSpPr txBox="1"/>
          <p:nvPr/>
        </p:nvSpPr>
        <p:spPr>
          <a:xfrm>
            <a:off x="3257790" y="3786475"/>
            <a:ext cx="626046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243DFA-E3A8-42A9-AA63-681461CC06B4}"/>
              </a:ext>
            </a:extLst>
          </p:cNvPr>
          <p:cNvSpPr txBox="1"/>
          <p:nvPr/>
        </p:nvSpPr>
        <p:spPr>
          <a:xfrm>
            <a:off x="3179774" y="2512448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3AB03F-5B32-40C6-8625-4CB768D39CF9}"/>
              </a:ext>
            </a:extLst>
          </p:cNvPr>
          <p:cNvSpPr txBox="1"/>
          <p:nvPr/>
        </p:nvSpPr>
        <p:spPr>
          <a:xfrm>
            <a:off x="3279713" y="2516738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78C7F-9F3B-42EC-A561-1B72FF837DF8}"/>
              </a:ext>
            </a:extLst>
          </p:cNvPr>
          <p:cNvSpPr txBox="1"/>
          <p:nvPr/>
        </p:nvSpPr>
        <p:spPr>
          <a:xfrm>
            <a:off x="4943212" y="2490273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BC7BA1-A063-4237-A62F-80235763CE36}"/>
              </a:ext>
            </a:extLst>
          </p:cNvPr>
          <p:cNvSpPr txBox="1"/>
          <p:nvPr/>
        </p:nvSpPr>
        <p:spPr>
          <a:xfrm>
            <a:off x="5891484" y="2499588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DF52D8-5F14-4D4A-82D2-B62192539EDE}"/>
              </a:ext>
            </a:extLst>
          </p:cNvPr>
          <p:cNvSpPr txBox="1"/>
          <p:nvPr/>
        </p:nvSpPr>
        <p:spPr>
          <a:xfrm>
            <a:off x="5870475" y="3763542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5DD671-E6DA-40C4-9886-A8F88699CC0C}"/>
              </a:ext>
            </a:extLst>
          </p:cNvPr>
          <p:cNvSpPr txBox="1"/>
          <p:nvPr/>
        </p:nvSpPr>
        <p:spPr>
          <a:xfrm>
            <a:off x="5891484" y="512915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6B4BB-C9CF-4D6A-9EA8-3D214636B276}"/>
              </a:ext>
            </a:extLst>
          </p:cNvPr>
          <p:cNvSpPr txBox="1"/>
          <p:nvPr/>
        </p:nvSpPr>
        <p:spPr>
          <a:xfrm>
            <a:off x="4933375" y="512915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1AD49-AE4E-47D3-8EE2-54F2510A115D}"/>
              </a:ext>
            </a:extLst>
          </p:cNvPr>
          <p:cNvSpPr txBox="1"/>
          <p:nvPr/>
        </p:nvSpPr>
        <p:spPr>
          <a:xfrm>
            <a:off x="3278080" y="5091612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116 L 0.15638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0047 L 0.14349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432 -0.00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6094 -0.002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15352 -0.0152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22253 -0.0166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23 L 0.14284 0.002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4922 0.0018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319 L 0.22565 -0.0055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" grpId="1"/>
      <p:bldP spid="7" grpId="0"/>
      <p:bldP spid="7" grpId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5" grpId="0" animBg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83B4F2-2BAF-47D9-B4F4-D66E605EDA53}"/>
              </a:ext>
            </a:extLst>
          </p:cNvPr>
          <p:cNvGrpSpPr/>
          <p:nvPr/>
        </p:nvGrpSpPr>
        <p:grpSpPr>
          <a:xfrm>
            <a:off x="4613561" y="290945"/>
            <a:ext cx="2964873" cy="1454728"/>
            <a:chOff x="4668980" y="360218"/>
            <a:chExt cx="2964873" cy="1454728"/>
          </a:xfrm>
        </p:grpSpPr>
        <p:sp>
          <p:nvSpPr>
            <p:cNvPr id="3" name="12-Point Star 2">
              <a:extLst>
                <a:ext uri="{FF2B5EF4-FFF2-40B4-BE49-F238E27FC236}">
                  <a16:creationId xmlns:a16="http://schemas.microsoft.com/office/drawing/2014/main" id="{9AC6B8E7-2FDE-4C7E-81ED-6FDEEA7F8252}"/>
                </a:ext>
              </a:extLst>
            </p:cNvPr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2D0C6C-DAE4-4255-B60C-D2DB4D8B0167}"/>
                </a:ext>
              </a:extLst>
            </p:cNvPr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7715DC7-CC4A-4C75-B93A-80BE1162399C}"/>
              </a:ext>
            </a:extLst>
          </p:cNvPr>
          <p:cNvSpPr txBox="1"/>
          <p:nvPr/>
        </p:nvSpPr>
        <p:spPr>
          <a:xfrm>
            <a:off x="1339590" y="1952013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926AC4-0267-4FF2-B06A-D77518F0CACF}"/>
              </a:ext>
            </a:extLst>
          </p:cNvPr>
          <p:cNvGrpSpPr/>
          <p:nvPr/>
        </p:nvGrpSpPr>
        <p:grpSpPr>
          <a:xfrm>
            <a:off x="324846" y="2646104"/>
            <a:ext cx="4544283" cy="3639413"/>
            <a:chOff x="318655" y="2757055"/>
            <a:chExt cx="4508177" cy="3639413"/>
          </a:xfrm>
        </p:grpSpPr>
        <p:sp>
          <p:nvSpPr>
            <p:cNvPr id="7" name="Vertical Scroll 7">
              <a:extLst>
                <a:ext uri="{FF2B5EF4-FFF2-40B4-BE49-F238E27FC236}">
                  <a16:creationId xmlns:a16="http://schemas.microsoft.com/office/drawing/2014/main" id="{638A2558-F229-4265-BF46-2E27D4FBDB1F}"/>
                </a:ext>
              </a:extLst>
            </p:cNvPr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43654A4F-C845-4066-A69F-6BACCBE1389F}"/>
                </a:ext>
              </a:extLst>
            </p:cNvPr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F900C9-CD60-4E11-9DB3-22845B00AFC8}"/>
              </a:ext>
            </a:extLst>
          </p:cNvPr>
          <p:cNvSpPr txBox="1"/>
          <p:nvPr/>
        </p:nvSpPr>
        <p:spPr>
          <a:xfrm>
            <a:off x="8090610" y="1938158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9E1D33-4CE7-4666-A746-3979907A0E9F}"/>
              </a:ext>
            </a:extLst>
          </p:cNvPr>
          <p:cNvGrpSpPr/>
          <p:nvPr/>
        </p:nvGrpSpPr>
        <p:grpSpPr>
          <a:xfrm>
            <a:off x="7322865" y="2584566"/>
            <a:ext cx="4240777" cy="3700951"/>
            <a:chOff x="7322865" y="2695517"/>
            <a:chExt cx="4240777" cy="3700951"/>
          </a:xfrm>
          <a:scene3d>
            <a:camera prst="orthographicFront"/>
            <a:lightRig rig="threePt" dir="t"/>
          </a:scene3d>
        </p:grpSpPr>
        <p:sp>
          <p:nvSpPr>
            <p:cNvPr id="11" name="Vertical Scroll 11">
              <a:extLst>
                <a:ext uri="{FF2B5EF4-FFF2-40B4-BE49-F238E27FC236}">
                  <a16:creationId xmlns:a16="http://schemas.microsoft.com/office/drawing/2014/main" id="{E2FABD72-BA59-4CCA-B13C-4BD13938303A}"/>
                </a:ext>
              </a:extLst>
            </p:cNvPr>
            <p:cNvSpPr/>
            <p:nvPr/>
          </p:nvSpPr>
          <p:spPr>
            <a:xfrm>
              <a:off x="7322865" y="2695517"/>
              <a:ext cx="4240777" cy="3700951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6ED3814-22F2-40AD-B238-72A3D62AA742}"/>
                </a:ext>
              </a:extLst>
            </p:cNvPr>
            <p:cNvSpPr txBox="1"/>
            <p:nvPr/>
          </p:nvSpPr>
          <p:spPr>
            <a:xfrm>
              <a:off x="7951119" y="3478103"/>
              <a:ext cx="3340336" cy="2677656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৪র্থ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পাখির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জগত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ন.....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াখে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9DB420-910F-4CBB-81CC-8417B8DDF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44C438-633B-492A-97AB-CA018C747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3" y="328627"/>
            <a:ext cx="1556260" cy="152308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6851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B31894-A2C2-4060-A6CC-FF7B9A522130}"/>
              </a:ext>
            </a:extLst>
          </p:cNvPr>
          <p:cNvSpPr/>
          <p:nvPr/>
        </p:nvSpPr>
        <p:spPr>
          <a:xfrm>
            <a:off x="4233837" y="91731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66AC9-D169-4C4A-81DB-AA794F3D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6" y="573680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022DDF-B6CA-4D90-A695-1FB66FC49FA8}"/>
              </a:ext>
            </a:extLst>
          </p:cNvPr>
          <p:cNvSpPr/>
          <p:nvPr/>
        </p:nvSpPr>
        <p:spPr>
          <a:xfrm>
            <a:off x="579803" y="1589651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29069-8E6D-4867-946C-6FDE6903AF83}"/>
              </a:ext>
            </a:extLst>
          </p:cNvPr>
          <p:cNvSpPr txBox="1"/>
          <p:nvPr/>
        </p:nvSpPr>
        <p:spPr>
          <a:xfrm>
            <a:off x="309489" y="2903583"/>
            <a:ext cx="11493305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ভেঙ্গে লিখ এবং ১টি করে নতুন শব্দ তৈরি করে বাক্য গঠন করঃ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CDEE9-8C4E-467D-8D33-F5ECCB183A95}"/>
              </a:ext>
            </a:extLst>
          </p:cNvPr>
          <p:cNvSpPr txBox="1"/>
          <p:nvPr/>
        </p:nvSpPr>
        <p:spPr>
          <a:xfrm>
            <a:off x="2515934" y="4108325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D959F-4815-494B-8742-27F992E38CB4}"/>
              </a:ext>
            </a:extLst>
          </p:cNvPr>
          <p:cNvSpPr txBox="1"/>
          <p:nvPr/>
        </p:nvSpPr>
        <p:spPr>
          <a:xfrm>
            <a:off x="7941634" y="4103449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99B0F-0E01-4ED7-95F0-571433D16867}"/>
              </a:ext>
            </a:extLst>
          </p:cNvPr>
          <p:cNvSpPr txBox="1"/>
          <p:nvPr/>
        </p:nvSpPr>
        <p:spPr>
          <a:xfrm>
            <a:off x="5228784" y="4103449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জঙ্গলে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B6F2E2-5AA2-4D2F-90A1-09645804D11E}"/>
              </a:ext>
            </a:extLst>
          </p:cNvPr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0E59B-EBCD-471D-B5F2-7F53B1D50FA1}"/>
              </a:ext>
            </a:extLst>
          </p:cNvPr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32659-D6B8-41B3-829E-E960D12EAA53}"/>
              </a:ext>
            </a:extLst>
          </p:cNvPr>
          <p:cNvGrpSpPr/>
          <p:nvPr/>
        </p:nvGrpSpPr>
        <p:grpSpPr>
          <a:xfrm>
            <a:off x="705465" y="2937077"/>
            <a:ext cx="10751573" cy="1077218"/>
            <a:chOff x="1017639" y="3064557"/>
            <a:chExt cx="10751573" cy="1077218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2EBF4220-BC11-45AF-B14C-4C67CD99EE38}"/>
                </a:ext>
              </a:extLst>
            </p:cNvPr>
            <p:cNvSpPr txBox="1"/>
            <p:nvPr/>
          </p:nvSpPr>
          <p:spPr>
            <a:xfrm>
              <a:off x="1017639" y="3064557"/>
              <a:ext cx="10751573" cy="1077218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আমাদের জাতীয় পাখি কোনটি  ? </a:t>
              </a:r>
            </a:p>
            <a:p>
              <a:pPr>
                <a:defRPr/>
              </a:pPr>
              <a:r>
                <a: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কোন পাখি পরিবেশ সুন্দর রাখতে সাহায্য করে এবং কীভাবে ২টি বাক্যে লিখ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B31CBCB3-214B-4207-A974-3416E06A4847}"/>
                </a:ext>
              </a:extLst>
            </p:cNvPr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8C105CE7-36CC-4D09-8FEE-0BD773CE5163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EABBB-7EA4-427E-9D6C-FCE62520C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150609" y="745622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4D578-AA85-43AA-9C58-34ECB3F3A4BC}"/>
              </a:ext>
            </a:extLst>
          </p:cNvPr>
          <p:cNvSpPr/>
          <p:nvPr/>
        </p:nvSpPr>
        <p:spPr>
          <a:xfrm>
            <a:off x="4023736" y="745622"/>
            <a:ext cx="246253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AB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ABE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030930-E706-4D92-91A3-7A98D89C8EFF}"/>
              </a:ext>
            </a:extLst>
          </p:cNvPr>
          <p:cNvGrpSpPr/>
          <p:nvPr/>
        </p:nvGrpSpPr>
        <p:grpSpPr>
          <a:xfrm>
            <a:off x="751836" y="3559227"/>
            <a:ext cx="10751573" cy="1200329"/>
            <a:chOff x="1032387" y="3049808"/>
            <a:chExt cx="10751573" cy="1200329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67629118-A588-4377-A72E-F4B5A1D7A9E4}"/>
                </a:ext>
              </a:extLst>
            </p:cNvPr>
            <p:cNvSpPr txBox="1"/>
            <p:nvPr/>
          </p:nvSpPr>
          <p:spPr>
            <a:xfrm>
              <a:off x="1032387" y="3049808"/>
              <a:ext cx="10751573" cy="1200329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তোমার পরিচিত ৫টি পাখির নাম লিখে আনবে ।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তুমি পছন্দ কর এমন ২ টি পাখির বৈশিষ্ট্য ২টি করে বাক্যে লিখে আনবে ।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B776BFC2-E5BD-4D15-8D16-2AE2ECC23B6B}"/>
                </a:ext>
              </a:extLst>
            </p:cNvPr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6ACBAD6F-3809-4A4D-92B0-B90D7201175F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9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9214D-35D1-4D36-AE66-AAABC5F88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66075"/>
            <a:ext cx="6400801" cy="6325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F903DA-E611-4CC9-B895-50F3F931E642}"/>
              </a:ext>
            </a:extLst>
          </p:cNvPr>
          <p:cNvSpPr/>
          <p:nvPr/>
        </p:nvSpPr>
        <p:spPr>
          <a:xfrm>
            <a:off x="1915934" y="795750"/>
            <a:ext cx="83601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90ECE-7D6D-4E35-A85F-0A7F83322604}"/>
              </a:ext>
            </a:extLst>
          </p:cNvPr>
          <p:cNvSpPr/>
          <p:nvPr/>
        </p:nvSpPr>
        <p:spPr>
          <a:xfrm>
            <a:off x="4194664" y="1713562"/>
            <a:ext cx="4413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3B10E-75AC-4A2C-9163-5851A5576976}"/>
              </a:ext>
            </a:extLst>
          </p:cNvPr>
          <p:cNvSpPr txBox="1"/>
          <p:nvPr/>
        </p:nvSpPr>
        <p:spPr>
          <a:xfrm>
            <a:off x="3813462" y="3429000"/>
            <a:ext cx="51757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জগৎ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21521-7ADA-4AFC-AF90-5702E3CFFD11}"/>
              </a:ext>
            </a:extLst>
          </p:cNvPr>
          <p:cNvSpPr txBox="1"/>
          <p:nvPr/>
        </p:nvSpPr>
        <p:spPr>
          <a:xfrm>
            <a:off x="457200" y="2155374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71A92F-6926-4988-AEBA-C6234DFEFD3E}"/>
              </a:ext>
            </a:extLst>
          </p:cNvPr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A3273-2219-40A8-B091-CA4126AF6761}"/>
              </a:ext>
            </a:extLst>
          </p:cNvPr>
          <p:cNvSpPr txBox="1"/>
          <p:nvPr/>
        </p:nvSpPr>
        <p:spPr>
          <a:xfrm>
            <a:off x="457200" y="3024746"/>
            <a:ext cx="10778835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রূপকথা শুনে মূল বিষয় বুঝতে পারবে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৩.২: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করতে ও উত্তর দি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১.৫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বিরামচিহ্ন দেখে সাবলীলভাবে অনুচ্ছেদ 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নতুন নতুন 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0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637E3-A2E2-42AD-B6DC-62C89EAE6AA3}"/>
              </a:ext>
            </a:extLst>
          </p:cNvPr>
          <p:cNvSpPr txBox="1"/>
          <p:nvPr/>
        </p:nvSpPr>
        <p:spPr>
          <a:xfrm>
            <a:off x="3247292" y="497013"/>
            <a:ext cx="569741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CF5D2-0B4B-4CE4-9E14-F1A27C2FE674}"/>
              </a:ext>
            </a:extLst>
          </p:cNvPr>
          <p:cNvSpPr txBox="1"/>
          <p:nvPr/>
        </p:nvSpPr>
        <p:spPr>
          <a:xfrm>
            <a:off x="344774" y="5005136"/>
            <a:ext cx="1154242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সাদা-কালো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লোকালয়ে এবং গভীর জঙ্গলে । গাছের উঁচু ডালে মাঝে মাঝে মধুর সুরে গান গায় । ছোট ডাল,খড়কুটো ও শিকড়-বাকড় দিয়ে বাসা বানায় । নানা ফুলের মধু আর কীটপতঙ্গ এদের প্রধান খাদ্য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985B8-7B0E-4DA8-8784-09E7D68F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95" y="1388168"/>
            <a:ext cx="5125009" cy="3153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437FC-E594-45A3-9F3E-4D29F58D923F}"/>
              </a:ext>
            </a:extLst>
          </p:cNvPr>
          <p:cNvSpPr txBox="1"/>
          <p:nvPr/>
        </p:nvSpPr>
        <p:spPr>
          <a:xfrm>
            <a:off x="9185895" y="2782669"/>
            <a:ext cx="163700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2A47C-4E4F-4EE5-B353-811A6F269929}"/>
              </a:ext>
            </a:extLst>
          </p:cNvPr>
          <p:cNvSpPr txBox="1"/>
          <p:nvPr/>
        </p:nvSpPr>
        <p:spPr>
          <a:xfrm>
            <a:off x="3157351" y="667841"/>
            <a:ext cx="631643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240FC-36A9-4C70-88AA-E16E40E80B3C}"/>
              </a:ext>
            </a:extLst>
          </p:cNvPr>
          <p:cNvSpPr txBox="1"/>
          <p:nvPr/>
        </p:nvSpPr>
        <p:spPr>
          <a:xfrm>
            <a:off x="279817" y="4527029"/>
            <a:ext cx="1163236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ছোট্ট পাখি চড়ুই । বাসাবাড়ির ঘুলঘুলিতে খড়, টুকরো কাপড়, শুকনো ঘাস দিয়ে এরা বাসা তৈরি করে । মাথা ছাই রঙের । পিঠে বাদামি পালক । তার উপরে কালো ছোট দাগ ।ডানার উপরে সাদা অথবা লালচে রেখা । এরা কীটপতঙ্গ খেয়ে  ফসলের শত্রু নাশ করে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শস্য দানা এদের প্রিয় খাদ্য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D1FAE-6E43-44DF-BF6E-57CA8872A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80" y="1792710"/>
            <a:ext cx="3406374" cy="2389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DE928B-DA5C-4706-9E9E-515B25B9087B}"/>
              </a:ext>
            </a:extLst>
          </p:cNvPr>
          <p:cNvSpPr/>
          <p:nvPr/>
        </p:nvSpPr>
        <p:spPr>
          <a:xfrm>
            <a:off x="8197845" y="2279596"/>
            <a:ext cx="158251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70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13A3D-BD46-4CFC-A554-6A612983F29F}"/>
              </a:ext>
            </a:extLst>
          </p:cNvPr>
          <p:cNvSpPr txBox="1"/>
          <p:nvPr/>
        </p:nvSpPr>
        <p:spPr>
          <a:xfrm>
            <a:off x="838037" y="674914"/>
            <a:ext cx="1024793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বলতো,তোমরা ছবিতে যে পাখিটি  দেখতে পাচ্ছ এর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BAD15-1843-4819-9647-6202AD5EF051}"/>
              </a:ext>
            </a:extLst>
          </p:cNvPr>
          <p:cNvSpPr txBox="1"/>
          <p:nvPr/>
        </p:nvSpPr>
        <p:spPr>
          <a:xfrm>
            <a:off x="349409" y="5552453"/>
            <a:ext cx="11493181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ছোট আরেক পাখি টুনটুনি । পালকের রঙ জলপাই সবুজ 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মাথায় লালচে রঙের ছোপ 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লম্বা ঠোঁটের রঙ কালচে খয়েরি । পায়ের রঙ হলুদাভ 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লেজ লাড়িয়ে টুই টুই শব্দ করে উড়ে বেড়ায় । পোকামাকড় খেয়ে পরিবেশ সুন্দর রাখে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D1421-61FB-44D4-BD1D-D4D784FAABE4}"/>
              </a:ext>
            </a:extLst>
          </p:cNvPr>
          <p:cNvSpPr/>
          <p:nvPr/>
        </p:nvSpPr>
        <p:spPr>
          <a:xfrm>
            <a:off x="5304744" y="4729754"/>
            <a:ext cx="158251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41372-FCC7-4266-9F2B-E331B18E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/>
          <a:stretch/>
        </p:blipFill>
        <p:spPr>
          <a:xfrm>
            <a:off x="1429403" y="1545452"/>
            <a:ext cx="4295343" cy="29513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2C840-8485-4A3A-B254-B10934A80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90" y="1545453"/>
            <a:ext cx="4295343" cy="2951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96373-77DF-4318-90D2-859D09A94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2" y="1635585"/>
            <a:ext cx="4489917" cy="27835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02AD7-E9E2-40A8-860F-3A74F214893C}"/>
              </a:ext>
            </a:extLst>
          </p:cNvPr>
          <p:cNvSpPr txBox="1"/>
          <p:nvPr/>
        </p:nvSpPr>
        <p:spPr>
          <a:xfrm>
            <a:off x="838037" y="674914"/>
            <a:ext cx="1024793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বলতো,তোমরা ছবিতে যে পাখিটি  দেখতে পাচ্ছ এর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BB55F-D30F-4028-BCAC-B44D25AFEF14}"/>
              </a:ext>
            </a:extLst>
          </p:cNvPr>
          <p:cNvSpPr txBox="1"/>
          <p:nvPr/>
        </p:nvSpPr>
        <p:spPr>
          <a:xfrm>
            <a:off x="349409" y="5552453"/>
            <a:ext cx="11493181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চড়ুইয়ের মতো চঞ্চল স্বভাবের আরেকটি পাখি হলো বুলবুলি । বুলবুলির মাথা ও গলা কালো । মাথার উপর রাজকীয় কালো ঝুটি । এর তলপেট সাদা । তলপেটের শেষে লাল ছোপ । এরা খুব দ্রুত উড়তে পারে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AE61D-1898-4C4E-9EC0-DD037B95B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46" y="1635585"/>
            <a:ext cx="4457752" cy="27956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13C8F4-471E-493D-BC81-AC4138F2CA29}"/>
              </a:ext>
            </a:extLst>
          </p:cNvPr>
          <p:cNvSpPr/>
          <p:nvPr/>
        </p:nvSpPr>
        <p:spPr>
          <a:xfrm>
            <a:off x="5304744" y="4729754"/>
            <a:ext cx="1582512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3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44C4E-B9F3-4A87-8B4E-A7E7E6E679E0}"/>
              </a:ext>
            </a:extLst>
          </p:cNvPr>
          <p:cNvSpPr txBox="1"/>
          <p:nvPr/>
        </p:nvSpPr>
        <p:spPr>
          <a:xfrm>
            <a:off x="5352939" y="4493013"/>
            <a:ext cx="193930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পানকৌড়ি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6525B-AEBF-4245-81F1-456064B9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95" y="1279717"/>
            <a:ext cx="4200504" cy="30457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62E3CC-B47F-4263-B42F-E00AE98F5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83" y="1279717"/>
            <a:ext cx="4200504" cy="30100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78CED8-6E68-4E45-8DCA-8E379B6A2D09}"/>
              </a:ext>
            </a:extLst>
          </p:cNvPr>
          <p:cNvSpPr txBox="1"/>
          <p:nvPr/>
        </p:nvSpPr>
        <p:spPr>
          <a:xfrm>
            <a:off x="972031" y="480042"/>
            <a:ext cx="1024793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বলতো,তোমরা ছবিতে যে পাখিটি  দেখতে পাচ্ছ এর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6E08F-E1EA-427C-90BA-3412C39D23FD}"/>
              </a:ext>
            </a:extLst>
          </p:cNvPr>
          <p:cNvSpPr txBox="1"/>
          <p:nvPr/>
        </p:nvSpPr>
        <p:spPr>
          <a:xfrm>
            <a:off x="349408" y="5271094"/>
            <a:ext cx="11493181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সাথে যার সখ্য, সেই পাখিটির নাম পানকৌড়ি । পুকুর, খাল ও বিল এদের বিচরণক্ষেত্র । কুচকুচে কালো এই পাখি ডুব দিয়ে তিন মিটার পর্যন্ত সাঁতরাতে পারে । এদের পায়ের পাতা হাঁসের মতো । ঠোঁট তীক্ষ্ণ আর বাকাঁনো । এরা জলজ কীটপতঙ্গ খেতে ভালোবাসে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eme3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B3F37461-7035-4B45-A69B-7D2E769DF38F}" vid="{A0138DEC-B36D-4A4A-992F-F34FD2A55D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1801</TotalTime>
  <Words>765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Corbel</vt:lpstr>
      <vt:lpstr>NikoshBAN</vt:lpstr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586</cp:revision>
  <dcterms:created xsi:type="dcterms:W3CDTF">2020-02-27T15:15:23Z</dcterms:created>
  <dcterms:modified xsi:type="dcterms:W3CDTF">2020-04-17T05:30:19Z</dcterms:modified>
</cp:coreProperties>
</file>