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83" r:id="rId4"/>
    <p:sldId id="266" r:id="rId5"/>
    <p:sldId id="263" r:id="rId6"/>
    <p:sldId id="299" r:id="rId7"/>
    <p:sldId id="257" r:id="rId8"/>
    <p:sldId id="260" r:id="rId9"/>
    <p:sldId id="259" r:id="rId10"/>
    <p:sldId id="277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80" r:id="rId25"/>
    <p:sldId id="261" r:id="rId26"/>
    <p:sldId id="27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085D0-A077-4D0F-B464-CB18A775509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EAB961-1FA2-42CA-AE6E-FBD5A770F86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5246BB-162A-418A-96BC-72D89FA84BCC}" type="parTrans" cxnId="{DF4282EA-38C5-4ECD-8F27-79C624BF18A2}">
      <dgm:prSet/>
      <dgm:spPr/>
      <dgm:t>
        <a:bodyPr/>
        <a:lstStyle/>
        <a:p>
          <a:endParaRPr lang="en-US"/>
        </a:p>
      </dgm:t>
    </dgm:pt>
    <dgm:pt modelId="{081EBF8E-8D24-4EA4-A864-722F92BD2DDE}" type="sibTrans" cxnId="{DF4282EA-38C5-4ECD-8F27-79C624BF18A2}">
      <dgm:prSet/>
      <dgm:spPr/>
      <dgm:t>
        <a:bodyPr/>
        <a:lstStyle/>
        <a:p>
          <a:endParaRPr lang="en-US"/>
        </a:p>
      </dgm:t>
    </dgm:pt>
    <dgm:pt modelId="{D4D11A60-75C5-4864-8967-520E94A9D209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 ২৭শে সেপ্টেম্বর ২০১৬ সাল 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539230-36F6-4214-90BC-2EBC2F7F7691}" type="parTrans" cxnId="{1BAFF370-80E6-46A1-A686-B1D54FF6A329}">
      <dgm:prSet/>
      <dgm:spPr/>
      <dgm:t>
        <a:bodyPr/>
        <a:lstStyle/>
        <a:p>
          <a:endParaRPr lang="en-US"/>
        </a:p>
      </dgm:t>
    </dgm:pt>
    <dgm:pt modelId="{5953ABDD-F6B2-4509-86CD-D38B33EA9112}" type="sibTrans" cxnId="{1BAFF370-80E6-46A1-A686-B1D54FF6A329}">
      <dgm:prSet/>
      <dgm:spPr/>
      <dgm:t>
        <a:bodyPr/>
        <a:lstStyle/>
        <a:p>
          <a:endParaRPr lang="en-US"/>
        </a:p>
      </dgm:t>
    </dgm:pt>
    <dgm:pt modelId="{1660AB0B-B137-4971-AA77-CAE44B5D4E99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গ্রন্থ-একদা এক রাজ্যে,অগ্নি ও জলের কবিতা রাজনৈতিক কবিতা  ।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CDEA7-4D16-4702-8482-D8DCCACB9C8F}" type="parTrans" cxnId="{9E1BC2F0-402E-46F7-885A-7D4554E60B61}">
      <dgm:prSet/>
      <dgm:spPr/>
      <dgm:t>
        <a:bodyPr/>
        <a:lstStyle/>
        <a:p>
          <a:endParaRPr lang="en-US"/>
        </a:p>
      </dgm:t>
    </dgm:pt>
    <dgm:pt modelId="{2CB71952-B1E5-4F5C-8E4F-1BC8DE67D6B1}" type="sibTrans" cxnId="{9E1BC2F0-402E-46F7-885A-7D4554E60B61}">
      <dgm:prSet/>
      <dgm:spPr/>
      <dgm:t>
        <a:bodyPr/>
        <a:lstStyle/>
        <a:p>
          <a:endParaRPr lang="en-US"/>
        </a:p>
      </dgm:t>
    </dgm:pt>
    <dgm:pt modelId="{864018EE-7B71-4A10-9A40-1B3190CED008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কর্মজীবন-সাংবাদিকতা ও বাংলা সাহিত্যকে সমৃদ্ধ করেছেন </a:t>
          </a:r>
          <a:endParaRPr lang="en-US" dirty="0"/>
        </a:p>
      </dgm:t>
    </dgm:pt>
    <dgm:pt modelId="{E5B8A39E-E807-4C99-A9BA-43C3A539D642}" type="parTrans" cxnId="{EC0718C9-6CEE-458D-B330-38604F862C15}">
      <dgm:prSet/>
      <dgm:spPr/>
      <dgm:t>
        <a:bodyPr/>
        <a:lstStyle/>
        <a:p>
          <a:endParaRPr lang="en-US"/>
        </a:p>
      </dgm:t>
    </dgm:pt>
    <dgm:pt modelId="{871164C7-2DC3-47A7-86CB-11FB1CF3A487}" type="sibTrans" cxnId="{EC0718C9-6CEE-458D-B330-38604F862C15}">
      <dgm:prSet/>
      <dgm:spPr/>
      <dgm:t>
        <a:bodyPr/>
        <a:lstStyle/>
        <a:p>
          <a:endParaRPr lang="en-US"/>
        </a:p>
      </dgm:t>
    </dgm:pt>
    <dgm:pt modelId="{30FA9EAE-551B-446E-A6B2-B077D1DC5D05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শিক্ষাজীবন- ঢাকা  কলেজিয়েট থেকে স্কুল, জগন্নাথ কলেজ থেকে ইন্টারমিডিয়েট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991D4-2D61-4D6A-B50D-B8EFAFD44D55}" type="parTrans" cxnId="{36F9C3F3-881E-4E99-8E58-3237713A4FCC}">
      <dgm:prSet/>
      <dgm:spPr/>
      <dgm:t>
        <a:bodyPr/>
        <a:lstStyle/>
        <a:p>
          <a:endParaRPr lang="en-US"/>
        </a:p>
      </dgm:t>
    </dgm:pt>
    <dgm:pt modelId="{F3536E54-DEBE-4379-960D-2A5766A5B002}" type="sibTrans" cxnId="{36F9C3F3-881E-4E99-8E58-3237713A4FCC}">
      <dgm:prSet/>
      <dgm:spPr/>
      <dgm:t>
        <a:bodyPr/>
        <a:lstStyle/>
        <a:p>
          <a:endParaRPr lang="en-US"/>
        </a:p>
      </dgm:t>
    </dgm:pt>
    <dgm:pt modelId="{6772802C-CC6D-4928-BC20-712E71F2A26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পিতা-ডাঃ সৈয়দ সিদ্দিক হুসাইন,মাতা-সৈয়দা হালিমা খাতুন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68796-A449-48DC-BDF2-A59064474742}" type="parTrans" cxnId="{E2311E2E-C676-4D9F-9A28-A9B07AFBF7D4}">
      <dgm:prSet/>
      <dgm:spPr/>
      <dgm:t>
        <a:bodyPr/>
        <a:lstStyle/>
        <a:p>
          <a:endParaRPr lang="en-US"/>
        </a:p>
      </dgm:t>
    </dgm:pt>
    <dgm:pt modelId="{86125194-A454-421B-8E22-5BA588D2AD6D}" type="sibTrans" cxnId="{E2311E2E-C676-4D9F-9A28-A9B07AFBF7D4}">
      <dgm:prSet/>
      <dgm:spPr/>
      <dgm:t>
        <a:bodyPr/>
        <a:lstStyle/>
        <a:p>
          <a:endParaRPr lang="en-US"/>
        </a:p>
      </dgm:t>
    </dgm:pt>
    <dgm:pt modelId="{BD7A6C66-0084-4D06-BDEE-58FC8C08DBBF}">
      <dgm:prSet/>
      <dgm:spPr/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জন্ম-২৭শে ডিসেম্বর ১৯৩৫ সালে কুড়িগ্রাম শহরে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4CFF8-958A-4EBF-9127-163C6D9B29D3}" type="parTrans" cxnId="{C1284A9E-9577-4E59-B64C-4276E8D52BD2}">
      <dgm:prSet/>
      <dgm:spPr/>
      <dgm:t>
        <a:bodyPr/>
        <a:lstStyle/>
        <a:p>
          <a:endParaRPr lang="en-US"/>
        </a:p>
      </dgm:t>
    </dgm:pt>
    <dgm:pt modelId="{F3D7480F-0909-4AB0-AAD9-CE473D23E7D4}" type="sibTrans" cxnId="{C1284A9E-9577-4E59-B64C-4276E8D52BD2}">
      <dgm:prSet/>
      <dgm:spPr/>
      <dgm:t>
        <a:bodyPr/>
        <a:lstStyle/>
        <a:p>
          <a:endParaRPr lang="en-US"/>
        </a:p>
      </dgm:t>
    </dgm:pt>
    <dgm:pt modelId="{518AB05E-82A0-4760-8325-92ECD9B287A1}" type="pres">
      <dgm:prSet presAssocID="{633085D0-A077-4D0F-B464-CB18A77550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8F02A-31A0-4CB9-A179-28467F22D64C}" type="pres">
      <dgm:prSet presAssocID="{6FEAB961-1FA2-42CA-AE6E-FBD5A770F86F}" presName="centerShape" presStyleLbl="node0" presStyleIdx="0" presStyleCnt="1" custLinFactNeighborX="-190" custLinFactNeighborY="-3384"/>
      <dgm:spPr/>
      <dgm:t>
        <a:bodyPr/>
        <a:lstStyle/>
        <a:p>
          <a:endParaRPr lang="en-US"/>
        </a:p>
      </dgm:t>
    </dgm:pt>
    <dgm:pt modelId="{643FC64B-E729-4AEF-B087-91B48FE8CB60}" type="pres">
      <dgm:prSet presAssocID="{CD14CFF8-958A-4EBF-9127-163C6D9B29D3}" presName="parTrans" presStyleLbl="bgSibTrans2D1" presStyleIdx="0" presStyleCnt="6" custAng="357004" custScaleX="52212" custLinFactNeighborX="-28796" custLinFactNeighborY="-2025"/>
      <dgm:spPr/>
      <dgm:t>
        <a:bodyPr/>
        <a:lstStyle/>
        <a:p>
          <a:endParaRPr lang="en-US"/>
        </a:p>
      </dgm:t>
    </dgm:pt>
    <dgm:pt modelId="{D6F1E8A3-7D5A-4754-B7A3-89FB4100284E}" type="pres">
      <dgm:prSet presAssocID="{BD7A6C66-0084-4D06-BDEE-58FC8C08DBBF}" presName="node" presStyleLbl="node1" presStyleIdx="0" presStyleCnt="6" custScaleX="147516" custRadScaleRad="104188" custRadScaleInc="-592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66CAB-5E8E-4BE3-9065-808D9B207BA9}" type="pres">
      <dgm:prSet presAssocID="{FEB68796-A449-48DC-BDF2-A59064474742}" presName="parTrans" presStyleLbl="bgSibTrans2D1" presStyleIdx="1" presStyleCnt="6" custScaleX="44451" custLinFactNeighborX="-24282" custLinFactNeighborY="16196"/>
      <dgm:spPr/>
      <dgm:t>
        <a:bodyPr/>
        <a:lstStyle/>
        <a:p>
          <a:endParaRPr lang="en-US"/>
        </a:p>
      </dgm:t>
    </dgm:pt>
    <dgm:pt modelId="{6076707B-5DBB-4F8D-83C8-F09568300204}" type="pres">
      <dgm:prSet presAssocID="{6772802C-CC6D-4928-BC20-712E71F2A26F}" presName="node" presStyleLbl="node1" presStyleIdx="1" presStyleCnt="6" custScaleX="150350" custRadScaleRad="117805" custRadScaleInc="397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0193-1A0F-4BAA-80A2-9B43D1BE0593}" type="pres">
      <dgm:prSet presAssocID="{E23991D4-2D61-4D6A-B50D-B8EFAFD44D55}" presName="parTrans" presStyleLbl="bgSibTrans2D1" presStyleIdx="2" presStyleCnt="6" custScaleX="51105" custLinFactNeighborX="-16799" custLinFactNeighborY="48591"/>
      <dgm:spPr/>
      <dgm:t>
        <a:bodyPr/>
        <a:lstStyle/>
        <a:p>
          <a:endParaRPr lang="en-US"/>
        </a:p>
      </dgm:t>
    </dgm:pt>
    <dgm:pt modelId="{C2F1F454-323A-4D84-9E71-452EC4F19003}" type="pres">
      <dgm:prSet presAssocID="{30FA9EAE-551B-446E-A6B2-B077D1DC5D05}" presName="node" presStyleLbl="node1" presStyleIdx="2" presStyleCnt="6" custScaleX="183484" custRadScaleRad="107632" custRadScaleInc="16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87E7-3BCA-43AF-97D8-365AEC255029}" type="pres">
      <dgm:prSet presAssocID="{E5B8A39E-E807-4C99-A9BA-43C3A539D642}" presName="parTrans" presStyleLbl="bgSibTrans2D1" presStyleIdx="3" presStyleCnt="6" custScaleX="56263" custLinFactNeighborX="20070" custLinFactNeighborY="46567"/>
      <dgm:spPr/>
      <dgm:t>
        <a:bodyPr/>
        <a:lstStyle/>
        <a:p>
          <a:endParaRPr lang="en-US"/>
        </a:p>
      </dgm:t>
    </dgm:pt>
    <dgm:pt modelId="{0EEC6B6C-7752-4E6F-B511-E10D9449DED3}" type="pres">
      <dgm:prSet presAssocID="{864018EE-7B71-4A10-9A40-1B3190CED008}" presName="node" presStyleLbl="node1" presStyleIdx="3" presStyleCnt="6" custScaleX="192083" custScaleY="89744" custRadScaleRad="106931" custRadScaleInc="-15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E4745-A4F0-45B3-9277-C7A68B6678BC}" type="pres">
      <dgm:prSet presAssocID="{D13CDEA7-4D16-4702-8482-D8DCCACB9C8F}" presName="parTrans" presStyleLbl="bgSibTrans2D1" presStyleIdx="4" presStyleCnt="6" custScaleX="39364" custLinFactNeighborX="25187" custLinFactNeighborY="-2029"/>
      <dgm:spPr/>
      <dgm:t>
        <a:bodyPr/>
        <a:lstStyle/>
        <a:p>
          <a:endParaRPr lang="en-US"/>
        </a:p>
      </dgm:t>
    </dgm:pt>
    <dgm:pt modelId="{DEDB3505-C152-49B1-8A0C-9E7C30027EF8}" type="pres">
      <dgm:prSet presAssocID="{1660AB0B-B137-4971-AA77-CAE44B5D4E99}" presName="node" presStyleLbl="node1" presStyleIdx="4" presStyleCnt="6" custScaleX="166816" custRadScaleRad="122547" custRadScaleInc="-401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EB99B-F8EA-4F62-8162-02581A5FF36F}" type="pres">
      <dgm:prSet presAssocID="{D6539230-36F6-4214-90BC-2EBC2F7F7691}" presName="parTrans" presStyleLbl="bgSibTrans2D1" presStyleIdx="5" presStyleCnt="6" custScaleX="54544" custLinFactNeighborX="29662" custLinFactNeighborY="8099"/>
      <dgm:spPr/>
      <dgm:t>
        <a:bodyPr/>
        <a:lstStyle/>
        <a:p>
          <a:endParaRPr lang="en-US"/>
        </a:p>
      </dgm:t>
    </dgm:pt>
    <dgm:pt modelId="{9868BD70-8563-40A3-9FEB-8EE7A744E053}" type="pres">
      <dgm:prSet presAssocID="{D4D11A60-75C5-4864-8967-520E94A9D209}" presName="node" presStyleLbl="node1" presStyleIdx="5" presStyleCnt="6" custScaleX="156995" custRadScaleRad="114203" custRadScaleInc="-59872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63DF6511-4066-4D15-B6E6-0372AA790F0E}" type="presOf" srcId="{1660AB0B-B137-4971-AA77-CAE44B5D4E99}" destId="{DEDB3505-C152-49B1-8A0C-9E7C30027EF8}" srcOrd="0" destOrd="0" presId="urn:microsoft.com/office/officeart/2005/8/layout/radial4"/>
    <dgm:cxn modelId="{C1284A9E-9577-4E59-B64C-4276E8D52BD2}" srcId="{6FEAB961-1FA2-42CA-AE6E-FBD5A770F86F}" destId="{BD7A6C66-0084-4D06-BDEE-58FC8C08DBBF}" srcOrd="0" destOrd="0" parTransId="{CD14CFF8-958A-4EBF-9127-163C6D9B29D3}" sibTransId="{F3D7480F-0909-4AB0-AAD9-CE473D23E7D4}"/>
    <dgm:cxn modelId="{DF4282EA-38C5-4ECD-8F27-79C624BF18A2}" srcId="{633085D0-A077-4D0F-B464-CB18A7755094}" destId="{6FEAB961-1FA2-42CA-AE6E-FBD5A770F86F}" srcOrd="0" destOrd="0" parTransId="{755246BB-162A-418A-96BC-72D89FA84BCC}" sibTransId="{081EBF8E-8D24-4EA4-A864-722F92BD2DDE}"/>
    <dgm:cxn modelId="{F29AAD4F-355F-43AC-9063-BD4D19DA9985}" type="presOf" srcId="{FEB68796-A449-48DC-BDF2-A59064474742}" destId="{4E966CAB-5E8E-4BE3-9065-808D9B207BA9}" srcOrd="0" destOrd="0" presId="urn:microsoft.com/office/officeart/2005/8/layout/radial4"/>
    <dgm:cxn modelId="{77E20AF6-2B7C-4DBE-9BF8-6E7A5386574E}" type="presOf" srcId="{BD7A6C66-0084-4D06-BDEE-58FC8C08DBBF}" destId="{D6F1E8A3-7D5A-4754-B7A3-89FB4100284E}" srcOrd="0" destOrd="0" presId="urn:microsoft.com/office/officeart/2005/8/layout/radial4"/>
    <dgm:cxn modelId="{E2311E2E-C676-4D9F-9A28-A9B07AFBF7D4}" srcId="{6FEAB961-1FA2-42CA-AE6E-FBD5A770F86F}" destId="{6772802C-CC6D-4928-BC20-712E71F2A26F}" srcOrd="1" destOrd="0" parTransId="{FEB68796-A449-48DC-BDF2-A59064474742}" sibTransId="{86125194-A454-421B-8E22-5BA588D2AD6D}"/>
    <dgm:cxn modelId="{813D765A-B0E7-49AC-979A-37D7806E704D}" type="presOf" srcId="{6772802C-CC6D-4928-BC20-712E71F2A26F}" destId="{6076707B-5DBB-4F8D-83C8-F09568300204}" srcOrd="0" destOrd="0" presId="urn:microsoft.com/office/officeart/2005/8/layout/radial4"/>
    <dgm:cxn modelId="{EC0718C9-6CEE-458D-B330-38604F862C15}" srcId="{6FEAB961-1FA2-42CA-AE6E-FBD5A770F86F}" destId="{864018EE-7B71-4A10-9A40-1B3190CED008}" srcOrd="3" destOrd="0" parTransId="{E5B8A39E-E807-4C99-A9BA-43C3A539D642}" sibTransId="{871164C7-2DC3-47A7-86CB-11FB1CF3A487}"/>
    <dgm:cxn modelId="{D8BFF9E6-2446-43D2-8F92-E7A8CEB4E9B3}" type="presOf" srcId="{633085D0-A077-4D0F-B464-CB18A7755094}" destId="{518AB05E-82A0-4760-8325-92ECD9B287A1}" srcOrd="0" destOrd="0" presId="urn:microsoft.com/office/officeart/2005/8/layout/radial4"/>
    <dgm:cxn modelId="{AFE16E30-FF0C-463D-9C3E-831FD74B5CDE}" type="presOf" srcId="{E5B8A39E-E807-4C99-A9BA-43C3A539D642}" destId="{D16887E7-3BCA-43AF-97D8-365AEC255029}" srcOrd="0" destOrd="0" presId="urn:microsoft.com/office/officeart/2005/8/layout/radial4"/>
    <dgm:cxn modelId="{141B9F82-E31F-4F84-8C1F-B910552CE8BA}" type="presOf" srcId="{30FA9EAE-551B-446E-A6B2-B077D1DC5D05}" destId="{C2F1F454-323A-4D84-9E71-452EC4F19003}" srcOrd="0" destOrd="0" presId="urn:microsoft.com/office/officeart/2005/8/layout/radial4"/>
    <dgm:cxn modelId="{317BF89D-28B2-4958-BC0E-2B8084EAF498}" type="presOf" srcId="{D13CDEA7-4D16-4702-8482-D8DCCACB9C8F}" destId="{9CDE4745-A4F0-45B3-9277-C7A68B6678BC}" srcOrd="0" destOrd="0" presId="urn:microsoft.com/office/officeart/2005/8/layout/radial4"/>
    <dgm:cxn modelId="{984225BD-884D-400A-B094-0523A5A1A0E9}" type="presOf" srcId="{E23991D4-2D61-4D6A-B50D-B8EFAFD44D55}" destId="{E2460193-1A0F-4BAA-80A2-9B43D1BE0593}" srcOrd="0" destOrd="0" presId="urn:microsoft.com/office/officeart/2005/8/layout/radial4"/>
    <dgm:cxn modelId="{1BAFF370-80E6-46A1-A686-B1D54FF6A329}" srcId="{6FEAB961-1FA2-42CA-AE6E-FBD5A770F86F}" destId="{D4D11A60-75C5-4864-8967-520E94A9D209}" srcOrd="5" destOrd="0" parTransId="{D6539230-36F6-4214-90BC-2EBC2F7F7691}" sibTransId="{5953ABDD-F6B2-4509-86CD-D38B33EA9112}"/>
    <dgm:cxn modelId="{9E1BC2F0-402E-46F7-885A-7D4554E60B61}" srcId="{6FEAB961-1FA2-42CA-AE6E-FBD5A770F86F}" destId="{1660AB0B-B137-4971-AA77-CAE44B5D4E99}" srcOrd="4" destOrd="0" parTransId="{D13CDEA7-4D16-4702-8482-D8DCCACB9C8F}" sibTransId="{2CB71952-B1E5-4F5C-8E4F-1BC8DE67D6B1}"/>
    <dgm:cxn modelId="{D310039B-98F6-4C63-8314-7DC13EE86632}" type="presOf" srcId="{D4D11A60-75C5-4864-8967-520E94A9D209}" destId="{9868BD70-8563-40A3-9FEB-8EE7A744E053}" srcOrd="0" destOrd="0" presId="urn:microsoft.com/office/officeart/2005/8/layout/radial4"/>
    <dgm:cxn modelId="{36F9C3F3-881E-4E99-8E58-3237713A4FCC}" srcId="{6FEAB961-1FA2-42CA-AE6E-FBD5A770F86F}" destId="{30FA9EAE-551B-446E-A6B2-B077D1DC5D05}" srcOrd="2" destOrd="0" parTransId="{E23991D4-2D61-4D6A-B50D-B8EFAFD44D55}" sibTransId="{F3536E54-DEBE-4379-960D-2A5766A5B002}"/>
    <dgm:cxn modelId="{0CBF16E0-0478-4728-ABDC-67ABC456CDC4}" type="presOf" srcId="{CD14CFF8-958A-4EBF-9127-163C6D9B29D3}" destId="{643FC64B-E729-4AEF-B087-91B48FE8CB60}" srcOrd="0" destOrd="0" presId="urn:microsoft.com/office/officeart/2005/8/layout/radial4"/>
    <dgm:cxn modelId="{603FC601-D09F-45D1-AEE8-92BF5D550DC7}" type="presOf" srcId="{6FEAB961-1FA2-42CA-AE6E-FBD5A770F86F}" destId="{E348F02A-31A0-4CB9-A179-28467F22D64C}" srcOrd="0" destOrd="0" presId="urn:microsoft.com/office/officeart/2005/8/layout/radial4"/>
    <dgm:cxn modelId="{F2838D8F-BFA0-4638-B8B7-B5CAC4E434B0}" type="presOf" srcId="{D6539230-36F6-4214-90BC-2EBC2F7F7691}" destId="{335EB99B-F8EA-4F62-8162-02581A5FF36F}" srcOrd="0" destOrd="0" presId="urn:microsoft.com/office/officeart/2005/8/layout/radial4"/>
    <dgm:cxn modelId="{5C4B6BB0-590D-4CB4-B808-89CB149AEA72}" type="presOf" srcId="{864018EE-7B71-4A10-9A40-1B3190CED008}" destId="{0EEC6B6C-7752-4E6F-B511-E10D9449DED3}" srcOrd="0" destOrd="0" presId="urn:microsoft.com/office/officeart/2005/8/layout/radial4"/>
    <dgm:cxn modelId="{E4222706-EA44-4346-95D2-EB145DFB2BAB}" type="presParOf" srcId="{518AB05E-82A0-4760-8325-92ECD9B287A1}" destId="{E348F02A-31A0-4CB9-A179-28467F22D64C}" srcOrd="0" destOrd="0" presId="urn:microsoft.com/office/officeart/2005/8/layout/radial4"/>
    <dgm:cxn modelId="{0985D7A5-685B-45AE-83C4-7727D5FA8560}" type="presParOf" srcId="{518AB05E-82A0-4760-8325-92ECD9B287A1}" destId="{643FC64B-E729-4AEF-B087-91B48FE8CB60}" srcOrd="1" destOrd="0" presId="urn:microsoft.com/office/officeart/2005/8/layout/radial4"/>
    <dgm:cxn modelId="{5159A624-14E6-4BD4-8438-F063CA6905F2}" type="presParOf" srcId="{518AB05E-82A0-4760-8325-92ECD9B287A1}" destId="{D6F1E8A3-7D5A-4754-B7A3-89FB4100284E}" srcOrd="2" destOrd="0" presId="urn:microsoft.com/office/officeart/2005/8/layout/radial4"/>
    <dgm:cxn modelId="{488EB5DD-15D3-48B5-9474-5F64FF2A163B}" type="presParOf" srcId="{518AB05E-82A0-4760-8325-92ECD9B287A1}" destId="{4E966CAB-5E8E-4BE3-9065-808D9B207BA9}" srcOrd="3" destOrd="0" presId="urn:microsoft.com/office/officeart/2005/8/layout/radial4"/>
    <dgm:cxn modelId="{6C9F7965-0FFF-428A-BC06-CED1CF01E6F1}" type="presParOf" srcId="{518AB05E-82A0-4760-8325-92ECD9B287A1}" destId="{6076707B-5DBB-4F8D-83C8-F09568300204}" srcOrd="4" destOrd="0" presId="urn:microsoft.com/office/officeart/2005/8/layout/radial4"/>
    <dgm:cxn modelId="{1F5FFBE0-0AD5-4350-8ED3-922CF992EDF6}" type="presParOf" srcId="{518AB05E-82A0-4760-8325-92ECD9B287A1}" destId="{E2460193-1A0F-4BAA-80A2-9B43D1BE0593}" srcOrd="5" destOrd="0" presId="urn:microsoft.com/office/officeart/2005/8/layout/radial4"/>
    <dgm:cxn modelId="{770F4646-65CF-45F8-84B9-DF897F1C1780}" type="presParOf" srcId="{518AB05E-82A0-4760-8325-92ECD9B287A1}" destId="{C2F1F454-323A-4D84-9E71-452EC4F19003}" srcOrd="6" destOrd="0" presId="urn:microsoft.com/office/officeart/2005/8/layout/radial4"/>
    <dgm:cxn modelId="{F6943403-A199-4F6B-B085-3F4CB7DED6AF}" type="presParOf" srcId="{518AB05E-82A0-4760-8325-92ECD9B287A1}" destId="{D16887E7-3BCA-43AF-97D8-365AEC255029}" srcOrd="7" destOrd="0" presId="urn:microsoft.com/office/officeart/2005/8/layout/radial4"/>
    <dgm:cxn modelId="{92274E13-9A20-4897-897B-640FF5D890B8}" type="presParOf" srcId="{518AB05E-82A0-4760-8325-92ECD9B287A1}" destId="{0EEC6B6C-7752-4E6F-B511-E10D9449DED3}" srcOrd="8" destOrd="0" presId="urn:microsoft.com/office/officeart/2005/8/layout/radial4"/>
    <dgm:cxn modelId="{0F25F818-9DDC-468A-B44F-0EFE8D9C764C}" type="presParOf" srcId="{518AB05E-82A0-4760-8325-92ECD9B287A1}" destId="{9CDE4745-A4F0-45B3-9277-C7A68B6678BC}" srcOrd="9" destOrd="0" presId="urn:microsoft.com/office/officeart/2005/8/layout/radial4"/>
    <dgm:cxn modelId="{BF8F5748-9120-4904-B2EA-71C9C6E43CE8}" type="presParOf" srcId="{518AB05E-82A0-4760-8325-92ECD9B287A1}" destId="{DEDB3505-C152-49B1-8A0C-9E7C30027EF8}" srcOrd="10" destOrd="0" presId="urn:microsoft.com/office/officeart/2005/8/layout/radial4"/>
    <dgm:cxn modelId="{B353C967-DF08-47CB-A66F-A8DBFF0C3995}" type="presParOf" srcId="{518AB05E-82A0-4760-8325-92ECD9B287A1}" destId="{335EB99B-F8EA-4F62-8162-02581A5FF36F}" srcOrd="11" destOrd="0" presId="urn:microsoft.com/office/officeart/2005/8/layout/radial4"/>
    <dgm:cxn modelId="{899F2CF1-D51E-420F-848C-D1C3E27325FA}" type="presParOf" srcId="{518AB05E-82A0-4760-8325-92ECD9B287A1}" destId="{9868BD70-8563-40A3-9FEB-8EE7A744E05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8F02A-31A0-4CB9-A179-28467F22D64C}">
      <dsp:nvSpPr>
        <dsp:cNvPr id="0" name=""/>
        <dsp:cNvSpPr/>
      </dsp:nvSpPr>
      <dsp:spPr>
        <a:xfrm>
          <a:off x="3931514" y="2401451"/>
          <a:ext cx="2144504" cy="21445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45569" y="2715506"/>
        <a:ext cx="1516394" cy="1516394"/>
      </dsp:txXfrm>
    </dsp:sp>
    <dsp:sp modelId="{643FC64B-E729-4AEF-B087-91B48FE8CB60}">
      <dsp:nvSpPr>
        <dsp:cNvPr id="0" name=""/>
        <dsp:cNvSpPr/>
      </dsp:nvSpPr>
      <dsp:spPr>
        <a:xfrm rot="719178">
          <a:off x="6083556" y="3398521"/>
          <a:ext cx="1156612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1E8A3-7D5A-4754-B7A3-89FB4100284E}">
      <dsp:nvSpPr>
        <dsp:cNvPr id="0" name=""/>
        <dsp:cNvSpPr/>
      </dsp:nvSpPr>
      <dsp:spPr>
        <a:xfrm>
          <a:off x="7294007" y="3232502"/>
          <a:ext cx="2214441" cy="12009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জন্ম-২৭শে ডিসেম্বর ১৯৩৫ সালে কুড়িগ্রাম শহরে 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9181" y="3267676"/>
        <a:ext cx="2144093" cy="1130574"/>
      </dsp:txXfrm>
    </dsp:sp>
    <dsp:sp modelId="{4E966CAB-5E8E-4BE3-9065-808D9B207BA9}">
      <dsp:nvSpPr>
        <dsp:cNvPr id="0" name=""/>
        <dsp:cNvSpPr/>
      </dsp:nvSpPr>
      <dsp:spPr>
        <a:xfrm rot="20304857">
          <a:off x="6137695" y="2351892"/>
          <a:ext cx="1127158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6707B-5DBB-4F8D-83C8-F09568300204}">
      <dsp:nvSpPr>
        <dsp:cNvPr id="0" name=""/>
        <dsp:cNvSpPr/>
      </dsp:nvSpPr>
      <dsp:spPr>
        <a:xfrm>
          <a:off x="7367458" y="1491596"/>
          <a:ext cx="2256984" cy="12009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পিতা-ডাঃ সৈয়দ সিদ্দিক হুসাইন,মাতা-সৈয়দা হালিমা খাতুন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2632" y="1526770"/>
        <a:ext cx="2186636" cy="1130574"/>
      </dsp:txXfrm>
    </dsp:sp>
    <dsp:sp modelId="{E2460193-1A0F-4BAA-80A2-9B43D1BE0593}">
      <dsp:nvSpPr>
        <dsp:cNvPr id="0" name=""/>
        <dsp:cNvSpPr/>
      </dsp:nvSpPr>
      <dsp:spPr>
        <a:xfrm rot="18151320">
          <a:off x="5318246" y="1561826"/>
          <a:ext cx="1084886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1F454-323A-4D84-9E71-452EC4F19003}">
      <dsp:nvSpPr>
        <dsp:cNvPr id="0" name=""/>
        <dsp:cNvSpPr/>
      </dsp:nvSpPr>
      <dsp:spPr>
        <a:xfrm>
          <a:off x="5410769" y="74995"/>
          <a:ext cx="2754376" cy="12009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শিক্ষাজীবন- ঢাকা  কলেজিয়েট থেকে স্কুল, জগন্নাথ কলেজ থেকে ইন্টারমিডিয়েট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5943" y="110169"/>
        <a:ext cx="2684028" cy="1130574"/>
      </dsp:txXfrm>
    </dsp:sp>
    <dsp:sp modelId="{D16887E7-3BCA-43AF-97D8-365AEC255029}">
      <dsp:nvSpPr>
        <dsp:cNvPr id="0" name=""/>
        <dsp:cNvSpPr/>
      </dsp:nvSpPr>
      <dsp:spPr>
        <a:xfrm rot="14390498">
          <a:off x="3712072" y="1519013"/>
          <a:ext cx="1173416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C6B6C-7752-4E6F-B511-E10D9449DED3}">
      <dsp:nvSpPr>
        <dsp:cNvPr id="0" name=""/>
        <dsp:cNvSpPr/>
      </dsp:nvSpPr>
      <dsp:spPr>
        <a:xfrm>
          <a:off x="1914579" y="99473"/>
          <a:ext cx="2883460" cy="10777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কর্মজীবন-সাংবাদিকতা ও বাংলা সাহিত্যকে সমৃদ্ধ করেছেন </a:t>
          </a:r>
          <a:endParaRPr lang="en-US" sz="2100" kern="1200" dirty="0"/>
        </a:p>
      </dsp:txBody>
      <dsp:txXfrm>
        <a:off x="1946145" y="131039"/>
        <a:ext cx="2820328" cy="1014624"/>
      </dsp:txXfrm>
    </dsp:sp>
    <dsp:sp modelId="{9CDE4745-A4F0-45B3-9277-C7A68B6678BC}">
      <dsp:nvSpPr>
        <dsp:cNvPr id="0" name=""/>
        <dsp:cNvSpPr/>
      </dsp:nvSpPr>
      <dsp:spPr>
        <a:xfrm rot="12041050">
          <a:off x="2756413" y="2251861"/>
          <a:ext cx="1048382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3505-C152-49B1-8A0C-9E7C30027EF8}">
      <dsp:nvSpPr>
        <dsp:cNvPr id="0" name=""/>
        <dsp:cNvSpPr/>
      </dsp:nvSpPr>
      <dsp:spPr>
        <a:xfrm>
          <a:off x="111900" y="1499032"/>
          <a:ext cx="2504163" cy="12009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গ্রন্থ-একদা এক রাজ্যে,অগ্নি ও জলের কবিতা রাজনৈতিক কবিতা  । 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7074" y="1534206"/>
        <a:ext cx="2433815" cy="1130574"/>
      </dsp:txXfrm>
    </dsp:sp>
    <dsp:sp modelId="{335EB99B-F8EA-4F62-8162-02581A5FF36F}">
      <dsp:nvSpPr>
        <dsp:cNvPr id="0" name=""/>
        <dsp:cNvSpPr/>
      </dsp:nvSpPr>
      <dsp:spPr>
        <a:xfrm rot="10618779">
          <a:off x="2604945" y="3347321"/>
          <a:ext cx="1357715" cy="611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8BD70-8563-40A3-9FEB-8EE7A744E053}">
      <dsp:nvSpPr>
        <dsp:cNvPr id="0" name=""/>
        <dsp:cNvSpPr/>
      </dsp:nvSpPr>
      <dsp:spPr>
        <a:xfrm>
          <a:off x="124208" y="3068531"/>
          <a:ext cx="2356735" cy="1200922"/>
        </a:xfrm>
        <a:prstGeom prst="flowChartAlternateProces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মৃত্যু- ২৭শে সেপ্টেম্বর ২০১৬ সাল ।</a:t>
          </a:r>
          <a:endParaRPr lang="en-US" sz="21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2831" y="3127154"/>
        <a:ext cx="2239489" cy="1083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3552-CD3C-415E-84A2-5F867DB0C157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CD0-D65E-4C9E-B173-2A442319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3833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8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3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28F74-9B91-4698-81E5-25CF8D6591CF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03018-52AA-4C2C-953D-D3898749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94716" y="6413679"/>
            <a:ext cx="6980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26126"/>
            <a:ext cx="12200708" cy="6831874"/>
          </a:xfrm>
          <a:prstGeom prst="rect">
            <a:avLst/>
          </a:prstGeom>
          <a:noFill/>
          <a:ln w="161925" cap="sq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60000">
                  <a:srgbClr val="218739"/>
                </a:gs>
                <a:gs pos="32000">
                  <a:srgbClr val="00B050"/>
                </a:gs>
                <a:gs pos="100000">
                  <a:srgbClr val="92D05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round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2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834" y="1083214"/>
            <a:ext cx="755033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632364"/>
            <a:ext cx="115214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বাংলায়,আমি বাংলায় কথা বলি,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 হাজার বছর চলি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666206"/>
            <a:ext cx="3500846" cy="3198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2" y="692331"/>
            <a:ext cx="3357970" cy="316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653143"/>
            <a:ext cx="354003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9" y="4781005"/>
            <a:ext cx="8281852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কোমলে আমার চলার চিহ্ন ফেলে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তেরোশত নদী শুধায় আমাকে, ‘কোথা থেকে তুমি এলে ?’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496388"/>
            <a:ext cx="5436324" cy="364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b="12057"/>
          <a:stretch/>
        </p:blipFill>
        <p:spPr>
          <a:xfrm>
            <a:off x="396102" y="483325"/>
            <a:ext cx="5560561" cy="3644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0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251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চর্যাপদের অক্ষরগুলো থেকে।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সওদাগরের ডিংগার বহর থেকে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673825"/>
            <a:ext cx="5275852" cy="3623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19" y="666205"/>
            <a:ext cx="5416485" cy="3605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কৈবর্তের বিদ্রোহী গ্রাম থেকে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পালযুগ নামে চিত্রকলার থেকে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4766"/>
            <a:ext cx="5381897" cy="372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88553"/>
            <a:ext cx="5630092" cy="3709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1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বাংগালি পাহাড়পুরের বৌদ্ধবিহার থেকে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বাঙ্গালী জোড়বাংলার মন্দির-বেদি থেকে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87829"/>
            <a:ext cx="5185955" cy="354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574765"/>
            <a:ext cx="5643153" cy="3553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2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4197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বরেন্দ্রভূমে সোনা মসজিদ থেকে 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আউল-বাউল মাটির দেউল থেকে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546927"/>
            <a:ext cx="5499461" cy="3737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535577"/>
            <a:ext cx="5590903" cy="374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5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4715691"/>
            <a:ext cx="7955281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সার্বভৌম বারোভূঁইয়ার থেকে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‘কমলার দীঘি’,‘মহূয়ার পালা’ থেকে।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7" y="480604"/>
            <a:ext cx="4152157" cy="3529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4" y="465727"/>
            <a:ext cx="3605350" cy="3596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22" y="483326"/>
            <a:ext cx="3200401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4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তিতুমির আর হাজী শরিয়ত থেকে।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গীতাঞ্জলি ও অগ্নিবীণার থেকে।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263" y="481829"/>
            <a:ext cx="11220992" cy="3306400"/>
            <a:chOff x="483326" y="534081"/>
            <a:chExt cx="11220992" cy="3306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26" y="554219"/>
              <a:ext cx="2730137" cy="32340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258" y="576671"/>
              <a:ext cx="2456060" cy="32638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096" y="548641"/>
              <a:ext cx="2534195" cy="32526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864" y="534081"/>
              <a:ext cx="2534194" cy="32672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453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ক্ষুদিরাম আর সূর্য সেনের থেকে।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জয়নুল আর অবন ঠাকুর থেকে।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638" y="607423"/>
            <a:ext cx="11194872" cy="3415937"/>
            <a:chOff x="548638" y="607423"/>
            <a:chExt cx="11194872" cy="34159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1" r="25239"/>
            <a:stretch/>
          </p:blipFill>
          <p:spPr>
            <a:xfrm>
              <a:off x="548638" y="645795"/>
              <a:ext cx="2638699" cy="33514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6758" y="672465"/>
              <a:ext cx="2539093" cy="33117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805" y="607423"/>
              <a:ext cx="2523309" cy="34028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5" r="18152"/>
            <a:stretch/>
          </p:blipFill>
          <p:spPr>
            <a:xfrm>
              <a:off x="9013372" y="613953"/>
              <a:ext cx="2730138" cy="34094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101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361" y="4676502"/>
            <a:ext cx="8530046" cy="12003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রাষ্ট্রভাষার লাল রাজপথ থেকে।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বঙ্গবন্ধু শেখ মুজিবর থেকে।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557923" y="496390"/>
            <a:ext cx="5398740" cy="3618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3618" r="23029" b="5160"/>
          <a:stretch/>
        </p:blipFill>
        <p:spPr>
          <a:xfrm>
            <a:off x="6374674" y="509450"/>
            <a:ext cx="5381897" cy="363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5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5394" r="7115" b="7054"/>
          <a:stretch/>
        </p:blipFill>
        <p:spPr>
          <a:xfrm>
            <a:off x="1724298" y="849085"/>
            <a:ext cx="2534193" cy="289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53052" y="4271554"/>
            <a:ext cx="4637314" cy="1938992"/>
          </a:xfrm>
          <a:prstGeom prst="rect">
            <a:avLst/>
          </a:prstGeom>
          <a:noFill/>
          <a:ln w="53975" cap="sq" cmpd="dbl">
            <a:solidFill>
              <a:schemeClr val="accent6"/>
            </a:solidFill>
            <a:prstDash val="sysDash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(কবিতা)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৫০মিনিট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/২০২০খ্রি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646" y="4232365"/>
            <a:ext cx="4637314" cy="2031325"/>
          </a:xfrm>
          <a:prstGeom prst="rect">
            <a:avLst/>
          </a:prstGeom>
          <a:noFill/>
          <a:ln w="60325" cap="rnd" cmpd="dbl">
            <a:prstDash val="sysDash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মগড়া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সদর,টাংগাইল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email-bishwanathdas07@gmail.com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1188" y="574765"/>
            <a:ext cx="2442755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3998" r="6306" b="5381"/>
          <a:stretch/>
        </p:blipFill>
        <p:spPr>
          <a:xfrm>
            <a:off x="7302136" y="888275"/>
            <a:ext cx="2547257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53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 যে এসেছি জয়বাংলার বজ্রকন্ঠ থেকে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আমি যে এসেছি একাত্তরের মুক্তিযুদ্ধ থেকে ।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" y="953588"/>
            <a:ext cx="5357766" cy="318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927462"/>
            <a:ext cx="5551714" cy="3278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6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আমার পেছনে হাজার চরণচিহ্ন ফেলে ।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‘এতদূর তুমি কোন প্রেরণায় এলে?’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612593"/>
            <a:ext cx="9888583" cy="37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তবে তুমি বুঝি বাঙ্গালি জাতির বীজমন্ত্রটি শোন নাই –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সত্য,তাহার উপরে নাই।’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 b="10190"/>
          <a:stretch/>
        </p:blipFill>
        <p:spPr>
          <a:xfrm>
            <a:off x="561703" y="496388"/>
            <a:ext cx="5695406" cy="3840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4" y="483599"/>
            <a:ext cx="5107575" cy="3814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90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984" y="4715691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একসাথে আছি,একসাথে বাচি,আজও একসাথে থাকবই -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বিভেদের রেখা মুছে দিয়ে সাম্যের ছবি আঁকবই।  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2" y="770710"/>
            <a:ext cx="5364188" cy="3317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731520"/>
            <a:ext cx="5329646" cy="342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4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2422" y="678117"/>
            <a:ext cx="376709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047" y="2918012"/>
            <a:ext cx="97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1933303"/>
            <a:ext cx="4572000" cy="2442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2491" y="4689566"/>
            <a:ext cx="903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কবিতায় বাঙ্গালী জাতির ইতিহাসের এক সচিত্র রুপ উঠে আসে তা দলে আলোচনা কর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4725" y="2486207"/>
            <a:ext cx="2922061" cy="1107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96634"/>
              </p:ext>
            </p:extLst>
          </p:nvPr>
        </p:nvGraphicFramePr>
        <p:xfrm>
          <a:off x="8710551" y="4082737"/>
          <a:ext cx="2654437" cy="109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4" imgW="1450440" imgH="488520" progId="Package">
                  <p:embed/>
                </p:oleObj>
              </mc:Choice>
              <mc:Fallback>
                <p:oleObj name="Packager Shell Object" showAsIcon="1" r:id="rId4" imgW="14504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0551" y="4082737"/>
                        <a:ext cx="2654437" cy="10972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74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9303" y="415708"/>
            <a:ext cx="306977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631655"/>
            <a:ext cx="5852160" cy="2796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449976" y="4689566"/>
            <a:ext cx="9509760" cy="1446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বাংলাদেশ স্বাধীনতাযুদ্ধে জয় লাভ করে তা তুমি কতটুকু জানো,লিখে নিয়ে আসবে।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7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1451" y="2549296"/>
            <a:ext cx="6362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1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69" y="679269"/>
            <a:ext cx="42193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দেখি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1291" y="1779436"/>
            <a:ext cx="51467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নাম কী?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বাবার নাম কী?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 কোথায়?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নাম কী?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কি বুজায়?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8777" y="5434148"/>
            <a:ext cx="619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,ঠিক বলেছো-আমার পরিচয়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868" y="1585629"/>
            <a:ext cx="5643153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8285" y="3118005"/>
            <a:ext cx="4877470" cy="14157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  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050" r="21117" b="1315"/>
          <a:stretch/>
        </p:blipFill>
        <p:spPr>
          <a:xfrm>
            <a:off x="1397726" y="1279888"/>
            <a:ext cx="3378526" cy="377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0926" y="901337"/>
            <a:ext cx="2664822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3343" y="2117720"/>
            <a:ext cx="614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এই পাঠ শেষে শিক্ষার্থীরা --------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080" y="3866606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60766" y="2965268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06732" y="3788229"/>
            <a:ext cx="8072846" cy="6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6024" y="3069003"/>
            <a:ext cx="8939605" cy="646331"/>
            <a:chOff x="836024" y="3069003"/>
            <a:chExt cx="8939605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585217" y="3069003"/>
              <a:ext cx="81904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 পরিচিতি বলতে পারবে ;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836024" y="3187337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2150" y="4419265"/>
            <a:ext cx="9666513" cy="646331"/>
            <a:chOff x="862150" y="4419265"/>
            <a:chExt cx="9666513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543429" y="4419265"/>
              <a:ext cx="898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গৌরবময় ঐতিহ্যর বিষয় সমন্ধে বর্ণনা করতে পারবে।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862150" y="4558938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9088" y="3788229"/>
            <a:ext cx="6531426" cy="646331"/>
            <a:chOff x="849088" y="3788229"/>
            <a:chExt cx="6531426" cy="646331"/>
          </a:xfrm>
        </p:grpSpPr>
        <p:sp>
          <p:nvSpPr>
            <p:cNvPr id="17" name="Cube 16"/>
            <p:cNvSpPr/>
            <p:nvPr/>
          </p:nvSpPr>
          <p:spPr>
            <a:xfrm>
              <a:off x="849088" y="3892732"/>
              <a:ext cx="496388" cy="2612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32856" y="3788229"/>
              <a:ext cx="5747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শুদ্ধ উচ্চারনে পড়তে পারবে ;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6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9169536"/>
              </p:ext>
            </p:extLst>
          </p:nvPr>
        </p:nvGraphicFramePr>
        <p:xfrm>
          <a:off x="1117599" y="1240971"/>
          <a:ext cx="10103395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58491" y="470262"/>
            <a:ext cx="3683726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3257" y="5786845"/>
            <a:ext cx="259950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E348F02A-31A0-4CB9-A179-28467F22D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43FC64B-E729-4AEF-B087-91B48FE8C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6F1E8A3-7D5A-4754-B7A3-89FB4100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4E966CAB-5E8E-4BE3-9065-808D9B20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076707B-5DBB-4F8D-83C8-F0956830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E2460193-1A0F-4BAA-80A2-9B43D1BE0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C2F1F454-323A-4D84-9E71-452EC4F19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D16887E7-3BCA-43AF-97D8-365AEC2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EEC6B6C-7752-4E6F-B511-E10D9449D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9CDE4745-A4F0-45B3-9277-C7A68B667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DEDB3505-C152-49B1-8A0C-9E7C300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335EB99B-F8EA-4F62-8162-02581A5FF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868BD70-8563-40A3-9FEB-8EE7A74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1602" y="1024725"/>
            <a:ext cx="3686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6011" y="3326449"/>
            <a:ext cx="578223" cy="48409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8776" y="3252651"/>
            <a:ext cx="698863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সৈয়দ শামসুল হকের সংক্ষিপ্ত পরিচয় দাও?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430" y="441833"/>
            <a:ext cx="3181958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8" y="1600199"/>
            <a:ext cx="8834719" cy="455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3199" y="338098"/>
            <a:ext cx="3004456" cy="923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6" y="1532965"/>
            <a:ext cx="9439835" cy="459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433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user</cp:lastModifiedBy>
  <cp:revision>687</cp:revision>
  <dcterms:created xsi:type="dcterms:W3CDTF">2019-08-25T17:16:05Z</dcterms:created>
  <dcterms:modified xsi:type="dcterms:W3CDTF">2020-04-16T17:36:23Z</dcterms:modified>
</cp:coreProperties>
</file>