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9" r:id="rId4"/>
    <p:sldId id="257" r:id="rId5"/>
    <p:sldId id="262" r:id="rId6"/>
    <p:sldId id="261" r:id="rId7"/>
    <p:sldId id="264" r:id="rId8"/>
    <p:sldId id="258" r:id="rId9"/>
    <p:sldId id="266" r:id="rId10"/>
    <p:sldId id="267" r:id="rId11"/>
    <p:sldId id="268" r:id="rId12"/>
    <p:sldId id="269" r:id="rId13"/>
    <p:sldId id="270" r:id="rId14"/>
    <p:sldId id="265" r:id="rId15"/>
    <p:sldId id="26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817D-B71B-4BA7-8342-CA44DB5FA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4997-2CF7-416C-BE91-669F289C2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3008D-92D0-423C-85DB-37059541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8A100-EB1B-4EAC-AAD3-90D9037D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DB652-589D-4E6C-9824-7107D7F2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5A85-1D27-4F34-BE86-89FA221B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57D76-D417-4BC8-869F-39127807C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6310-31C8-4327-B496-FA4DA71D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07D82-326D-4E86-B6A4-26BECD50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A3C4-8268-4901-A177-C0D30422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B7803-AB06-48A8-8AA8-34186133C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AE8AA-DBE6-4777-B1B5-D28177EA3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8CA4-B7F7-497A-A7D8-1562766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C6A4C-AF4F-429C-860D-5211FA2D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95D57-4013-4D49-A7DF-4C070F8B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5BFE-96E0-4E7E-AA7A-E93D59AF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48EB-FFCD-40AC-9500-210D36BD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7BB1-45AC-497C-86B5-90102ADA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DAD9B-60B8-4416-B5A0-2458DAB5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1A70-71FE-4F66-90B8-944A5F3F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DA24-6088-4205-B362-6720A122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B5BFC-83D0-4CDD-8D7B-CC6D4AEED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09ADC-06B6-4FB6-B441-7E7DC7DB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64CB5-F7C1-413A-BCB8-EEACF7AA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5B2C6-524F-4538-9AFA-748269C9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4B64-8101-4E1E-92B7-DF22CAD7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0C70-D7D4-4747-9351-0D942E590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DF07C-90B1-4BC3-9DE9-CB0A64EBE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03A7E-219C-4293-85BD-C8EB60B8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AFC97-F638-4F1B-BC38-FD570E7F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E52D3-D39E-4620-ACD5-F3E16C55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1A29-B231-4128-A810-01F401E3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3D52-50B0-4B98-B426-B612887F5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C0E0E-678A-4A11-9E17-248B125CD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1AE2E-E1D0-45E2-B504-FA200ECB6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8338F-1B32-49EE-9AF3-E0FCA6218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F5686-2BC1-48E2-A7CB-F72D1744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065F9-A8F9-4312-85ED-B00D88E4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0270F-9A22-4DBC-B2B8-BB83B0E7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3FE6-D463-473C-9307-6234042B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C4D95-D6DD-4481-BB24-E74789A7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F4BD6-B013-4900-935E-5B95F945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BAEC7-089E-447F-8F5F-EA1D9236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189AD-8EAE-4BE0-B648-8E67A74F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C0879-2D4A-4A15-8CF2-23F452A3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CBC5-91A6-4692-8779-1AEC4C6A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3A06-F761-4CC8-89C1-2B3B49C8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C914-10BC-4531-8867-B340754E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EC91F-3836-4CDD-9E0B-F6A50D2CA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29C1C-C26E-4EB9-8045-D444A70B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56148-4AB6-4B0E-9627-63BCB157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3B7B3-795F-487B-808C-E7EFAA40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2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1476-63A7-4771-8AD0-89DBFA54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437D9-86CC-46A4-B236-CFE68B537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E04B2-7B8D-4848-A0A1-84325861C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FEB89-9FF8-4E99-B463-DABBC39A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D9A5E-19F6-474E-9CFE-B0749EFF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9E09-4FD2-439B-BA1E-54ECFA4E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68C7C-9245-4BAE-83F1-5D8598C7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07C18-90F2-480F-944E-470491FB0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9B52B-EEDD-4E70-A242-70AC891F5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0028-8428-408D-A413-E8DFA0AB884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913F7-68B7-4F6C-9606-F81DB1964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637A8-231C-4364-A7A4-A65E4570D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8400-C0B7-428A-B497-7C33F669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Email.bisharot990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37013-E1EB-47AC-BCAD-F49623434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13" y="181069"/>
            <a:ext cx="4680641" cy="4150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636CB-7364-4FC0-9C50-9277FC394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5" y="181069"/>
            <a:ext cx="4150071" cy="4150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DD233-1645-4650-A6E6-12B6587B130F}"/>
              </a:ext>
            </a:extLst>
          </p:cNvPr>
          <p:cNvSpPr txBox="1"/>
          <p:nvPr/>
        </p:nvSpPr>
        <p:spPr>
          <a:xfrm>
            <a:off x="733331" y="4916032"/>
            <a:ext cx="979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6E2A5-42AE-4A47-B849-D93A2D407D4B}"/>
              </a:ext>
            </a:extLst>
          </p:cNvPr>
          <p:cNvSpPr txBox="1"/>
          <p:nvPr/>
        </p:nvSpPr>
        <p:spPr>
          <a:xfrm>
            <a:off x="1284515" y="114533"/>
            <a:ext cx="206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DF218-CDE7-4F35-92BC-3BA31DFFB456}"/>
              </a:ext>
            </a:extLst>
          </p:cNvPr>
          <p:cNvSpPr txBox="1"/>
          <p:nvPr/>
        </p:nvSpPr>
        <p:spPr>
          <a:xfrm>
            <a:off x="1284515" y="1208314"/>
            <a:ext cx="991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ইলস্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,এ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াটা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1F7FE-1438-43A8-AB46-B1EB0E17F25B}"/>
              </a:ext>
            </a:extLst>
          </p:cNvPr>
          <p:cNvSpPr txBox="1"/>
          <p:nvPr/>
        </p:nvSpPr>
        <p:spPr>
          <a:xfrm>
            <a:off x="1284515" y="2318657"/>
            <a:ext cx="949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াইলটি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লম্বাল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্বিভাবে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8ECD6-5E55-4AEA-81CC-800944C8086D}"/>
              </a:ext>
            </a:extLst>
          </p:cNvPr>
          <p:cNvSpPr txBox="1"/>
          <p:nvPr/>
        </p:nvSpPr>
        <p:spPr>
          <a:xfrm>
            <a:off x="1284515" y="3429000"/>
            <a:ext cx="689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67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5C1C8-C50C-47A4-B2A8-737A706FAF92}"/>
              </a:ext>
            </a:extLst>
          </p:cNvPr>
          <p:cNvSpPr txBox="1"/>
          <p:nvPr/>
        </p:nvSpPr>
        <p:spPr>
          <a:xfrm>
            <a:off x="479834" y="516048"/>
            <a:ext cx="629932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C1002-6ACE-450A-A828-F531F1964224}"/>
              </a:ext>
            </a:extLst>
          </p:cNvPr>
          <p:cNvSpPr txBox="1"/>
          <p:nvPr/>
        </p:nvSpPr>
        <p:spPr>
          <a:xfrm>
            <a:off x="597526" y="2670007"/>
            <a:ext cx="1012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                      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  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৩,…………..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BA9EF-682C-4180-B7E4-FBF3896B9977}"/>
              </a:ext>
            </a:extLst>
          </p:cNvPr>
          <p:cNvSpPr txBox="1"/>
          <p:nvPr/>
        </p:nvSpPr>
        <p:spPr>
          <a:xfrm>
            <a:off x="394109" y="3440611"/>
            <a:ext cx="864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ুইটি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FEFF9B-F907-42FB-9A77-6CE0ECAD876B}"/>
              </a:ext>
            </a:extLst>
          </p:cNvPr>
          <p:cNvCxnSpPr/>
          <p:nvPr/>
        </p:nvCxnSpPr>
        <p:spPr>
          <a:xfrm>
            <a:off x="5661338" y="3104872"/>
            <a:ext cx="262550" cy="44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A5ADDE-C5C2-4684-91CC-1436BA73798E}"/>
              </a:ext>
            </a:extLst>
          </p:cNvPr>
          <p:cNvCxnSpPr/>
          <p:nvPr/>
        </p:nvCxnSpPr>
        <p:spPr>
          <a:xfrm flipH="1">
            <a:off x="5923888" y="3050291"/>
            <a:ext cx="253497" cy="450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484E9B-C11A-4DE6-A83D-50A6CA3D4E24}"/>
              </a:ext>
            </a:extLst>
          </p:cNvPr>
          <p:cNvCxnSpPr/>
          <p:nvPr/>
        </p:nvCxnSpPr>
        <p:spPr>
          <a:xfrm>
            <a:off x="6864886" y="3103178"/>
            <a:ext cx="262550" cy="44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1466BE-A5A3-4713-99C9-768D7CEC3A2A}"/>
              </a:ext>
            </a:extLst>
          </p:cNvPr>
          <p:cNvCxnSpPr/>
          <p:nvPr/>
        </p:nvCxnSpPr>
        <p:spPr>
          <a:xfrm>
            <a:off x="6208413" y="3069395"/>
            <a:ext cx="262550" cy="44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657DEC-5779-4466-A7D2-A874D2390FBF}"/>
              </a:ext>
            </a:extLst>
          </p:cNvPr>
          <p:cNvCxnSpPr>
            <a:cxnSpLocks/>
          </p:cNvCxnSpPr>
          <p:nvPr/>
        </p:nvCxnSpPr>
        <p:spPr>
          <a:xfrm>
            <a:off x="7554461" y="3123013"/>
            <a:ext cx="331392" cy="4207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018049-D4AB-447C-84BC-FD004567EA46}"/>
              </a:ext>
            </a:extLst>
          </p:cNvPr>
          <p:cNvCxnSpPr/>
          <p:nvPr/>
        </p:nvCxnSpPr>
        <p:spPr>
          <a:xfrm flipH="1">
            <a:off x="7874629" y="3064866"/>
            <a:ext cx="253497" cy="450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9A2AFA-1CF0-4D24-B3CB-A89232B96786}"/>
              </a:ext>
            </a:extLst>
          </p:cNvPr>
          <p:cNvCxnSpPr/>
          <p:nvPr/>
        </p:nvCxnSpPr>
        <p:spPr>
          <a:xfrm flipH="1">
            <a:off x="6525662" y="3064867"/>
            <a:ext cx="253497" cy="450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13589F-0128-4530-B683-5314BD15A1B9}"/>
              </a:ext>
            </a:extLst>
          </p:cNvPr>
          <p:cNvCxnSpPr/>
          <p:nvPr/>
        </p:nvCxnSpPr>
        <p:spPr>
          <a:xfrm flipH="1">
            <a:off x="7127436" y="3064866"/>
            <a:ext cx="253497" cy="450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4D7054-27DF-4150-A14F-4834A4E7BC89}"/>
              </a:ext>
            </a:extLst>
          </p:cNvPr>
          <p:cNvSpPr txBox="1"/>
          <p:nvPr/>
        </p:nvSpPr>
        <p:spPr>
          <a:xfrm>
            <a:off x="597526" y="4576404"/>
            <a:ext cx="362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  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816AF9-3CD6-4B90-9627-0B90ABE83D9D}"/>
              </a:ext>
            </a:extLst>
          </p:cNvPr>
          <p:cNvSpPr txBox="1"/>
          <p:nvPr/>
        </p:nvSpPr>
        <p:spPr>
          <a:xfrm>
            <a:off x="479834" y="5347008"/>
            <a:ext cx="919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অতএব,পরবতী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৩+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৫+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</p:spTree>
    <p:extLst>
      <p:ext uri="{BB962C8B-B14F-4D97-AF65-F5344CB8AC3E}">
        <p14:creationId xmlns:p14="http://schemas.microsoft.com/office/powerpoint/2010/main" val="33441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53E79A86-7B8E-4BFA-A3CA-BC771D46A32F}"/>
              </a:ext>
            </a:extLst>
          </p:cNvPr>
          <p:cNvSpPr/>
          <p:nvPr/>
        </p:nvSpPr>
        <p:spPr>
          <a:xfrm>
            <a:off x="3463054" y="368901"/>
            <a:ext cx="941560" cy="778598"/>
          </a:xfrm>
          <a:prstGeom prst="snip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B87393EA-D9E6-4BAD-B9CC-85DC10545EBD}"/>
              </a:ext>
            </a:extLst>
          </p:cNvPr>
          <p:cNvSpPr/>
          <p:nvPr/>
        </p:nvSpPr>
        <p:spPr>
          <a:xfrm>
            <a:off x="4768158" y="348558"/>
            <a:ext cx="941560" cy="778598"/>
          </a:xfrm>
          <a:prstGeom prst="snip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7D589578-CBCE-4D38-8908-1181792A262D}"/>
              </a:ext>
            </a:extLst>
          </p:cNvPr>
          <p:cNvSpPr/>
          <p:nvPr/>
        </p:nvSpPr>
        <p:spPr>
          <a:xfrm>
            <a:off x="6136314" y="348558"/>
            <a:ext cx="941560" cy="778598"/>
          </a:xfrm>
          <a:prstGeom prst="snip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73508B99-608D-447B-AA17-74411113D345}"/>
              </a:ext>
            </a:extLst>
          </p:cNvPr>
          <p:cNvSpPr/>
          <p:nvPr/>
        </p:nvSpPr>
        <p:spPr>
          <a:xfrm>
            <a:off x="7423842" y="348558"/>
            <a:ext cx="941560" cy="778598"/>
          </a:xfrm>
          <a:prstGeom prst="snip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84399613-A056-4605-A7A3-880CF6FA2556}"/>
              </a:ext>
            </a:extLst>
          </p:cNvPr>
          <p:cNvSpPr/>
          <p:nvPr/>
        </p:nvSpPr>
        <p:spPr>
          <a:xfrm>
            <a:off x="8673219" y="340777"/>
            <a:ext cx="941560" cy="778598"/>
          </a:xfrm>
          <a:prstGeom prst="snip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id="{4EACB150-9DD5-4463-B74B-4B2C8558DC49}"/>
              </a:ext>
            </a:extLst>
          </p:cNvPr>
          <p:cNvSpPr/>
          <p:nvPr/>
        </p:nvSpPr>
        <p:spPr>
          <a:xfrm>
            <a:off x="2042085" y="340777"/>
            <a:ext cx="994373" cy="778598"/>
          </a:xfrm>
          <a:prstGeom prst="snip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3AFEB-C144-4DEF-AA40-3EBDB7ACB963}"/>
              </a:ext>
            </a:extLst>
          </p:cNvPr>
          <p:cNvSpPr txBox="1"/>
          <p:nvPr/>
        </p:nvSpPr>
        <p:spPr>
          <a:xfrm>
            <a:off x="608480" y="1363707"/>
            <a:ext cx="841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 তালিকার   সংখ্যাগূলোর বীজগণিতীয় রাশি নির্ণয় কর  ।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CBAAB-9D92-4EA1-A6A1-B0234EDE37DB}"/>
              </a:ext>
            </a:extLst>
          </p:cNvPr>
          <p:cNvSpPr txBox="1"/>
          <p:nvPr/>
        </p:nvSpPr>
        <p:spPr>
          <a:xfrm>
            <a:off x="595844" y="1946439"/>
            <a:ext cx="961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             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৭,……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9E947-01C8-46B0-B94B-32CF45CA27FF}"/>
              </a:ext>
            </a:extLst>
          </p:cNvPr>
          <p:cNvSpPr txBox="1"/>
          <p:nvPr/>
        </p:nvSpPr>
        <p:spPr>
          <a:xfrm>
            <a:off x="621116" y="2721188"/>
            <a:ext cx="743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ুইটি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18EC36-9E88-461B-AD41-304960C4A95E}"/>
              </a:ext>
            </a:extLst>
          </p:cNvPr>
          <p:cNvCxnSpPr>
            <a:cxnSpLocks/>
          </p:cNvCxnSpPr>
          <p:nvPr/>
        </p:nvCxnSpPr>
        <p:spPr>
          <a:xfrm>
            <a:off x="5402952" y="2402785"/>
            <a:ext cx="306732" cy="4888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D7FA01-5ADE-434B-8753-97556E57CC75}"/>
              </a:ext>
            </a:extLst>
          </p:cNvPr>
          <p:cNvCxnSpPr/>
          <p:nvPr/>
        </p:nvCxnSpPr>
        <p:spPr>
          <a:xfrm>
            <a:off x="6177834" y="2411840"/>
            <a:ext cx="247462" cy="4798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F6753B-2F07-495E-A1A1-E0C87838464D}"/>
              </a:ext>
            </a:extLst>
          </p:cNvPr>
          <p:cNvCxnSpPr>
            <a:cxnSpLocks/>
          </p:cNvCxnSpPr>
          <p:nvPr/>
        </p:nvCxnSpPr>
        <p:spPr>
          <a:xfrm>
            <a:off x="7124566" y="2416242"/>
            <a:ext cx="308633" cy="4619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6F7655-287D-4E94-B218-EB8708823EF8}"/>
              </a:ext>
            </a:extLst>
          </p:cNvPr>
          <p:cNvCxnSpPr>
            <a:cxnSpLocks/>
          </p:cNvCxnSpPr>
          <p:nvPr/>
        </p:nvCxnSpPr>
        <p:spPr>
          <a:xfrm flipH="1">
            <a:off x="5709684" y="2402785"/>
            <a:ext cx="380247" cy="4979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3FF413-89B6-4266-875F-AAB8879FAC3A}"/>
              </a:ext>
            </a:extLst>
          </p:cNvPr>
          <p:cNvCxnSpPr>
            <a:cxnSpLocks/>
          </p:cNvCxnSpPr>
          <p:nvPr/>
        </p:nvCxnSpPr>
        <p:spPr>
          <a:xfrm flipH="1">
            <a:off x="6488544" y="2360380"/>
            <a:ext cx="395334" cy="496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A644E6-A6DB-4568-9C32-C92F5903B6A2}"/>
              </a:ext>
            </a:extLst>
          </p:cNvPr>
          <p:cNvCxnSpPr>
            <a:cxnSpLocks/>
          </p:cNvCxnSpPr>
          <p:nvPr/>
        </p:nvCxnSpPr>
        <p:spPr>
          <a:xfrm flipH="1">
            <a:off x="7452643" y="2410803"/>
            <a:ext cx="442487" cy="4372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86E58C-000F-4559-8B81-202E8B20000D}"/>
                  </a:ext>
                </a:extLst>
              </p:cNvPr>
              <p:cNvSpPr txBox="1"/>
              <p:nvPr/>
            </p:nvSpPr>
            <p:spPr>
              <a:xfrm>
                <a:off x="624698" y="3647630"/>
                <a:ext cx="44641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=৫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 ৪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১+১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86E58C-000F-4559-8B81-202E8B200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98" y="3647630"/>
                <a:ext cx="4464114" cy="1077218"/>
              </a:xfrm>
              <a:prstGeom prst="rect">
                <a:avLst/>
              </a:prstGeom>
              <a:blipFill>
                <a:blip r:embed="rId2"/>
                <a:stretch>
                  <a:fillRect l="-3411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7D9E88-3E37-472A-A14F-FD80E8B83F30}"/>
                  </a:ext>
                </a:extLst>
              </p:cNvPr>
              <p:cNvSpPr txBox="1"/>
              <p:nvPr/>
            </p:nvSpPr>
            <p:spPr>
              <a:xfrm>
                <a:off x="621116" y="5066515"/>
                <a:ext cx="342504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=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 ৪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২+১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7D9E88-3E37-472A-A14F-FD80E8B83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16" y="5066515"/>
                <a:ext cx="3425045" cy="1354217"/>
              </a:xfrm>
              <a:prstGeom prst="rect">
                <a:avLst/>
              </a:prstGeom>
              <a:blipFill>
                <a:blip r:embed="rId3"/>
                <a:stretch>
                  <a:fillRect l="-4626" t="-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F5D6980F-9475-46FB-B730-44A3FCA2EFFC}"/>
              </a:ext>
            </a:extLst>
          </p:cNvPr>
          <p:cNvSpPr/>
          <p:nvPr/>
        </p:nvSpPr>
        <p:spPr>
          <a:xfrm>
            <a:off x="621116" y="350175"/>
            <a:ext cx="994373" cy="778598"/>
          </a:xfrm>
          <a:prstGeom prst="snip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33759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33" grpId="0"/>
      <p:bldP spid="34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F50BDC-8B34-4090-A600-B8427570C7E1}"/>
                  </a:ext>
                </a:extLst>
              </p:cNvPr>
              <p:cNvSpPr txBox="1"/>
              <p:nvPr/>
            </p:nvSpPr>
            <p:spPr>
              <a:xfrm>
                <a:off x="1113576" y="398352"/>
                <a:ext cx="377529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=</a:t>
                </a:r>
                <a:r>
                  <a:rPr lang="as-IN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  <a:p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 ৪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৩+১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F50BDC-8B34-4090-A600-B8427570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76" y="398352"/>
                <a:ext cx="3775295" cy="1077218"/>
              </a:xfrm>
              <a:prstGeom prst="rect">
                <a:avLst/>
              </a:prstGeom>
              <a:blipFill>
                <a:blip r:embed="rId2"/>
                <a:stretch>
                  <a:fillRect l="-4200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1074B7B-A95F-4671-BF5B-CBDE22A84AF4}"/>
              </a:ext>
            </a:extLst>
          </p:cNvPr>
          <p:cNvSpPr txBox="1"/>
          <p:nvPr/>
        </p:nvSpPr>
        <p:spPr>
          <a:xfrm>
            <a:off x="1312751" y="1473017"/>
            <a:ext cx="44995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……………………………………..</a:t>
            </a:r>
          </a:p>
          <a:p>
            <a:r>
              <a:rPr lang="en-US" sz="3200" dirty="0">
                <a:solidFill>
                  <a:srgbClr val="00B050"/>
                </a:solidFill>
              </a:rPr>
              <a:t>……………………………………..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4B719-D1CD-443D-86E6-AAF1A575320D}"/>
                  </a:ext>
                </a:extLst>
              </p:cNvPr>
              <p:cNvSpPr txBox="1"/>
              <p:nvPr/>
            </p:nvSpPr>
            <p:spPr>
              <a:xfrm>
                <a:off x="1312751" y="2824681"/>
                <a:ext cx="736952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সংখ্যাগুল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ংখ্যা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৪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ক+১</a:t>
                </a:r>
              </a:p>
              <a:p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=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ক+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4B719-D1CD-443D-86E6-AAF1A5753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51" y="2824681"/>
                <a:ext cx="7369522" cy="1077218"/>
              </a:xfrm>
              <a:prstGeom prst="rect">
                <a:avLst/>
              </a:prstGeom>
              <a:blipFill>
                <a:blip r:embed="rId3"/>
                <a:stretch>
                  <a:fillRect l="-2068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C78A75-25C8-42A8-94B5-7ACCE0C91AB3}"/>
                  </a:ext>
                </a:extLst>
              </p:cNvPr>
              <p:cNvSpPr txBox="1"/>
              <p:nvPr/>
            </p:nvSpPr>
            <p:spPr>
              <a:xfrm>
                <a:off x="1312751" y="4164594"/>
                <a:ext cx="8126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প্যাটার্নগুলো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ক+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বীজগাণিতিক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C78A75-25C8-42A8-94B5-7ACCE0C91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51" y="4164594"/>
                <a:ext cx="8126524" cy="584775"/>
              </a:xfrm>
              <a:prstGeom prst="rect">
                <a:avLst/>
              </a:prstGeom>
              <a:blipFill>
                <a:blip r:embed="rId4"/>
                <a:stretch>
                  <a:fillRect t="-12500" r="-157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3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F97C1-47F1-408B-B319-F583719BF4D4}"/>
              </a:ext>
            </a:extLst>
          </p:cNvPr>
          <p:cNvSpPr txBox="1"/>
          <p:nvPr/>
        </p:nvSpPr>
        <p:spPr>
          <a:xfrm>
            <a:off x="557349" y="158444"/>
            <a:ext cx="6450873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াভ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োগফল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BFCCE-E71E-4849-9234-CB1BC2CCE9B7}"/>
              </a:ext>
            </a:extLst>
          </p:cNvPr>
          <p:cNvSpPr txBox="1"/>
          <p:nvPr/>
        </p:nvSpPr>
        <p:spPr>
          <a:xfrm>
            <a:off x="772886" y="1132346"/>
            <a:ext cx="847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োগফল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8F260-5852-44EA-9D1A-75CEF581DEB8}"/>
              </a:ext>
            </a:extLst>
          </p:cNvPr>
          <p:cNvSpPr txBox="1"/>
          <p:nvPr/>
        </p:nvSpPr>
        <p:spPr>
          <a:xfrm>
            <a:off x="772886" y="1732692"/>
            <a:ext cx="658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ক = ১+২+৩+৪+৫+৬+৭+৮+৯+১০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84A3-3425-421E-BFCC-C9A78DD5D389}"/>
              </a:ext>
            </a:extLst>
          </p:cNvPr>
          <p:cNvSpPr txBox="1"/>
          <p:nvPr/>
        </p:nvSpPr>
        <p:spPr>
          <a:xfrm>
            <a:off x="1513115" y="2168533"/>
            <a:ext cx="535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= 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+১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CFBBC-D9FE-43AD-B80F-58D59A15C330}"/>
              </a:ext>
            </a:extLst>
          </p:cNvPr>
          <p:cNvSpPr txBox="1"/>
          <p:nvPr/>
        </p:nvSpPr>
        <p:spPr>
          <a:xfrm>
            <a:off x="6825342" y="2144967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[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CF74F2-70BC-4F55-B50D-3BC736F8A635}"/>
              </a:ext>
            </a:extLst>
          </p:cNvPr>
          <p:cNvCxnSpPr>
            <a:cxnSpLocks/>
          </p:cNvCxnSpPr>
          <p:nvPr/>
        </p:nvCxnSpPr>
        <p:spPr>
          <a:xfrm>
            <a:off x="402771" y="2667001"/>
            <a:ext cx="8697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079BEA-5DC6-4541-8D8C-D39C73639C12}"/>
              </a:ext>
            </a:extLst>
          </p:cNvPr>
          <p:cNvSpPr txBox="1"/>
          <p:nvPr/>
        </p:nvSpPr>
        <p:spPr>
          <a:xfrm>
            <a:off x="35922" y="2704331"/>
            <a:ext cx="149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31EED-13D1-46EE-914B-0AF47D3BE4D5}"/>
              </a:ext>
            </a:extLst>
          </p:cNvPr>
          <p:cNvSpPr txBox="1"/>
          <p:nvPr/>
        </p:nvSpPr>
        <p:spPr>
          <a:xfrm>
            <a:off x="1338941" y="2677885"/>
            <a:ext cx="903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= (১+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০)+(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)+(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)…………...+(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)+(১০+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366448-7E4D-4323-928F-35A36F252C0C}"/>
                  </a:ext>
                </a:extLst>
              </p:cNvPr>
              <p:cNvSpPr txBox="1"/>
              <p:nvPr/>
            </p:nvSpPr>
            <p:spPr>
              <a:xfrm>
                <a:off x="1338942" y="3189715"/>
                <a:ext cx="2786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= (</a:t>
                </a:r>
                <a:r>
                  <a:rPr lang="as-IN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as-IN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০)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</a:rPr>
                  <a:t>১০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366448-7E4D-4323-928F-35A36F252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42" y="3189715"/>
                <a:ext cx="2786741" cy="584775"/>
              </a:xfrm>
              <a:prstGeom prst="rect">
                <a:avLst/>
              </a:prstGeom>
              <a:blipFill>
                <a:blip r:embed="rId2"/>
                <a:stretch>
                  <a:fillRect l="-5689" t="-17708" r="-328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B9F0BD-7481-412D-8A6E-35275EA7A90C}"/>
                  </a:ext>
                </a:extLst>
              </p:cNvPr>
              <p:cNvSpPr txBox="1"/>
              <p:nvPr/>
            </p:nvSpPr>
            <p:spPr>
              <a:xfrm>
                <a:off x="1550126" y="3628817"/>
                <a:ext cx="2640874" cy="849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</m:t>
                    </m:r>
                  </m:oMath>
                </a14:m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B9F0BD-7481-412D-8A6E-35275EA7A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6" y="3628817"/>
                <a:ext cx="2640874" cy="849592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C6AF8F-DACD-4FAA-8911-3A3AF0BD140D}"/>
                  </a:ext>
                </a:extLst>
              </p:cNvPr>
              <p:cNvSpPr txBox="1"/>
              <p:nvPr/>
            </p:nvSpPr>
            <p:spPr>
              <a:xfrm>
                <a:off x="1894113" y="4435718"/>
                <a:ext cx="1606734" cy="134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১১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3200" b="1" dirty="0"/>
                  <a:t>= ৫৫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C6AF8F-DACD-4FAA-8911-3A3AF0BD1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3" y="4435718"/>
                <a:ext cx="1606734" cy="1342034"/>
              </a:xfrm>
              <a:prstGeom prst="rect">
                <a:avLst/>
              </a:prstGeom>
              <a:blipFill>
                <a:blip r:embed="rId4"/>
                <a:stretch>
                  <a:fillRect l="-9886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2F6401-5E6B-47A6-8FEB-95C14731BF8D}"/>
                  </a:ext>
                </a:extLst>
              </p:cNvPr>
              <p:cNvSpPr txBox="1"/>
              <p:nvPr/>
            </p:nvSpPr>
            <p:spPr>
              <a:xfrm>
                <a:off x="325482" y="5725654"/>
                <a:ext cx="6914605" cy="901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</a:rPr>
                  <a:t>যোগফল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প্রথম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সংখ্যা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শেষসংখ্যা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পদসংখ্যা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2F6401-5E6B-47A6-8FEB-95C14731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82" y="5725654"/>
                <a:ext cx="6914605" cy="901850"/>
              </a:xfrm>
              <a:prstGeom prst="rect">
                <a:avLst/>
              </a:prstGeom>
              <a:blipFill>
                <a:blip r:embed="rId5"/>
                <a:stretch>
                  <a:fillRect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1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D43C16E-5E14-4474-AFBB-1C51EBB1B341}"/>
              </a:ext>
            </a:extLst>
          </p:cNvPr>
          <p:cNvSpPr/>
          <p:nvPr/>
        </p:nvSpPr>
        <p:spPr>
          <a:xfrm>
            <a:off x="1865733" y="890172"/>
            <a:ext cx="370114" cy="37011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2E7A3-F50B-4160-AE15-5179743F916B}"/>
              </a:ext>
            </a:extLst>
          </p:cNvPr>
          <p:cNvSpPr/>
          <p:nvPr/>
        </p:nvSpPr>
        <p:spPr>
          <a:xfrm>
            <a:off x="2231336" y="890172"/>
            <a:ext cx="370114" cy="3701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7A1823-7229-473F-999E-D2FCC2DD7415}"/>
              </a:ext>
            </a:extLst>
          </p:cNvPr>
          <p:cNvSpPr/>
          <p:nvPr/>
        </p:nvSpPr>
        <p:spPr>
          <a:xfrm>
            <a:off x="2231572" y="1260572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59FE4D-D62C-47E5-9527-5B081821F427}"/>
              </a:ext>
            </a:extLst>
          </p:cNvPr>
          <p:cNvSpPr/>
          <p:nvPr/>
        </p:nvSpPr>
        <p:spPr>
          <a:xfrm>
            <a:off x="1863968" y="1260572"/>
            <a:ext cx="370114" cy="370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FD38FB-738D-47FF-A6BE-B946C04FC349}"/>
              </a:ext>
            </a:extLst>
          </p:cNvPr>
          <p:cNvSpPr/>
          <p:nvPr/>
        </p:nvSpPr>
        <p:spPr>
          <a:xfrm>
            <a:off x="4491363" y="1252666"/>
            <a:ext cx="370114" cy="3701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68CC2F-D290-4D1E-A5E9-153EB830BA5F}"/>
              </a:ext>
            </a:extLst>
          </p:cNvPr>
          <p:cNvSpPr/>
          <p:nvPr/>
        </p:nvSpPr>
        <p:spPr>
          <a:xfrm>
            <a:off x="4121070" y="1253548"/>
            <a:ext cx="370114" cy="370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928660-B1E9-4AF3-9B12-222AE93E2003}"/>
              </a:ext>
            </a:extLst>
          </p:cNvPr>
          <p:cNvSpPr/>
          <p:nvPr/>
        </p:nvSpPr>
        <p:spPr>
          <a:xfrm>
            <a:off x="4120333" y="882552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1B6DD5-37A4-4C76-9B1B-944548C558F7}"/>
              </a:ext>
            </a:extLst>
          </p:cNvPr>
          <p:cNvSpPr/>
          <p:nvPr/>
        </p:nvSpPr>
        <p:spPr>
          <a:xfrm>
            <a:off x="3747262" y="1261124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6ADD-D724-40D3-866F-7F19DAC7AB9C}"/>
              </a:ext>
            </a:extLst>
          </p:cNvPr>
          <p:cNvSpPr/>
          <p:nvPr/>
        </p:nvSpPr>
        <p:spPr>
          <a:xfrm>
            <a:off x="3740872" y="887156"/>
            <a:ext cx="370114" cy="3701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15BE1E-9FC9-4FB5-A115-58731DB4FB6C}"/>
              </a:ext>
            </a:extLst>
          </p:cNvPr>
          <p:cNvSpPr/>
          <p:nvPr/>
        </p:nvSpPr>
        <p:spPr>
          <a:xfrm>
            <a:off x="3360551" y="1261124"/>
            <a:ext cx="370114" cy="370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E36B8A-8A1E-47D7-8EB8-899006AA07CC}"/>
              </a:ext>
            </a:extLst>
          </p:cNvPr>
          <p:cNvSpPr/>
          <p:nvPr/>
        </p:nvSpPr>
        <p:spPr>
          <a:xfrm>
            <a:off x="3360730" y="882552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86672E-1A6F-4F73-A4FE-0C212F457B04}"/>
              </a:ext>
            </a:extLst>
          </p:cNvPr>
          <p:cNvSpPr/>
          <p:nvPr/>
        </p:nvSpPr>
        <p:spPr>
          <a:xfrm>
            <a:off x="7318129" y="1252666"/>
            <a:ext cx="370114" cy="370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CE3C36-9C3F-4A09-99DE-B88653CF176D}"/>
              </a:ext>
            </a:extLst>
          </p:cNvPr>
          <p:cNvSpPr/>
          <p:nvPr/>
        </p:nvSpPr>
        <p:spPr>
          <a:xfrm>
            <a:off x="7307546" y="874093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C2E608-63EB-4108-A236-0F916F9329FD}"/>
              </a:ext>
            </a:extLst>
          </p:cNvPr>
          <p:cNvSpPr/>
          <p:nvPr/>
        </p:nvSpPr>
        <p:spPr>
          <a:xfrm>
            <a:off x="6937432" y="1252666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E12EA8-4DE0-4CC9-8B6F-E7A4BFBF25F5}"/>
              </a:ext>
            </a:extLst>
          </p:cNvPr>
          <p:cNvSpPr/>
          <p:nvPr/>
        </p:nvSpPr>
        <p:spPr>
          <a:xfrm>
            <a:off x="6552299" y="1260994"/>
            <a:ext cx="370114" cy="370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3FC71C-C38E-4E9D-ADE9-A4A9B74DE20A}"/>
              </a:ext>
            </a:extLst>
          </p:cNvPr>
          <p:cNvSpPr/>
          <p:nvPr/>
        </p:nvSpPr>
        <p:spPr>
          <a:xfrm>
            <a:off x="6176990" y="1270575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3CCC57-EA24-4A38-8A00-91A8EAD5BF0A}"/>
              </a:ext>
            </a:extLst>
          </p:cNvPr>
          <p:cNvSpPr/>
          <p:nvPr/>
        </p:nvSpPr>
        <p:spPr>
          <a:xfrm>
            <a:off x="5801837" y="1270519"/>
            <a:ext cx="370114" cy="370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C4A13D-C428-4B64-B842-9AE651EC3BAE}"/>
              </a:ext>
            </a:extLst>
          </p:cNvPr>
          <p:cNvSpPr/>
          <p:nvPr/>
        </p:nvSpPr>
        <p:spPr>
          <a:xfrm>
            <a:off x="6928326" y="874093"/>
            <a:ext cx="370114" cy="3701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3AF4E5-8C55-4AC5-9353-AB43E74931C5}"/>
              </a:ext>
            </a:extLst>
          </p:cNvPr>
          <p:cNvSpPr/>
          <p:nvPr/>
        </p:nvSpPr>
        <p:spPr>
          <a:xfrm>
            <a:off x="6543123" y="884078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CC2F5-FB5B-4510-9043-FDEFB5441BBA}"/>
              </a:ext>
            </a:extLst>
          </p:cNvPr>
          <p:cNvSpPr/>
          <p:nvPr/>
        </p:nvSpPr>
        <p:spPr>
          <a:xfrm>
            <a:off x="6167465" y="882552"/>
            <a:ext cx="370114" cy="3701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74FC5B-4AC2-4920-AD02-D5FBEF5D1262}"/>
              </a:ext>
            </a:extLst>
          </p:cNvPr>
          <p:cNvSpPr/>
          <p:nvPr/>
        </p:nvSpPr>
        <p:spPr>
          <a:xfrm>
            <a:off x="5801837" y="882552"/>
            <a:ext cx="370114" cy="3701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3737A8D-F16E-4E56-AE36-0817BDCF2901}"/>
              </a:ext>
            </a:extLst>
          </p:cNvPr>
          <p:cNvSpPr/>
          <p:nvPr/>
        </p:nvSpPr>
        <p:spPr>
          <a:xfrm>
            <a:off x="5704114" y="3725633"/>
            <a:ext cx="1110344" cy="729343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35FF4659-02AA-4516-AA2D-45FE8F08ED07}"/>
              </a:ext>
            </a:extLst>
          </p:cNvPr>
          <p:cNvSpPr/>
          <p:nvPr/>
        </p:nvSpPr>
        <p:spPr>
          <a:xfrm rot="10800000">
            <a:off x="3370758" y="3725633"/>
            <a:ext cx="1110344" cy="72934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23213B9C-2937-408B-A51C-50AC71EC5DA3}"/>
              </a:ext>
            </a:extLst>
          </p:cNvPr>
          <p:cNvSpPr/>
          <p:nvPr/>
        </p:nvSpPr>
        <p:spPr>
          <a:xfrm>
            <a:off x="2806860" y="3725633"/>
            <a:ext cx="1110344" cy="729343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1E053112-BA7B-4841-BD66-FFE6792DF63B}"/>
              </a:ext>
            </a:extLst>
          </p:cNvPr>
          <p:cNvSpPr/>
          <p:nvPr/>
        </p:nvSpPr>
        <p:spPr>
          <a:xfrm>
            <a:off x="8829968" y="3720189"/>
            <a:ext cx="1110344" cy="729343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1842A5D3-82F8-46EC-87DC-66E736634EBC}"/>
              </a:ext>
            </a:extLst>
          </p:cNvPr>
          <p:cNvSpPr/>
          <p:nvPr/>
        </p:nvSpPr>
        <p:spPr>
          <a:xfrm>
            <a:off x="9940312" y="3720186"/>
            <a:ext cx="1127796" cy="72934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4903CF26-5CBC-447A-8BB3-A64F5A45C1D1}"/>
              </a:ext>
            </a:extLst>
          </p:cNvPr>
          <p:cNvSpPr/>
          <p:nvPr/>
        </p:nvSpPr>
        <p:spPr>
          <a:xfrm rot="10800000">
            <a:off x="6250560" y="3720189"/>
            <a:ext cx="1110344" cy="72934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AB79E29-576E-4EA9-9663-5A14E319AF59}"/>
              </a:ext>
            </a:extLst>
          </p:cNvPr>
          <p:cNvSpPr/>
          <p:nvPr/>
        </p:nvSpPr>
        <p:spPr>
          <a:xfrm>
            <a:off x="6814458" y="3722911"/>
            <a:ext cx="1110344" cy="729343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6A683A33-CAF6-438A-B7DE-F9BD38B033A5}"/>
              </a:ext>
            </a:extLst>
          </p:cNvPr>
          <p:cNvSpPr/>
          <p:nvPr/>
        </p:nvSpPr>
        <p:spPr>
          <a:xfrm rot="10800000">
            <a:off x="9393866" y="3720187"/>
            <a:ext cx="1110344" cy="72934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23233EAD-7EC1-4697-954C-0731EC76347B}"/>
              </a:ext>
            </a:extLst>
          </p:cNvPr>
          <p:cNvSpPr/>
          <p:nvPr/>
        </p:nvSpPr>
        <p:spPr>
          <a:xfrm>
            <a:off x="500741" y="3725633"/>
            <a:ext cx="1110344" cy="729343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372C60-C50D-4C4E-A4E0-A761E3647D53}"/>
              </a:ext>
            </a:extLst>
          </p:cNvPr>
          <p:cNvSpPr/>
          <p:nvPr/>
        </p:nvSpPr>
        <p:spPr>
          <a:xfrm>
            <a:off x="493936" y="1110341"/>
            <a:ext cx="370114" cy="37011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598E154E-0276-44D9-8F30-D6A5D0F6EBAF}"/>
              </a:ext>
            </a:extLst>
          </p:cNvPr>
          <p:cNvSpPr/>
          <p:nvPr/>
        </p:nvSpPr>
        <p:spPr>
          <a:xfrm rot="10800000">
            <a:off x="10504210" y="3720185"/>
            <a:ext cx="1127796" cy="72934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D4B07E-0659-460A-B1DB-28D4284AB7EF}"/>
              </a:ext>
            </a:extLst>
          </p:cNvPr>
          <p:cNvSpPr txBox="1"/>
          <p:nvPr/>
        </p:nvSpPr>
        <p:spPr>
          <a:xfrm>
            <a:off x="500741" y="1582841"/>
            <a:ext cx="48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45614-5026-4BCD-9C68-A946FE26409F}"/>
              </a:ext>
            </a:extLst>
          </p:cNvPr>
          <p:cNvSpPr txBox="1"/>
          <p:nvPr/>
        </p:nvSpPr>
        <p:spPr>
          <a:xfrm>
            <a:off x="2088977" y="1640633"/>
            <a:ext cx="63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B399F-F7E2-4248-AA04-C42488CA1966}"/>
              </a:ext>
            </a:extLst>
          </p:cNvPr>
          <p:cNvSpPr txBox="1"/>
          <p:nvPr/>
        </p:nvSpPr>
        <p:spPr>
          <a:xfrm>
            <a:off x="3629559" y="1648155"/>
            <a:ext cx="90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F499A-B611-4A2A-B457-E022ECA16A79}"/>
              </a:ext>
            </a:extLst>
          </p:cNvPr>
          <p:cNvSpPr txBox="1"/>
          <p:nvPr/>
        </p:nvSpPr>
        <p:spPr>
          <a:xfrm>
            <a:off x="6353147" y="1648155"/>
            <a:ext cx="90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5F610-4692-48E8-9AE7-B14E3E5EF691}"/>
              </a:ext>
            </a:extLst>
          </p:cNvPr>
          <p:cNvSpPr txBox="1"/>
          <p:nvPr/>
        </p:nvSpPr>
        <p:spPr>
          <a:xfrm>
            <a:off x="8102482" y="1437723"/>
            <a:ext cx="344225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জগণিতীয়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=৩ক-২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D1FCE-8D72-4683-8D43-78C89D0D587F}"/>
              </a:ext>
            </a:extLst>
          </p:cNvPr>
          <p:cNvSpPr txBox="1"/>
          <p:nvPr/>
        </p:nvSpPr>
        <p:spPr>
          <a:xfrm>
            <a:off x="292844" y="184961"/>
            <a:ext cx="7068060" cy="523220"/>
          </a:xfrm>
          <a:prstGeom prst="rect">
            <a:avLst/>
          </a:prstGeom>
          <a:solidFill>
            <a:schemeClr val="accent3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্গক্ষেত্র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জগণিতীয়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91750-93C5-43E2-8595-7490DA67DBB6}"/>
              </a:ext>
            </a:extLst>
          </p:cNvPr>
          <p:cNvSpPr txBox="1"/>
          <p:nvPr/>
        </p:nvSpPr>
        <p:spPr>
          <a:xfrm>
            <a:off x="493936" y="2647950"/>
            <a:ext cx="743086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প্যাটার্ন কাটির সংখ্যা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74B84-EC65-4A32-BD50-5E5B15CB5D81}"/>
              </a:ext>
            </a:extLst>
          </p:cNvPr>
          <p:cNvSpPr txBox="1"/>
          <p:nvPr/>
        </p:nvSpPr>
        <p:spPr>
          <a:xfrm>
            <a:off x="3826874" y="5624652"/>
            <a:ext cx="3480672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জগণিতীয়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ক+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E9A43-3C17-41D9-981E-8975A94794C8}"/>
              </a:ext>
            </a:extLst>
          </p:cNvPr>
          <p:cNvSpPr txBox="1"/>
          <p:nvPr/>
        </p:nvSpPr>
        <p:spPr>
          <a:xfrm>
            <a:off x="864050" y="4583727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466B0-B173-4F39-BB81-ED541A6537F3}"/>
              </a:ext>
            </a:extLst>
          </p:cNvPr>
          <p:cNvSpPr/>
          <p:nvPr/>
        </p:nvSpPr>
        <p:spPr>
          <a:xfrm>
            <a:off x="3237510" y="4574913"/>
            <a:ext cx="352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ACCDC-93A1-4DA9-9CF6-2BB506CF1DAB}"/>
              </a:ext>
            </a:extLst>
          </p:cNvPr>
          <p:cNvSpPr/>
          <p:nvPr/>
        </p:nvSpPr>
        <p:spPr>
          <a:xfrm>
            <a:off x="6537579" y="4583727"/>
            <a:ext cx="33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41E40-F3BD-4920-8822-CDDAA2D075C5}"/>
              </a:ext>
            </a:extLst>
          </p:cNvPr>
          <p:cNvSpPr/>
          <p:nvPr/>
        </p:nvSpPr>
        <p:spPr>
          <a:xfrm>
            <a:off x="10037701" y="4517794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45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41" grpId="0" animBg="1"/>
      <p:bldP spid="42" grpId="0" animBg="1"/>
      <p:bldP spid="2" grpId="0"/>
      <p:bldP spid="3" grpId="0"/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C1FFD9-DA37-4820-BB8E-5C75C59FDABB}"/>
              </a:ext>
            </a:extLst>
          </p:cNvPr>
          <p:cNvSpPr/>
          <p:nvPr/>
        </p:nvSpPr>
        <p:spPr>
          <a:xfrm>
            <a:off x="2547991" y="693505"/>
            <a:ext cx="719191" cy="6883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73F26-D8AB-426F-9008-267CCE15C8A9}"/>
              </a:ext>
            </a:extLst>
          </p:cNvPr>
          <p:cNvSpPr/>
          <p:nvPr/>
        </p:nvSpPr>
        <p:spPr>
          <a:xfrm>
            <a:off x="3256908" y="1381872"/>
            <a:ext cx="719191" cy="68836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D26ED-70A1-4443-8802-7B3B961FDD9D}"/>
              </a:ext>
            </a:extLst>
          </p:cNvPr>
          <p:cNvSpPr/>
          <p:nvPr/>
        </p:nvSpPr>
        <p:spPr>
          <a:xfrm>
            <a:off x="2527443" y="1381873"/>
            <a:ext cx="719191" cy="68836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B5D5D-5772-4157-ADB5-6AFBCBF500F7}"/>
              </a:ext>
            </a:extLst>
          </p:cNvPr>
          <p:cNvSpPr/>
          <p:nvPr/>
        </p:nvSpPr>
        <p:spPr>
          <a:xfrm>
            <a:off x="3256902" y="673789"/>
            <a:ext cx="719191" cy="68836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87013-20C5-4D6B-AF23-4D817C137D34}"/>
              </a:ext>
            </a:extLst>
          </p:cNvPr>
          <p:cNvSpPr/>
          <p:nvPr/>
        </p:nvSpPr>
        <p:spPr>
          <a:xfrm>
            <a:off x="3976095" y="690078"/>
            <a:ext cx="719191" cy="6883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EF372-1922-485A-A8A9-EE05C3676EA0}"/>
              </a:ext>
            </a:extLst>
          </p:cNvPr>
          <p:cNvSpPr/>
          <p:nvPr/>
        </p:nvSpPr>
        <p:spPr>
          <a:xfrm>
            <a:off x="3976096" y="1388716"/>
            <a:ext cx="719191" cy="6883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0FD1B-8CF2-47B9-A86C-AF0A507F43E6}"/>
              </a:ext>
            </a:extLst>
          </p:cNvPr>
          <p:cNvSpPr/>
          <p:nvPr/>
        </p:nvSpPr>
        <p:spPr>
          <a:xfrm>
            <a:off x="3985149" y="2070236"/>
            <a:ext cx="719191" cy="6883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2AB067-BF6D-4746-BA8A-6A229A5E6950}"/>
              </a:ext>
            </a:extLst>
          </p:cNvPr>
          <p:cNvSpPr/>
          <p:nvPr/>
        </p:nvSpPr>
        <p:spPr>
          <a:xfrm>
            <a:off x="3256906" y="2070238"/>
            <a:ext cx="719191" cy="6883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5CBF-45DD-47FE-BB0F-81F49EAE27D5}"/>
              </a:ext>
            </a:extLst>
          </p:cNvPr>
          <p:cNvSpPr/>
          <p:nvPr/>
        </p:nvSpPr>
        <p:spPr>
          <a:xfrm>
            <a:off x="2537716" y="2070239"/>
            <a:ext cx="719191" cy="6883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E27175-48C3-435A-ADA5-27A74BE1E5FA}"/>
              </a:ext>
            </a:extLst>
          </p:cNvPr>
          <p:cNvSpPr/>
          <p:nvPr/>
        </p:nvSpPr>
        <p:spPr>
          <a:xfrm>
            <a:off x="4708980" y="686647"/>
            <a:ext cx="719191" cy="688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9547DF-9B59-49F3-A359-770BC934F854}"/>
              </a:ext>
            </a:extLst>
          </p:cNvPr>
          <p:cNvSpPr/>
          <p:nvPr/>
        </p:nvSpPr>
        <p:spPr>
          <a:xfrm>
            <a:off x="4702110" y="1383152"/>
            <a:ext cx="719191" cy="688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9BE6-3B78-4D9B-B46B-E585D132D6CF}"/>
              </a:ext>
            </a:extLst>
          </p:cNvPr>
          <p:cNvSpPr/>
          <p:nvPr/>
        </p:nvSpPr>
        <p:spPr>
          <a:xfrm>
            <a:off x="4711164" y="2070236"/>
            <a:ext cx="719191" cy="688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A7F82-950F-4995-8DD4-3E4D0E1DB2D6}"/>
              </a:ext>
            </a:extLst>
          </p:cNvPr>
          <p:cNvSpPr/>
          <p:nvPr/>
        </p:nvSpPr>
        <p:spPr>
          <a:xfrm>
            <a:off x="4703831" y="2740630"/>
            <a:ext cx="719191" cy="688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86ABB-50DC-4034-91C9-02B713F42B70}"/>
              </a:ext>
            </a:extLst>
          </p:cNvPr>
          <p:cNvSpPr/>
          <p:nvPr/>
        </p:nvSpPr>
        <p:spPr>
          <a:xfrm>
            <a:off x="3989789" y="2747478"/>
            <a:ext cx="719191" cy="688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2B9A4B-CC3D-4327-96E5-B95836BA1384}"/>
              </a:ext>
            </a:extLst>
          </p:cNvPr>
          <p:cNvSpPr/>
          <p:nvPr/>
        </p:nvSpPr>
        <p:spPr>
          <a:xfrm>
            <a:off x="3256903" y="2740631"/>
            <a:ext cx="719191" cy="688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58669-21F0-4E18-9892-6AF1224E7E3C}"/>
              </a:ext>
            </a:extLst>
          </p:cNvPr>
          <p:cNvSpPr/>
          <p:nvPr/>
        </p:nvSpPr>
        <p:spPr>
          <a:xfrm>
            <a:off x="2537716" y="2758605"/>
            <a:ext cx="719191" cy="6883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0AB22E-CCB6-48B6-AFDF-AC14CA28393B}"/>
              </a:ext>
            </a:extLst>
          </p:cNvPr>
          <p:cNvSpPr/>
          <p:nvPr/>
        </p:nvSpPr>
        <p:spPr>
          <a:xfrm>
            <a:off x="5428121" y="693503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BDC41B-8104-477E-891C-1901CE2D6C35}"/>
              </a:ext>
            </a:extLst>
          </p:cNvPr>
          <p:cNvSpPr/>
          <p:nvPr/>
        </p:nvSpPr>
        <p:spPr>
          <a:xfrm>
            <a:off x="5428171" y="1382728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244267-0DC3-41C2-A6AC-664D080116FD}"/>
              </a:ext>
            </a:extLst>
          </p:cNvPr>
          <p:cNvSpPr/>
          <p:nvPr/>
        </p:nvSpPr>
        <p:spPr>
          <a:xfrm>
            <a:off x="5423030" y="2081371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D8C9B-6D84-4835-877C-2E3E4039BC5B}"/>
              </a:ext>
            </a:extLst>
          </p:cNvPr>
          <p:cNvSpPr/>
          <p:nvPr/>
        </p:nvSpPr>
        <p:spPr>
          <a:xfrm>
            <a:off x="5428163" y="2743607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1B54D8-67C8-47D4-9E03-1A8B17E672B7}"/>
              </a:ext>
            </a:extLst>
          </p:cNvPr>
          <p:cNvSpPr/>
          <p:nvPr/>
        </p:nvSpPr>
        <p:spPr>
          <a:xfrm>
            <a:off x="5428163" y="3444393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44191C-53AC-449E-8180-E45F0DAEB0C3}"/>
              </a:ext>
            </a:extLst>
          </p:cNvPr>
          <p:cNvSpPr/>
          <p:nvPr/>
        </p:nvSpPr>
        <p:spPr>
          <a:xfrm>
            <a:off x="4700396" y="3442055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2FD423-DF5E-412D-911A-B9ED475937F2}"/>
              </a:ext>
            </a:extLst>
          </p:cNvPr>
          <p:cNvSpPr/>
          <p:nvPr/>
        </p:nvSpPr>
        <p:spPr>
          <a:xfrm>
            <a:off x="3989785" y="3437988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4D08C2-0726-4839-9C91-B87509083F97}"/>
              </a:ext>
            </a:extLst>
          </p:cNvPr>
          <p:cNvSpPr/>
          <p:nvPr/>
        </p:nvSpPr>
        <p:spPr>
          <a:xfrm>
            <a:off x="3270598" y="3446112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5E0284-53B8-4A3C-A8BE-9A152DEEBE1B}"/>
              </a:ext>
            </a:extLst>
          </p:cNvPr>
          <p:cNvSpPr/>
          <p:nvPr/>
        </p:nvSpPr>
        <p:spPr>
          <a:xfrm>
            <a:off x="2537716" y="3444393"/>
            <a:ext cx="719191" cy="688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837296-9DA6-4076-AA7B-BBAA9FA73A4E}"/>
              </a:ext>
            </a:extLst>
          </p:cNvPr>
          <p:cNvSpPr txBox="1"/>
          <p:nvPr/>
        </p:nvSpPr>
        <p:spPr>
          <a:xfrm>
            <a:off x="2622749" y="157866"/>
            <a:ext cx="44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840622-2068-4D1F-8C5B-F81D7004675A}"/>
              </a:ext>
            </a:extLst>
          </p:cNvPr>
          <p:cNvSpPr/>
          <p:nvPr/>
        </p:nvSpPr>
        <p:spPr>
          <a:xfrm>
            <a:off x="3393173" y="130853"/>
            <a:ext cx="37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EEA2AE-2595-4123-A23B-3313D3C8F606}"/>
              </a:ext>
            </a:extLst>
          </p:cNvPr>
          <p:cNvSpPr/>
          <p:nvPr/>
        </p:nvSpPr>
        <p:spPr>
          <a:xfrm>
            <a:off x="4820063" y="167144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B1A8BE-ADFF-40BF-B400-3E1E4CB321FD}"/>
              </a:ext>
            </a:extLst>
          </p:cNvPr>
          <p:cNvSpPr/>
          <p:nvPr/>
        </p:nvSpPr>
        <p:spPr>
          <a:xfrm>
            <a:off x="4131577" y="146607"/>
            <a:ext cx="352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F5DDC2-4ED5-4E34-9426-8EA31616434E}"/>
              </a:ext>
            </a:extLst>
          </p:cNvPr>
          <p:cNvSpPr txBox="1"/>
          <p:nvPr/>
        </p:nvSpPr>
        <p:spPr>
          <a:xfrm>
            <a:off x="5605806" y="157866"/>
            <a:ext cx="35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CC136D-900B-4DA2-A3CD-3E55FF4542D2}"/>
              </a:ext>
            </a:extLst>
          </p:cNvPr>
          <p:cNvSpPr txBox="1"/>
          <p:nvPr/>
        </p:nvSpPr>
        <p:spPr>
          <a:xfrm>
            <a:off x="348399" y="5289971"/>
            <a:ext cx="851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।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9735C62B-4F1F-46C7-8B90-8A8ABF3E2464}"/>
              </a:ext>
            </a:extLst>
          </p:cNvPr>
          <p:cNvSpPr/>
          <p:nvPr/>
        </p:nvSpPr>
        <p:spPr>
          <a:xfrm>
            <a:off x="6280533" y="267951"/>
            <a:ext cx="1319100" cy="352698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4346E7-0DBA-4FF6-888A-BC46219D521E}"/>
              </a:ext>
            </a:extLst>
          </p:cNvPr>
          <p:cNvSpPr txBox="1"/>
          <p:nvPr/>
        </p:nvSpPr>
        <p:spPr>
          <a:xfrm>
            <a:off x="7790015" y="157866"/>
            <a:ext cx="1319100" cy="830997"/>
          </a:xfrm>
          <a:prstGeom prst="rect">
            <a:avLst/>
          </a:prstGeom>
          <a:solidFill>
            <a:schemeClr val="tx2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২ক-১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D7AE0-7D59-4848-B883-2638BAF9417E}"/>
              </a:ext>
            </a:extLst>
          </p:cNvPr>
          <p:cNvSpPr txBox="1"/>
          <p:nvPr/>
        </p:nvSpPr>
        <p:spPr>
          <a:xfrm>
            <a:off x="7013372" y="1427125"/>
            <a:ext cx="3165814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8F9901-B8BF-4E03-B064-B7C8BE4F81EB}"/>
              </a:ext>
            </a:extLst>
          </p:cNvPr>
          <p:cNvSpPr txBox="1"/>
          <p:nvPr/>
        </p:nvSpPr>
        <p:spPr>
          <a:xfrm>
            <a:off x="7238346" y="2710644"/>
            <a:ext cx="467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 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9386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67D6A1-168D-470B-AB95-F390913E933F}"/>
              </a:ext>
            </a:extLst>
          </p:cNvPr>
          <p:cNvSpPr txBox="1"/>
          <p:nvPr/>
        </p:nvSpPr>
        <p:spPr>
          <a:xfrm>
            <a:off x="624689" y="3349781"/>
            <a:ext cx="1079173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:</a:t>
            </a:r>
          </a:p>
          <a:p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৪,   ৫,   ৯,   ১৪,     ২৩,……….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6A07DE75-8010-4158-8DCB-FC7EB4DB420A}"/>
              </a:ext>
            </a:extLst>
          </p:cNvPr>
          <p:cNvSpPr/>
          <p:nvPr/>
        </p:nvSpPr>
        <p:spPr>
          <a:xfrm>
            <a:off x="1089527" y="352425"/>
            <a:ext cx="4239267" cy="16002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800" b="1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পরীক্ষা নির্ভর শিক্ষা ব্যবস্থা ...">
            <a:extLst>
              <a:ext uri="{FF2B5EF4-FFF2-40B4-BE49-F238E27FC236}">
                <a16:creationId xmlns:a16="http://schemas.microsoft.com/office/drawing/2014/main" id="{599DD1AB-6B25-4B23-939C-9B8A61B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68" y="228268"/>
            <a:ext cx="2932520" cy="2196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10BE5B4-C902-426A-ABAC-1A047A4C058D}"/>
              </a:ext>
            </a:extLst>
          </p:cNvPr>
          <p:cNvSpPr/>
          <p:nvPr/>
        </p:nvSpPr>
        <p:spPr>
          <a:xfrm>
            <a:off x="5748950" y="1231271"/>
            <a:ext cx="1114258" cy="162963"/>
          </a:xfrm>
          <a:prstGeom prst="rightArrow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7BC43B1-D4CD-4C04-BB38-92F36B3F7DD6}"/>
              </a:ext>
            </a:extLst>
          </p:cNvPr>
          <p:cNvSpPr/>
          <p:nvPr/>
        </p:nvSpPr>
        <p:spPr>
          <a:xfrm>
            <a:off x="8401616" y="2589291"/>
            <a:ext cx="172016" cy="651850"/>
          </a:xfrm>
          <a:prstGeom prst="downArrow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471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CFAA8A-2E80-4F4B-A1A2-A15A7A7AC15F}"/>
              </a:ext>
            </a:extLst>
          </p:cNvPr>
          <p:cNvSpPr txBox="1"/>
          <p:nvPr/>
        </p:nvSpPr>
        <p:spPr>
          <a:xfrm>
            <a:off x="333910" y="1078787"/>
            <a:ext cx="1090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                 ১, 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   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৩,……….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A5A9D-F966-4D22-ABB4-8CE7EA87F481}"/>
              </a:ext>
            </a:extLst>
          </p:cNvPr>
          <p:cNvSpPr txBox="1"/>
          <p:nvPr/>
        </p:nvSpPr>
        <p:spPr>
          <a:xfrm>
            <a:off x="256855" y="1777430"/>
            <a:ext cx="927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ুইটি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       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1BF58-2AB6-4B9A-9657-42406985CCF1}"/>
              </a:ext>
            </a:extLst>
          </p:cNvPr>
          <p:cNvCxnSpPr>
            <a:cxnSpLocks/>
          </p:cNvCxnSpPr>
          <p:nvPr/>
        </p:nvCxnSpPr>
        <p:spPr>
          <a:xfrm>
            <a:off x="4921132" y="1499177"/>
            <a:ext cx="514175" cy="443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DD190E-C370-4416-8085-725026FAA406}"/>
              </a:ext>
            </a:extLst>
          </p:cNvPr>
          <p:cNvCxnSpPr>
            <a:cxnSpLocks/>
          </p:cNvCxnSpPr>
          <p:nvPr/>
        </p:nvCxnSpPr>
        <p:spPr>
          <a:xfrm>
            <a:off x="5768947" y="1499177"/>
            <a:ext cx="300519" cy="437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96922D-B4BC-457F-BF74-5075BD80DBF9}"/>
              </a:ext>
            </a:extLst>
          </p:cNvPr>
          <p:cNvCxnSpPr>
            <a:cxnSpLocks/>
          </p:cNvCxnSpPr>
          <p:nvPr/>
        </p:nvCxnSpPr>
        <p:spPr>
          <a:xfrm>
            <a:off x="6552132" y="1512447"/>
            <a:ext cx="417389" cy="4238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B32967-BEFD-46F8-96B7-4C69B2C494B6}"/>
              </a:ext>
            </a:extLst>
          </p:cNvPr>
          <p:cNvCxnSpPr>
            <a:cxnSpLocks/>
          </p:cNvCxnSpPr>
          <p:nvPr/>
        </p:nvCxnSpPr>
        <p:spPr>
          <a:xfrm>
            <a:off x="7337892" y="1512447"/>
            <a:ext cx="420820" cy="4238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29F056-9B12-474F-AAFA-CCA90D578C0F}"/>
              </a:ext>
            </a:extLst>
          </p:cNvPr>
          <p:cNvCxnSpPr>
            <a:cxnSpLocks/>
          </p:cNvCxnSpPr>
          <p:nvPr/>
        </p:nvCxnSpPr>
        <p:spPr>
          <a:xfrm>
            <a:off x="8210341" y="1489753"/>
            <a:ext cx="467266" cy="412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B017A-F71E-4B47-94A7-30DB87FB8D52}"/>
              </a:ext>
            </a:extLst>
          </p:cNvPr>
          <p:cNvCxnSpPr>
            <a:cxnSpLocks/>
          </p:cNvCxnSpPr>
          <p:nvPr/>
        </p:nvCxnSpPr>
        <p:spPr>
          <a:xfrm flipH="1">
            <a:off x="5435307" y="1502756"/>
            <a:ext cx="326685" cy="4334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8247B9-B274-4FE5-9E2F-5AAE5794F91A}"/>
              </a:ext>
            </a:extLst>
          </p:cNvPr>
          <p:cNvCxnSpPr>
            <a:cxnSpLocks/>
          </p:cNvCxnSpPr>
          <p:nvPr/>
        </p:nvCxnSpPr>
        <p:spPr>
          <a:xfrm flipH="1">
            <a:off x="6057900" y="1535606"/>
            <a:ext cx="476354" cy="4074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2B28EA-0250-40F4-9E64-1EE62676064C}"/>
              </a:ext>
            </a:extLst>
          </p:cNvPr>
          <p:cNvCxnSpPr>
            <a:cxnSpLocks/>
          </p:cNvCxnSpPr>
          <p:nvPr/>
        </p:nvCxnSpPr>
        <p:spPr>
          <a:xfrm flipH="1">
            <a:off x="6940619" y="1516409"/>
            <a:ext cx="366465" cy="386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21119F-C8DA-452D-91C3-FF8322D43F51}"/>
              </a:ext>
            </a:extLst>
          </p:cNvPr>
          <p:cNvCxnSpPr>
            <a:cxnSpLocks/>
          </p:cNvCxnSpPr>
          <p:nvPr/>
        </p:nvCxnSpPr>
        <p:spPr>
          <a:xfrm flipH="1">
            <a:off x="7758712" y="1499177"/>
            <a:ext cx="297308" cy="437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7E6EFF-2258-4230-A956-5C63520BD2A7}"/>
              </a:ext>
            </a:extLst>
          </p:cNvPr>
          <p:cNvCxnSpPr>
            <a:cxnSpLocks/>
          </p:cNvCxnSpPr>
          <p:nvPr/>
        </p:nvCxnSpPr>
        <p:spPr>
          <a:xfrm flipH="1">
            <a:off x="8675129" y="1428109"/>
            <a:ext cx="356711" cy="4744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40C88F4-98C3-41E8-9467-29E5AA21E375}"/>
              </a:ext>
            </a:extLst>
          </p:cNvPr>
          <p:cNvSpPr txBox="1"/>
          <p:nvPr/>
        </p:nvSpPr>
        <p:spPr>
          <a:xfrm>
            <a:off x="529124" y="3646039"/>
            <a:ext cx="604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্নে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66400-59C8-4D69-BD62-46C71C335F2D}"/>
              </a:ext>
            </a:extLst>
          </p:cNvPr>
          <p:cNvSpPr txBox="1"/>
          <p:nvPr/>
        </p:nvSpPr>
        <p:spPr>
          <a:xfrm>
            <a:off x="493160" y="4495796"/>
            <a:ext cx="715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33D44-FBB8-4EBC-92D1-D6CC9E2897DD}"/>
              </a:ext>
            </a:extLst>
          </p:cNvPr>
          <p:cNvSpPr txBox="1"/>
          <p:nvPr/>
        </p:nvSpPr>
        <p:spPr>
          <a:xfrm>
            <a:off x="529124" y="5345553"/>
            <a:ext cx="623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৪+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=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535BBF6-ED22-483E-A455-09FA9152C36F}"/>
              </a:ext>
            </a:extLst>
          </p:cNvPr>
          <p:cNvSpPr/>
          <p:nvPr/>
        </p:nvSpPr>
        <p:spPr>
          <a:xfrm>
            <a:off x="333910" y="157144"/>
            <a:ext cx="5005441" cy="682684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5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19" grpId="0"/>
      <p:bldP spid="20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F8AAC-DAC0-457D-8E5A-802CE6C4C51C}"/>
              </a:ext>
            </a:extLst>
          </p:cNvPr>
          <p:cNvSpPr txBox="1"/>
          <p:nvPr/>
        </p:nvSpPr>
        <p:spPr>
          <a:xfrm>
            <a:off x="977774" y="1213165"/>
            <a:ext cx="2453489" cy="707886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2359A-4B75-42CA-A5C4-447C1A108889}"/>
              </a:ext>
            </a:extLst>
          </p:cNvPr>
          <p:cNvSpPr txBox="1"/>
          <p:nvPr/>
        </p:nvSpPr>
        <p:spPr>
          <a:xfrm>
            <a:off x="552261" y="3785785"/>
            <a:ext cx="90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</a:rPr>
              <a:t>(</a:t>
            </a:r>
            <a:r>
              <a:rPr lang="as-IN" sz="3200" kern="0" dirty="0">
                <a:solidFill>
                  <a:srgbClr val="7030A0"/>
                </a:solidFill>
                <a:latin typeface="NikoshBAN" panose="02000000000000000000" pitchFamily="2" charset="0"/>
              </a:rPr>
              <a:t>৪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</a:rPr>
              <a:t>ক+</a:t>
            </a:r>
            <a:r>
              <a:rPr lang="as-IN" sz="3200" kern="0" dirty="0">
                <a:solidFill>
                  <a:srgbClr val="7030A0"/>
                </a:solidFill>
                <a:latin typeface="NikoshBAN" panose="02000000000000000000" pitchFamily="2" charset="0"/>
              </a:rPr>
              <a:t>৩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</a:rPr>
              <a:t>) 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</a:rPr>
              <a:t>এ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বীগাণিতিক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,’</a:t>
            </a:r>
            <a:r>
              <a:rPr lang="as-IN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kern="0" dirty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ABC3C-B7D6-4848-ADAC-9F22A2A5E2B0}"/>
              </a:ext>
            </a:extLst>
          </p:cNvPr>
          <p:cNvSpPr txBox="1"/>
          <p:nvPr/>
        </p:nvSpPr>
        <p:spPr>
          <a:xfrm>
            <a:off x="552261" y="4879817"/>
            <a:ext cx="8646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4E62A-3E77-4F73-AC9E-70BE31C5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0" y="193213"/>
            <a:ext cx="4321827" cy="2879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7A07244E-7037-4F66-9B87-EC84C1964B71}"/>
              </a:ext>
            </a:extLst>
          </p:cNvPr>
          <p:cNvSpPr/>
          <p:nvPr/>
        </p:nvSpPr>
        <p:spPr>
          <a:xfrm>
            <a:off x="3550470" y="1450271"/>
            <a:ext cx="2381061" cy="470780"/>
          </a:xfrm>
          <a:prstGeom prst="downArrowCallou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5326E-CED7-49BF-9448-FDC7027053F6}"/>
              </a:ext>
            </a:extLst>
          </p:cNvPr>
          <p:cNvSpPr txBox="1"/>
          <p:nvPr/>
        </p:nvSpPr>
        <p:spPr>
          <a:xfrm>
            <a:off x="779258" y="422194"/>
            <a:ext cx="2897109" cy="707886"/>
          </a:xfrm>
          <a:prstGeom prst="rect">
            <a:avLst/>
          </a:prstGeom>
          <a:solidFill>
            <a:schemeClr val="accent1"/>
          </a:solidFill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AFE5C-F485-4C2F-8450-81E59CE374F0}"/>
              </a:ext>
            </a:extLst>
          </p:cNvPr>
          <p:cNvSpPr txBox="1"/>
          <p:nvPr/>
        </p:nvSpPr>
        <p:spPr>
          <a:xfrm>
            <a:off x="604149" y="4035149"/>
            <a:ext cx="33497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মোঃবিশারত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আলী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সিনিয়র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সহকারী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গণিত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চাঁচড়া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মাধ্যমিক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কালীগঞ্জ,ঝিনাইদহ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SutonnyMJ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Email.bisharot990@gmail.com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SutonnyMJ" pitchFamily="2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SutonnyMJ" pitchFamily="2" charset="0"/>
              </a:rPr>
              <a:t>Mobile no.01711-352632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9AF91-01F4-448F-9057-972975AE80B2}"/>
              </a:ext>
            </a:extLst>
          </p:cNvPr>
          <p:cNvSpPr/>
          <p:nvPr/>
        </p:nvSpPr>
        <p:spPr>
          <a:xfrm>
            <a:off x="7238596" y="330016"/>
            <a:ext cx="225414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D9B7E-E28D-468D-A22F-F52EFC7B6D87}"/>
              </a:ext>
            </a:extLst>
          </p:cNvPr>
          <p:cNvSpPr/>
          <p:nvPr/>
        </p:nvSpPr>
        <p:spPr>
          <a:xfrm>
            <a:off x="6914933" y="3907062"/>
            <a:ext cx="3181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NikoshBAN"/>
              </a:rPr>
              <a:t>   </a:t>
            </a:r>
            <a:r>
              <a:rPr lang="en-US" sz="2400" b="1" dirty="0" err="1">
                <a:latin typeface="NikoshBAN"/>
              </a:rPr>
              <a:t>অষ্টম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শ্রেণীঃসাধারণ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গণিত</a:t>
            </a:r>
            <a:endParaRPr lang="en-US" sz="2400" b="1" dirty="0">
              <a:latin typeface="NikoshBAN"/>
            </a:endParaRPr>
          </a:p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</a:rPr>
              <a:t>অধ্যায়: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endParaRPr lang="en-US" sz="2400" b="1" dirty="0">
              <a:latin typeface="NikoshBAN"/>
            </a:endParaRPr>
          </a:p>
          <a:p>
            <a:pPr algn="just"/>
            <a:r>
              <a:rPr lang="en-US" sz="2400" dirty="0">
                <a:latin typeface="NikoshBAN"/>
              </a:rPr>
              <a:t>   </a:t>
            </a:r>
            <a:r>
              <a:rPr lang="en-US" sz="2400" b="1" dirty="0" err="1">
                <a:latin typeface="NikoshBAN"/>
              </a:rPr>
              <a:t>বিষয়বস্তু:জ্যামিতিক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2400" b="1" dirty="0">
                <a:latin typeface="NikoshBAN"/>
              </a:rPr>
              <a:t> </a:t>
            </a:r>
          </a:p>
          <a:p>
            <a:pPr algn="just"/>
            <a:r>
              <a:rPr lang="en-US" sz="2400" b="1" dirty="0">
                <a:latin typeface="NikoshBAN"/>
              </a:rPr>
              <a:t>   সময়ঃ৫০ </a:t>
            </a:r>
            <a:r>
              <a:rPr lang="en-US" sz="2400" b="1" dirty="0" err="1">
                <a:latin typeface="NikoshBAN"/>
              </a:rPr>
              <a:t>মিনিট</a:t>
            </a:r>
            <a:endParaRPr lang="en-US" sz="2400" b="1" dirty="0">
              <a:latin typeface="NikoshBAN"/>
            </a:endParaRPr>
          </a:p>
          <a:p>
            <a:pPr algn="just"/>
            <a:r>
              <a:rPr lang="en-US" sz="2400" dirty="0">
                <a:latin typeface="NikoshBAN"/>
              </a:rPr>
              <a:t>   </a:t>
            </a:r>
            <a:r>
              <a:rPr lang="en-US" sz="2400" b="1" dirty="0" err="1">
                <a:latin typeface="NikoshBAN"/>
              </a:rPr>
              <a:t>তারিখঃ</a:t>
            </a:r>
            <a:r>
              <a:rPr lang="as-IN" sz="2400" b="1" dirty="0">
                <a:latin typeface="NikoshBAN"/>
              </a:rPr>
              <a:t>১</a:t>
            </a:r>
            <a:r>
              <a:rPr lang="en-US" sz="2400" b="1" dirty="0">
                <a:latin typeface="NikoshBAN"/>
              </a:rPr>
              <a:t>৭.০৪.২০২০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08555-1DF8-4AE6-843A-260481E3E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96" y="1349097"/>
            <a:ext cx="1932009" cy="2246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F22AD-E533-4190-98A9-7AF208CA7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8" y="1349851"/>
            <a:ext cx="2289857" cy="2246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7E69E5-EBDE-4E05-A369-A9CAFC837464}"/>
              </a:ext>
            </a:extLst>
          </p:cNvPr>
          <p:cNvCxnSpPr>
            <a:cxnSpLocks/>
          </p:cNvCxnSpPr>
          <p:nvPr/>
        </p:nvCxnSpPr>
        <p:spPr>
          <a:xfrm>
            <a:off x="4825497" y="1665838"/>
            <a:ext cx="63374" cy="409216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62AB1C-04C1-4F86-92EC-841A8E98E823}"/>
              </a:ext>
            </a:extLst>
          </p:cNvPr>
          <p:cNvCxnSpPr>
            <a:cxnSpLocks/>
          </p:cNvCxnSpPr>
          <p:nvPr/>
        </p:nvCxnSpPr>
        <p:spPr>
          <a:xfrm>
            <a:off x="5126873" y="953897"/>
            <a:ext cx="69816" cy="528394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FC962B-3A40-4FAF-9E17-845C857552D3}"/>
              </a:ext>
            </a:extLst>
          </p:cNvPr>
          <p:cNvCxnSpPr>
            <a:cxnSpLocks/>
          </p:cNvCxnSpPr>
          <p:nvPr/>
        </p:nvCxnSpPr>
        <p:spPr>
          <a:xfrm>
            <a:off x="5495464" y="1711106"/>
            <a:ext cx="0" cy="40468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D53840-317F-4407-83B6-89F549D883F2}"/>
              </a:ext>
            </a:extLst>
          </p:cNvPr>
          <p:cNvCxnSpPr/>
          <p:nvPr/>
        </p:nvCxnSpPr>
        <p:spPr>
          <a:xfrm>
            <a:off x="4825497" y="1665838"/>
            <a:ext cx="669967" cy="4092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824FF3-60A1-4414-90B9-169BC69D012E}"/>
              </a:ext>
            </a:extLst>
          </p:cNvPr>
          <p:cNvCxnSpPr/>
          <p:nvPr/>
        </p:nvCxnSpPr>
        <p:spPr>
          <a:xfrm flipH="1">
            <a:off x="4888871" y="1711106"/>
            <a:ext cx="606593" cy="404689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E062E8E-A8E2-447B-8BB8-A8B71B2001F6}"/>
              </a:ext>
            </a:extLst>
          </p:cNvPr>
          <p:cNvSpPr txBox="1"/>
          <p:nvPr/>
        </p:nvSpPr>
        <p:spPr>
          <a:xfrm>
            <a:off x="4855268" y="3595867"/>
            <a:ext cx="15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E061A1-F401-4D1E-8842-A5F04C2816D2}"/>
              </a:ext>
            </a:extLst>
          </p:cNvPr>
          <p:cNvSpPr txBox="1"/>
          <p:nvPr/>
        </p:nvSpPr>
        <p:spPr>
          <a:xfrm>
            <a:off x="5124272" y="3595867"/>
            <a:ext cx="31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16757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70AE1-82E8-4E49-BD72-BDF8D854C547}"/>
              </a:ext>
            </a:extLst>
          </p:cNvPr>
          <p:cNvSpPr txBox="1"/>
          <p:nvPr/>
        </p:nvSpPr>
        <p:spPr>
          <a:xfrm>
            <a:off x="2118511" y="289711"/>
            <a:ext cx="397748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5EC5B-E051-4537-AE73-4E71AA914135}"/>
              </a:ext>
            </a:extLst>
          </p:cNvPr>
          <p:cNvSpPr txBox="1"/>
          <p:nvPr/>
        </p:nvSpPr>
        <p:spPr>
          <a:xfrm>
            <a:off x="1294646" y="997597"/>
            <a:ext cx="513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=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ক+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64E24B-3D8B-4200-9197-2EBD9BD27068}"/>
                  </a:ext>
                </a:extLst>
              </p:cNvPr>
              <p:cNvSpPr txBox="1"/>
              <p:nvPr/>
            </p:nvSpPr>
            <p:spPr>
              <a:xfrm>
                <a:off x="1294646" y="1702622"/>
                <a:ext cx="519668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 =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১+৩ = ৭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 =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২+৩ = ১২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 =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৩+৩ = ১৭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64E24B-3D8B-4200-9197-2EBD9BD27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46" y="1702622"/>
                <a:ext cx="5196689" cy="2062103"/>
              </a:xfrm>
              <a:prstGeom prst="rect">
                <a:avLst/>
              </a:prstGeom>
              <a:blipFill>
                <a:blip r:embed="rId2"/>
                <a:stretch>
                  <a:fillRect l="-2931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4F9272-3116-4CE7-8929-92619A42F0BC}"/>
              </a:ext>
            </a:extLst>
          </p:cNvPr>
          <p:cNvSpPr txBox="1"/>
          <p:nvPr/>
        </p:nvSpPr>
        <p:spPr>
          <a:xfrm>
            <a:off x="1153814" y="3478380"/>
            <a:ext cx="803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AACBA50-B060-4177-9DCD-324962E35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59253"/>
              </p:ext>
            </p:extLst>
          </p:nvPr>
        </p:nvGraphicFramePr>
        <p:xfrm>
          <a:off x="1153814" y="4768180"/>
          <a:ext cx="532143" cy="741680"/>
        </p:xfrm>
        <a:graphic>
          <a:graphicData uri="http://schemas.openxmlformats.org/drawingml/2006/table">
            <a:tbl>
              <a:tblPr firstRow="1" firstCol="1" lastCol="1" bandRow="1">
                <a:tableStyleId>{5940675A-B579-460E-94D1-54222C63F5DA}</a:tableStyleId>
              </a:tblPr>
              <a:tblGrid>
                <a:gridCol w="532143">
                  <a:extLst>
                    <a:ext uri="{9D8B030D-6E8A-4147-A177-3AD203B41FA5}">
                      <a16:colId xmlns:a16="http://schemas.microsoft.com/office/drawing/2014/main" val="2369470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04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20571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A7BD2B7-1006-489A-AB81-366DC2C4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13321"/>
              </p:ext>
            </p:extLst>
          </p:nvPr>
        </p:nvGraphicFramePr>
        <p:xfrm>
          <a:off x="3594223" y="4768180"/>
          <a:ext cx="1089144" cy="741680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544572">
                  <a:extLst>
                    <a:ext uri="{9D8B030D-6E8A-4147-A177-3AD203B41FA5}">
                      <a16:colId xmlns:a16="http://schemas.microsoft.com/office/drawing/2014/main" val="3965109009"/>
                    </a:ext>
                  </a:extLst>
                </a:gridCol>
                <a:gridCol w="544572">
                  <a:extLst>
                    <a:ext uri="{9D8B030D-6E8A-4147-A177-3AD203B41FA5}">
                      <a16:colId xmlns:a16="http://schemas.microsoft.com/office/drawing/2014/main" val="2593245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0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788689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EDE134E2-35C0-41A6-878F-E325B944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72756"/>
              </p:ext>
            </p:extLst>
          </p:nvPr>
        </p:nvGraphicFramePr>
        <p:xfrm>
          <a:off x="6618083" y="4768180"/>
          <a:ext cx="185747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157">
                  <a:extLst>
                    <a:ext uri="{9D8B030D-6E8A-4147-A177-3AD203B41FA5}">
                      <a16:colId xmlns:a16="http://schemas.microsoft.com/office/drawing/2014/main" val="1499310186"/>
                    </a:ext>
                  </a:extLst>
                </a:gridCol>
                <a:gridCol w="619157">
                  <a:extLst>
                    <a:ext uri="{9D8B030D-6E8A-4147-A177-3AD203B41FA5}">
                      <a16:colId xmlns:a16="http://schemas.microsoft.com/office/drawing/2014/main" val="3197196636"/>
                    </a:ext>
                  </a:extLst>
                </a:gridCol>
                <a:gridCol w="619157">
                  <a:extLst>
                    <a:ext uri="{9D8B030D-6E8A-4147-A177-3AD203B41FA5}">
                      <a16:colId xmlns:a16="http://schemas.microsoft.com/office/drawing/2014/main" val="647896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7544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10A896D-83AF-4B25-B75D-BEDF65E0B12A}"/>
              </a:ext>
            </a:extLst>
          </p:cNvPr>
          <p:cNvSpPr txBox="1"/>
          <p:nvPr/>
        </p:nvSpPr>
        <p:spPr>
          <a:xfrm>
            <a:off x="1226242" y="5630110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949AF-6B51-4E93-97BE-32D38691A7F2}"/>
              </a:ext>
            </a:extLst>
          </p:cNvPr>
          <p:cNvSpPr txBox="1"/>
          <p:nvPr/>
        </p:nvSpPr>
        <p:spPr>
          <a:xfrm>
            <a:off x="3861303" y="5666775"/>
            <a:ext cx="78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FDC8B-CA8A-4C57-BA70-BEBCE81D715E}"/>
              </a:ext>
            </a:extLst>
          </p:cNvPr>
          <p:cNvSpPr txBox="1"/>
          <p:nvPr/>
        </p:nvSpPr>
        <p:spPr>
          <a:xfrm>
            <a:off x="7333307" y="5546525"/>
            <a:ext cx="129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66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28D7C-B424-41B9-A192-8A2FB2850211}"/>
              </a:ext>
            </a:extLst>
          </p:cNvPr>
          <p:cNvSpPr txBox="1"/>
          <p:nvPr/>
        </p:nvSpPr>
        <p:spPr>
          <a:xfrm>
            <a:off x="2112474" y="653042"/>
            <a:ext cx="2362954" cy="707886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6C852-9CBA-48BE-AE71-6CBD4DF6E4A3}"/>
              </a:ext>
            </a:extLst>
          </p:cNvPr>
          <p:cNvSpPr txBox="1"/>
          <p:nvPr/>
        </p:nvSpPr>
        <p:spPr>
          <a:xfrm>
            <a:off x="2112474" y="3429000"/>
            <a:ext cx="7007382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৯,১৭,২৫,৩৩,……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৫ক+৯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ীজগা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47B6E-FBA1-42EA-973D-85F93ECF0398}"/>
              </a:ext>
            </a:extLst>
          </p:cNvPr>
          <p:cNvSpPr txBox="1"/>
          <p:nvPr/>
        </p:nvSpPr>
        <p:spPr>
          <a:xfrm>
            <a:off x="2112474" y="4671588"/>
            <a:ext cx="7967051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10974-0215-472A-958A-D6BAA988602F}"/>
              </a:ext>
            </a:extLst>
          </p:cNvPr>
          <p:cNvSpPr txBox="1"/>
          <p:nvPr/>
        </p:nvSpPr>
        <p:spPr>
          <a:xfrm>
            <a:off x="2112474" y="2678855"/>
            <a:ext cx="17835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</a:t>
            </a:r>
            <a:r>
              <a:rPr lang="as-I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ৃ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</a:t>
            </a:r>
            <a:r>
              <a:rPr lang="as-I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</a:t>
            </a:r>
            <a:r>
              <a:rPr lang="as-I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ী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 </a:t>
            </a:r>
            <a:r>
              <a:rPr lang="as-I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as-I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</a:t>
            </a:r>
            <a:r>
              <a:rPr lang="as-IN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82941-A8B1-411F-BE74-E0AC6F55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33126"/>
            <a:ext cx="3810000" cy="2635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68B9DCB1-A0E9-46A9-A6B3-E200FAA4BD4B}"/>
              </a:ext>
            </a:extLst>
          </p:cNvPr>
          <p:cNvSpPr/>
          <p:nvPr/>
        </p:nvSpPr>
        <p:spPr>
          <a:xfrm>
            <a:off x="4698756" y="792774"/>
            <a:ext cx="1095470" cy="428421"/>
          </a:xfrm>
          <a:prstGeom prst="chevron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85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87E28-1BA8-4FB7-866F-1B00F7CE4A7D}"/>
              </a:ext>
            </a:extLst>
          </p:cNvPr>
          <p:cNvSpPr txBox="1"/>
          <p:nvPr/>
        </p:nvSpPr>
        <p:spPr>
          <a:xfrm>
            <a:off x="1484769" y="353086"/>
            <a:ext cx="150287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384EF-F0FE-424E-B8A6-D3F29315B7BB}"/>
              </a:ext>
            </a:extLst>
          </p:cNvPr>
          <p:cNvSpPr txBox="1"/>
          <p:nvPr/>
        </p:nvSpPr>
        <p:spPr>
          <a:xfrm>
            <a:off x="1176950" y="1629624"/>
            <a:ext cx="583043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-১,২,১,৩,.........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৬ষ্ঠ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3F44F-4526-487F-B448-26C4EF565FD4}"/>
              </a:ext>
            </a:extLst>
          </p:cNvPr>
          <p:cNvSpPr txBox="1"/>
          <p:nvPr/>
        </p:nvSpPr>
        <p:spPr>
          <a:xfrm>
            <a:off x="1674891" y="2273505"/>
            <a:ext cx="112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8EB87-3757-413B-B2D8-0861A24ED6C2}"/>
              </a:ext>
            </a:extLst>
          </p:cNvPr>
          <p:cNvSpPr txBox="1"/>
          <p:nvPr/>
        </p:nvSpPr>
        <p:spPr>
          <a:xfrm>
            <a:off x="3640888" y="2281474"/>
            <a:ext cx="89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411C-7FF7-4FF9-B60F-1BB84CD24B2E}"/>
              </a:ext>
            </a:extLst>
          </p:cNvPr>
          <p:cNvSpPr txBox="1"/>
          <p:nvPr/>
        </p:nvSpPr>
        <p:spPr>
          <a:xfrm>
            <a:off x="6179573" y="2289441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A78C9-AA8A-408C-9ED4-9EA239E8AD27}"/>
              </a:ext>
            </a:extLst>
          </p:cNvPr>
          <p:cNvSpPr txBox="1"/>
          <p:nvPr/>
        </p:nvSpPr>
        <p:spPr>
          <a:xfrm>
            <a:off x="8854061" y="2317686"/>
            <a:ext cx="103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১৭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10347-9F9D-4EAC-AB1D-295B638D007C}"/>
              </a:ext>
            </a:extLst>
          </p:cNvPr>
          <p:cNvSpPr txBox="1"/>
          <p:nvPr/>
        </p:nvSpPr>
        <p:spPr>
          <a:xfrm>
            <a:off x="1176950" y="3069125"/>
            <a:ext cx="721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্গ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7F51B-4278-4213-A766-51D62C8D91B4}"/>
              </a:ext>
            </a:extLst>
          </p:cNvPr>
          <p:cNvSpPr/>
          <p:nvPr/>
        </p:nvSpPr>
        <p:spPr>
          <a:xfrm>
            <a:off x="1248872" y="3911048"/>
            <a:ext cx="2137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োড়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C1AEBE-E800-42C2-9D31-ED39F90A0D8D}"/>
              </a:ext>
            </a:extLst>
          </p:cNvPr>
          <p:cNvSpPr/>
          <p:nvPr/>
        </p:nvSpPr>
        <p:spPr>
          <a:xfrm>
            <a:off x="3798182" y="3881322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8AE5C6-6485-42A6-B47B-48637C80BADF}"/>
              </a:ext>
            </a:extLst>
          </p:cNvPr>
          <p:cNvSpPr/>
          <p:nvPr/>
        </p:nvSpPr>
        <p:spPr>
          <a:xfrm>
            <a:off x="6286548" y="3864745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F1118-9AC9-4557-B6E6-DC84F65C0D39}"/>
              </a:ext>
            </a:extLst>
          </p:cNvPr>
          <p:cNvSpPr/>
          <p:nvPr/>
        </p:nvSpPr>
        <p:spPr>
          <a:xfrm>
            <a:off x="8932209" y="3864745"/>
            <a:ext cx="1907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FA9EA-A8D6-4F7F-853B-9BE88A42770E}"/>
              </a:ext>
            </a:extLst>
          </p:cNvPr>
          <p:cNvSpPr txBox="1"/>
          <p:nvPr/>
        </p:nvSpPr>
        <p:spPr>
          <a:xfrm>
            <a:off x="1176950" y="4644428"/>
            <a:ext cx="638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োনা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DF2B96-096D-4A43-A111-F66C9920B04E}"/>
              </a:ext>
            </a:extLst>
          </p:cNvPr>
          <p:cNvSpPr/>
          <p:nvPr/>
        </p:nvSpPr>
        <p:spPr>
          <a:xfrm>
            <a:off x="1526524" y="539695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১৩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7927F4-C820-4029-A801-2206E9E332F2}"/>
              </a:ext>
            </a:extLst>
          </p:cNvPr>
          <p:cNvSpPr/>
          <p:nvPr/>
        </p:nvSpPr>
        <p:spPr>
          <a:xfrm>
            <a:off x="3786290" y="5315468"/>
            <a:ext cx="817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৮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6A11E6-2219-45D3-A7DA-122DB08EB7BE}"/>
              </a:ext>
            </a:extLst>
          </p:cNvPr>
          <p:cNvSpPr/>
          <p:nvPr/>
        </p:nvSpPr>
        <p:spPr>
          <a:xfrm>
            <a:off x="6424273" y="5315468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৫</a:t>
            </a:r>
            <a:endParaRPr lang="en-US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5E0F50-D640-4154-8A2F-1EF6A1BDF380}"/>
              </a:ext>
            </a:extLst>
          </p:cNvPr>
          <p:cNvSpPr/>
          <p:nvPr/>
        </p:nvSpPr>
        <p:spPr>
          <a:xfrm>
            <a:off x="9031798" y="5229203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4790D3-6B77-4D9B-A657-F65E111C2216}"/>
              </a:ext>
            </a:extLst>
          </p:cNvPr>
          <p:cNvSpPr/>
          <p:nvPr/>
        </p:nvSpPr>
        <p:spPr>
          <a:xfrm>
            <a:off x="3385996" y="2381061"/>
            <a:ext cx="314588" cy="325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8FBC48-54FA-46F0-A0A8-3984C72D455D}"/>
              </a:ext>
            </a:extLst>
          </p:cNvPr>
          <p:cNvSpPr/>
          <p:nvPr/>
        </p:nvSpPr>
        <p:spPr>
          <a:xfrm>
            <a:off x="3483594" y="4040472"/>
            <a:ext cx="314588" cy="325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CE81BD-F718-4025-800E-F6ADC68783F6}"/>
              </a:ext>
            </a:extLst>
          </p:cNvPr>
          <p:cNvSpPr/>
          <p:nvPr/>
        </p:nvSpPr>
        <p:spPr>
          <a:xfrm>
            <a:off x="3483594" y="5444892"/>
            <a:ext cx="314588" cy="325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5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2DBC415D-EA40-429F-8E84-B0AAE7D58440}"/>
              </a:ext>
            </a:extLst>
          </p:cNvPr>
          <p:cNvSpPr/>
          <p:nvPr/>
        </p:nvSpPr>
        <p:spPr>
          <a:xfrm>
            <a:off x="3521779" y="722013"/>
            <a:ext cx="3204926" cy="878186"/>
          </a:xfrm>
          <a:prstGeom prst="snip2Diag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77F82-EAF6-400F-87FD-FDAAEA5D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09" y="261417"/>
            <a:ext cx="3388260" cy="2815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AEC3B3-3CC3-408E-86B5-019DC589BBAE}"/>
              </a:ext>
            </a:extLst>
          </p:cNvPr>
          <p:cNvSpPr/>
          <p:nvPr/>
        </p:nvSpPr>
        <p:spPr>
          <a:xfrm>
            <a:off x="624689" y="3648547"/>
            <a:ext cx="552261" cy="67901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B1288-2D9A-4D3E-84AF-B3762DEC3781}"/>
              </a:ext>
            </a:extLst>
          </p:cNvPr>
          <p:cNvSpPr/>
          <p:nvPr/>
        </p:nvSpPr>
        <p:spPr>
          <a:xfrm>
            <a:off x="2845802" y="3648547"/>
            <a:ext cx="552261" cy="6790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8BDEF-3ADC-4715-89C6-8A1204E214D2}"/>
              </a:ext>
            </a:extLst>
          </p:cNvPr>
          <p:cNvSpPr/>
          <p:nvPr/>
        </p:nvSpPr>
        <p:spPr>
          <a:xfrm>
            <a:off x="3394297" y="3648547"/>
            <a:ext cx="552261" cy="67901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354FC0-D2EF-4EBE-98B3-0732CDAF788B}"/>
              </a:ext>
            </a:extLst>
          </p:cNvPr>
          <p:cNvSpPr/>
          <p:nvPr/>
        </p:nvSpPr>
        <p:spPr>
          <a:xfrm>
            <a:off x="5335513" y="3648547"/>
            <a:ext cx="552261" cy="67901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8197E-1BA7-4D6F-BE5A-EE17C56F1868}"/>
              </a:ext>
            </a:extLst>
          </p:cNvPr>
          <p:cNvSpPr/>
          <p:nvPr/>
        </p:nvSpPr>
        <p:spPr>
          <a:xfrm>
            <a:off x="5895307" y="3648547"/>
            <a:ext cx="552261" cy="67901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1ACC7-9CC4-474D-BF11-5F0A37256E45}"/>
              </a:ext>
            </a:extLst>
          </p:cNvPr>
          <p:cNvSpPr/>
          <p:nvPr/>
        </p:nvSpPr>
        <p:spPr>
          <a:xfrm>
            <a:off x="6455101" y="3653074"/>
            <a:ext cx="552261" cy="67901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8045857-D0EF-4980-A2DC-8025FA38CBF0}"/>
              </a:ext>
            </a:extLst>
          </p:cNvPr>
          <p:cNvSpPr/>
          <p:nvPr/>
        </p:nvSpPr>
        <p:spPr>
          <a:xfrm>
            <a:off x="615636" y="3218506"/>
            <a:ext cx="561314" cy="434567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DB2ECCB-5B7F-40D4-BC65-E5A1F1D507FB}"/>
              </a:ext>
            </a:extLst>
          </p:cNvPr>
          <p:cNvSpPr/>
          <p:nvPr/>
        </p:nvSpPr>
        <p:spPr>
          <a:xfrm>
            <a:off x="2829943" y="3197379"/>
            <a:ext cx="561314" cy="434567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6E1AD83-FC05-462C-AE22-CB96D20FB611}"/>
              </a:ext>
            </a:extLst>
          </p:cNvPr>
          <p:cNvSpPr/>
          <p:nvPr/>
        </p:nvSpPr>
        <p:spPr>
          <a:xfrm>
            <a:off x="3389770" y="3197380"/>
            <a:ext cx="561314" cy="434567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813408D-5670-4745-81D5-E1DCB6EEAEA1}"/>
              </a:ext>
            </a:extLst>
          </p:cNvPr>
          <p:cNvSpPr/>
          <p:nvPr/>
        </p:nvSpPr>
        <p:spPr>
          <a:xfrm>
            <a:off x="5330986" y="3197381"/>
            <a:ext cx="561314" cy="434567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03E1B0F-59DA-4E91-8627-5DC3E0DEF59B}"/>
              </a:ext>
            </a:extLst>
          </p:cNvPr>
          <p:cNvSpPr/>
          <p:nvPr/>
        </p:nvSpPr>
        <p:spPr>
          <a:xfrm>
            <a:off x="5884734" y="3211716"/>
            <a:ext cx="561314" cy="434567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573522D-F2FF-4846-BC20-F6224E8AB004}"/>
              </a:ext>
            </a:extLst>
          </p:cNvPr>
          <p:cNvSpPr/>
          <p:nvPr/>
        </p:nvSpPr>
        <p:spPr>
          <a:xfrm>
            <a:off x="6446048" y="3204926"/>
            <a:ext cx="561314" cy="434567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618BA-486F-4492-AD99-057D5732E2C9}"/>
              </a:ext>
            </a:extLst>
          </p:cNvPr>
          <p:cNvSpPr txBox="1"/>
          <p:nvPr/>
        </p:nvSpPr>
        <p:spPr>
          <a:xfrm>
            <a:off x="624689" y="4508626"/>
            <a:ext cx="64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9D717A-5E29-40FE-B079-42B39C7CC079}"/>
              </a:ext>
            </a:extLst>
          </p:cNvPr>
          <p:cNvSpPr txBox="1"/>
          <p:nvPr/>
        </p:nvSpPr>
        <p:spPr>
          <a:xfrm>
            <a:off x="3121932" y="4508625"/>
            <a:ext cx="64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88AA0-9A8C-4961-8832-FE24238565E1}"/>
              </a:ext>
            </a:extLst>
          </p:cNvPr>
          <p:cNvSpPr txBox="1"/>
          <p:nvPr/>
        </p:nvSpPr>
        <p:spPr>
          <a:xfrm>
            <a:off x="5973404" y="4508625"/>
            <a:ext cx="64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83BFA-6EA0-4588-BF73-2EEEA59882D8}"/>
              </a:ext>
            </a:extLst>
          </p:cNvPr>
          <p:cNvSpPr txBox="1"/>
          <p:nvPr/>
        </p:nvSpPr>
        <p:spPr>
          <a:xfrm>
            <a:off x="688063" y="5323438"/>
            <a:ext cx="10157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্ণি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্নট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3096B42-97FB-4389-909A-AD1D279A41F6}"/>
              </a:ext>
            </a:extLst>
          </p:cNvPr>
          <p:cNvSpPr/>
          <p:nvPr/>
        </p:nvSpPr>
        <p:spPr>
          <a:xfrm>
            <a:off x="4354717" y="1783533"/>
            <a:ext cx="497940" cy="808020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6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0F3AD-A47F-45ED-8629-4F3A92687C77}"/>
              </a:ext>
            </a:extLst>
          </p:cNvPr>
          <p:cNvSpPr txBox="1"/>
          <p:nvPr/>
        </p:nvSpPr>
        <p:spPr>
          <a:xfrm>
            <a:off x="3177767" y="325925"/>
            <a:ext cx="3431263" cy="769441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150A1-136D-40ED-97CC-483029CCBC22}"/>
              </a:ext>
            </a:extLst>
          </p:cNvPr>
          <p:cNvSpPr txBox="1"/>
          <p:nvPr/>
        </p:nvSpPr>
        <p:spPr>
          <a:xfrm>
            <a:off x="1792585" y="1611517"/>
            <a:ext cx="6907794" cy="373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636E3-1FF6-426D-97DD-E6AE18730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9" y="1580253"/>
            <a:ext cx="5448866" cy="3123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295A92-F161-43A3-8681-9987379DDBCE}"/>
              </a:ext>
            </a:extLst>
          </p:cNvPr>
          <p:cNvSpPr txBox="1"/>
          <p:nvPr/>
        </p:nvSpPr>
        <p:spPr>
          <a:xfrm rot="173608">
            <a:off x="-636761" y="1611599"/>
            <a:ext cx="10701197" cy="37702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39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39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39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39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39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39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8856A-1B42-423B-BFA2-9BE359124273}"/>
              </a:ext>
            </a:extLst>
          </p:cNvPr>
          <p:cNvSpPr txBox="1"/>
          <p:nvPr/>
        </p:nvSpPr>
        <p:spPr>
          <a:xfrm>
            <a:off x="3005750" y="5459770"/>
            <a:ext cx="772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58351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4B4591-4B92-4BAA-B97D-CD7BF067FB7C}"/>
              </a:ext>
            </a:extLst>
          </p:cNvPr>
          <p:cNvSpPr txBox="1"/>
          <p:nvPr/>
        </p:nvSpPr>
        <p:spPr>
          <a:xfrm>
            <a:off x="1457621" y="773856"/>
            <a:ext cx="4638379" cy="769441"/>
          </a:xfrm>
          <a:prstGeom prst="rect">
            <a:avLst/>
          </a:prstGeom>
          <a:gradFill>
            <a:gsLst>
              <a:gs pos="8000">
                <a:srgbClr val="8EB796"/>
              </a:gs>
              <a:gs pos="0">
                <a:schemeClr val="accent6"/>
              </a:gs>
              <a:gs pos="0">
                <a:schemeClr val="accent1">
                  <a:lumMod val="45000"/>
                  <a:lumOff val="55000"/>
                </a:schemeClr>
              </a:gs>
              <a:gs pos="6000">
                <a:schemeClr val="accent1"/>
              </a:gs>
              <a:gs pos="4000">
                <a:srgbClr val="9DBCB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C3313-2FD6-4CEC-B86A-1D8360B0E6C2}"/>
              </a:ext>
            </a:extLst>
          </p:cNvPr>
          <p:cNvSpPr txBox="1"/>
          <p:nvPr/>
        </p:nvSpPr>
        <p:spPr>
          <a:xfrm>
            <a:off x="1457621" y="2360982"/>
            <a:ext cx="4366236" cy="5232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.প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76EC8-D9B2-4F0C-9CE3-BBA986AD9056}"/>
              </a:ext>
            </a:extLst>
          </p:cNvPr>
          <p:cNvSpPr txBox="1"/>
          <p:nvPr/>
        </p:nvSpPr>
        <p:spPr>
          <a:xfrm>
            <a:off x="1444028" y="3306285"/>
            <a:ext cx="4979406" cy="52322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২.সংখ্যা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73ACD-E7F3-4155-B78E-60AF9E5F27BE}"/>
              </a:ext>
            </a:extLst>
          </p:cNvPr>
          <p:cNvSpPr txBox="1"/>
          <p:nvPr/>
        </p:nvSpPr>
        <p:spPr>
          <a:xfrm>
            <a:off x="1446835" y="4333965"/>
            <a:ext cx="6520215" cy="52322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োগফল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BF517-A895-457E-9E06-22C870A3BA75}"/>
              </a:ext>
            </a:extLst>
          </p:cNvPr>
          <p:cNvSpPr txBox="1"/>
          <p:nvPr/>
        </p:nvSpPr>
        <p:spPr>
          <a:xfrm>
            <a:off x="1457621" y="5366657"/>
            <a:ext cx="4801665" cy="52322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3678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699EA-4633-435B-95F7-881789C9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6" y="526366"/>
            <a:ext cx="2887386" cy="2325892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bevelB prst="relaxedInset"/>
            <a:contourClr>
              <a:schemeClr val="accent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9B317-0B5F-40A7-A301-D966A5EF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422" y="526366"/>
            <a:ext cx="2887386" cy="2325892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CD96D-9D1E-44AB-A2EF-01298C4B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422" y="3900937"/>
            <a:ext cx="2887386" cy="2325893"/>
          </a:xfrm>
          <a:prstGeom prst="rect">
            <a:avLst/>
          </a:prstGeom>
          <a:effectLst>
            <a:glow rad="127000">
              <a:srgbClr val="00B0F0">
                <a:alpha val="40000"/>
              </a:srgb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4BE68-5270-4A82-B169-077217FED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86" y="3900938"/>
            <a:ext cx="2887386" cy="2325892"/>
          </a:xfrm>
          <a:prstGeom prst="rect">
            <a:avLst/>
          </a:prstGeom>
          <a:effectLst>
            <a:glow rad="127000">
              <a:schemeClr val="tx1">
                <a:alpha val="40000"/>
              </a:schemeClr>
            </a:glo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CDFA55-15A2-4051-BCF7-0CC5BD4CFFA4}"/>
              </a:ext>
            </a:extLst>
          </p:cNvPr>
          <p:cNvSpPr/>
          <p:nvPr/>
        </p:nvSpPr>
        <p:spPr>
          <a:xfrm>
            <a:off x="5019424" y="439279"/>
            <a:ext cx="1958319" cy="40456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F9A4D-B952-418C-8543-E4E4A693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817" y="971551"/>
            <a:ext cx="3720975" cy="2678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30949-AAB8-4CA6-B710-259B48F1C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32" y="4249281"/>
            <a:ext cx="4340518" cy="215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441E6-362C-4CDD-AFBC-C5216737A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693" y="1258324"/>
            <a:ext cx="4122767" cy="2607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D5FD0-7CEC-4B35-88B8-0A236A97F388}"/>
              </a:ext>
            </a:extLst>
          </p:cNvPr>
          <p:cNvSpPr txBox="1"/>
          <p:nvPr/>
        </p:nvSpPr>
        <p:spPr>
          <a:xfrm>
            <a:off x="3633927" y="453428"/>
            <a:ext cx="4122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2039236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48F1751-CC29-4BC9-AA05-9BD7355AAA14}"/>
              </a:ext>
            </a:extLst>
          </p:cNvPr>
          <p:cNvSpPr/>
          <p:nvPr/>
        </p:nvSpPr>
        <p:spPr>
          <a:xfrm>
            <a:off x="4669449" y="4554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6674FCE-E6EC-41AD-AA77-A94E20BE35C6}"/>
              </a:ext>
            </a:extLst>
          </p:cNvPr>
          <p:cNvSpPr/>
          <p:nvPr/>
        </p:nvSpPr>
        <p:spPr>
          <a:xfrm>
            <a:off x="8330819" y="5014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9979430-FCBC-49F9-ADD8-7E8A9709FA78}"/>
              </a:ext>
            </a:extLst>
          </p:cNvPr>
          <p:cNvSpPr/>
          <p:nvPr/>
        </p:nvSpPr>
        <p:spPr>
          <a:xfrm>
            <a:off x="8483219" y="6538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B9F298A-10DF-4DA2-ACE3-3DFFDCA68E8E}"/>
              </a:ext>
            </a:extLst>
          </p:cNvPr>
          <p:cNvSpPr/>
          <p:nvPr/>
        </p:nvSpPr>
        <p:spPr>
          <a:xfrm>
            <a:off x="8635619" y="8062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BA788A-52DF-4121-8898-D6B43479B9A5}"/>
              </a:ext>
            </a:extLst>
          </p:cNvPr>
          <p:cNvSpPr/>
          <p:nvPr/>
        </p:nvSpPr>
        <p:spPr>
          <a:xfrm>
            <a:off x="8788019" y="9586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B30C4BF-3B7A-4AB6-A06A-E81DB893C1D0}"/>
              </a:ext>
            </a:extLst>
          </p:cNvPr>
          <p:cNvSpPr/>
          <p:nvPr/>
        </p:nvSpPr>
        <p:spPr>
          <a:xfrm>
            <a:off x="8940419" y="11110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8562666-3606-4758-B972-6DE4335C9237}"/>
              </a:ext>
            </a:extLst>
          </p:cNvPr>
          <p:cNvSpPr/>
          <p:nvPr/>
        </p:nvSpPr>
        <p:spPr>
          <a:xfrm>
            <a:off x="9092819" y="12634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BFF72E-2A48-4E87-9F8C-BF1F572F99B1}"/>
              </a:ext>
            </a:extLst>
          </p:cNvPr>
          <p:cNvSpPr/>
          <p:nvPr/>
        </p:nvSpPr>
        <p:spPr>
          <a:xfrm>
            <a:off x="4821849" y="6078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B3608A-D2EC-4946-96A3-633D98ACC111}"/>
              </a:ext>
            </a:extLst>
          </p:cNvPr>
          <p:cNvSpPr/>
          <p:nvPr/>
        </p:nvSpPr>
        <p:spPr>
          <a:xfrm>
            <a:off x="4974249" y="7602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DCAA6F-4CA4-40AA-876D-A417C0D406F1}"/>
              </a:ext>
            </a:extLst>
          </p:cNvPr>
          <p:cNvSpPr/>
          <p:nvPr/>
        </p:nvSpPr>
        <p:spPr>
          <a:xfrm>
            <a:off x="5126649" y="9126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77AADB-D5D6-4055-80D4-7E7D0BFD0FA5}"/>
              </a:ext>
            </a:extLst>
          </p:cNvPr>
          <p:cNvSpPr/>
          <p:nvPr/>
        </p:nvSpPr>
        <p:spPr>
          <a:xfrm>
            <a:off x="5279049" y="10650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F4087-FA29-49E6-B2C3-2BF1BEF810D5}"/>
              </a:ext>
            </a:extLst>
          </p:cNvPr>
          <p:cNvSpPr/>
          <p:nvPr/>
        </p:nvSpPr>
        <p:spPr>
          <a:xfrm>
            <a:off x="5431449" y="12174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795B74-DED5-4C7B-96B1-8A96BB5A6655}"/>
              </a:ext>
            </a:extLst>
          </p:cNvPr>
          <p:cNvSpPr/>
          <p:nvPr/>
        </p:nvSpPr>
        <p:spPr>
          <a:xfrm>
            <a:off x="5583849" y="13698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93CCB6-03EE-4980-A17D-E1A072E5C71A}"/>
              </a:ext>
            </a:extLst>
          </p:cNvPr>
          <p:cNvSpPr/>
          <p:nvPr/>
        </p:nvSpPr>
        <p:spPr>
          <a:xfrm>
            <a:off x="5736249" y="1522200"/>
            <a:ext cx="1275126" cy="113181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BF65BF3-6546-44D8-9C50-E3EA6620CE72}"/>
              </a:ext>
            </a:extLst>
          </p:cNvPr>
          <p:cNvSpPr/>
          <p:nvPr/>
        </p:nvSpPr>
        <p:spPr>
          <a:xfrm>
            <a:off x="9245219" y="14158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739EB44-CF09-4544-B5F2-0A8D213131A8}"/>
              </a:ext>
            </a:extLst>
          </p:cNvPr>
          <p:cNvSpPr/>
          <p:nvPr/>
        </p:nvSpPr>
        <p:spPr>
          <a:xfrm>
            <a:off x="9397619" y="1568292"/>
            <a:ext cx="2514600" cy="1088571"/>
          </a:xfrm>
          <a:prstGeom prst="rect">
            <a:avLst/>
          </a:prstGeom>
          <a:ln w="76200" cap="rnd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B5CC6AA7-CE94-4CBC-8DD6-683BF6B1FE61}"/>
              </a:ext>
            </a:extLst>
          </p:cNvPr>
          <p:cNvSpPr/>
          <p:nvPr/>
        </p:nvSpPr>
        <p:spPr>
          <a:xfrm>
            <a:off x="1116435" y="5014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966D000B-71B5-4146-B035-924C538BD972}"/>
              </a:ext>
            </a:extLst>
          </p:cNvPr>
          <p:cNvSpPr/>
          <p:nvPr/>
        </p:nvSpPr>
        <p:spPr>
          <a:xfrm>
            <a:off x="1268835" y="6538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72CF79E-9AF8-4A24-A50E-DF0E4CEE13C8}"/>
              </a:ext>
            </a:extLst>
          </p:cNvPr>
          <p:cNvSpPr/>
          <p:nvPr/>
        </p:nvSpPr>
        <p:spPr>
          <a:xfrm>
            <a:off x="1421235" y="8062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0065816A-A918-4887-8419-D18D5CF2618E}"/>
              </a:ext>
            </a:extLst>
          </p:cNvPr>
          <p:cNvSpPr/>
          <p:nvPr/>
        </p:nvSpPr>
        <p:spPr>
          <a:xfrm>
            <a:off x="1573635" y="9586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20035B4-57CF-4929-8BA9-772CC5F08360}"/>
              </a:ext>
            </a:extLst>
          </p:cNvPr>
          <p:cNvSpPr/>
          <p:nvPr/>
        </p:nvSpPr>
        <p:spPr>
          <a:xfrm>
            <a:off x="1726035" y="11110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13C50119-6ED9-4682-AFFC-85C2E782C0F0}"/>
              </a:ext>
            </a:extLst>
          </p:cNvPr>
          <p:cNvSpPr/>
          <p:nvPr/>
        </p:nvSpPr>
        <p:spPr>
          <a:xfrm>
            <a:off x="1878435" y="12634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03546B39-29F7-4749-BA79-7391E96DF5EB}"/>
              </a:ext>
            </a:extLst>
          </p:cNvPr>
          <p:cNvSpPr/>
          <p:nvPr/>
        </p:nvSpPr>
        <p:spPr>
          <a:xfrm>
            <a:off x="2030835" y="14158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CF6FE0F-5636-4CE2-A446-0818CEAB5F59}"/>
              </a:ext>
            </a:extLst>
          </p:cNvPr>
          <p:cNvSpPr/>
          <p:nvPr/>
        </p:nvSpPr>
        <p:spPr>
          <a:xfrm>
            <a:off x="2183235" y="1568292"/>
            <a:ext cx="2004970" cy="960492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FAAA5-0AE0-448F-99C8-68B03CB81CEB}"/>
              </a:ext>
            </a:extLst>
          </p:cNvPr>
          <p:cNvSpPr txBox="1"/>
          <p:nvPr/>
        </p:nvSpPr>
        <p:spPr>
          <a:xfrm>
            <a:off x="2544347" y="3167743"/>
            <a:ext cx="1034258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E1B4C-82B6-4553-9E0A-818A11657B64}"/>
              </a:ext>
            </a:extLst>
          </p:cNvPr>
          <p:cNvSpPr/>
          <p:nvPr/>
        </p:nvSpPr>
        <p:spPr>
          <a:xfrm>
            <a:off x="5764212" y="3211286"/>
            <a:ext cx="1034257" cy="523220"/>
          </a:xfrm>
          <a:prstGeom prst="rect">
            <a:avLst/>
          </a:prstGeom>
          <a:gradFill>
            <a:gsLst>
              <a:gs pos="0">
                <a:schemeClr val="accent6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7E63C-2E14-4372-8BE5-A9B672646529}"/>
              </a:ext>
            </a:extLst>
          </p:cNvPr>
          <p:cNvSpPr/>
          <p:nvPr/>
        </p:nvSpPr>
        <p:spPr>
          <a:xfrm>
            <a:off x="10025743" y="2982333"/>
            <a:ext cx="1365161" cy="523220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F6EC3-5B5D-4B41-B2BD-2126077B3433}"/>
              </a:ext>
            </a:extLst>
          </p:cNvPr>
          <p:cNvSpPr txBox="1"/>
          <p:nvPr/>
        </p:nvSpPr>
        <p:spPr>
          <a:xfrm>
            <a:off x="3196712" y="5836190"/>
            <a:ext cx="549572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এ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।</a:t>
            </a:r>
          </a:p>
        </p:txBody>
      </p:sp>
    </p:spTree>
    <p:extLst>
      <p:ext uri="{BB962C8B-B14F-4D97-AF65-F5344CB8AC3E}">
        <p14:creationId xmlns:p14="http://schemas.microsoft.com/office/powerpoint/2010/main" val="32192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>
            <a:extLst>
              <a:ext uri="{FF2B5EF4-FFF2-40B4-BE49-F238E27FC236}">
                <a16:creationId xmlns:a16="http://schemas.microsoft.com/office/drawing/2014/main" id="{FDCBF0A2-7BAB-4618-A4F9-048F128F68CC}"/>
              </a:ext>
            </a:extLst>
          </p:cNvPr>
          <p:cNvSpPr/>
          <p:nvPr/>
        </p:nvSpPr>
        <p:spPr>
          <a:xfrm>
            <a:off x="2481943" y="707571"/>
            <a:ext cx="5290457" cy="1480458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2F425-50DE-431B-B0C8-5078235F8375}"/>
              </a:ext>
            </a:extLst>
          </p:cNvPr>
          <p:cNvSpPr txBox="1"/>
          <p:nvPr/>
        </p:nvSpPr>
        <p:spPr>
          <a:xfrm>
            <a:off x="3532414" y="1164771"/>
            <a:ext cx="3189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2E3F4B-2B21-45EC-B79C-9DC6CDB94929}"/>
              </a:ext>
            </a:extLst>
          </p:cNvPr>
          <p:cNvSpPr/>
          <p:nvPr/>
        </p:nvSpPr>
        <p:spPr>
          <a:xfrm>
            <a:off x="3842657" y="2292419"/>
            <a:ext cx="2569028" cy="2612571"/>
          </a:xfrm>
          <a:prstGeom prst="ellipse">
            <a:avLst/>
          </a:prstGeom>
          <a:gradFill>
            <a:gsLst>
              <a:gs pos="8000">
                <a:srgbClr val="8EB796"/>
              </a:gs>
              <a:gs pos="0">
                <a:schemeClr val="accent6"/>
              </a:gs>
              <a:gs pos="0">
                <a:schemeClr val="accent1">
                  <a:lumMod val="45000"/>
                  <a:lumOff val="55000"/>
                </a:schemeClr>
              </a:gs>
              <a:gs pos="6000">
                <a:schemeClr val="accent1"/>
              </a:gs>
              <a:gs pos="4000">
                <a:srgbClr val="9DBCB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BDBD0-08F1-479F-A257-BB697A7DC5A5}"/>
              </a:ext>
            </a:extLst>
          </p:cNvPr>
          <p:cNvSpPr/>
          <p:nvPr/>
        </p:nvSpPr>
        <p:spPr>
          <a:xfrm>
            <a:off x="4192944" y="3039069"/>
            <a:ext cx="1628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11BC4D3-3C2B-4DF4-8389-CBA694874E21}"/>
              </a:ext>
            </a:extLst>
          </p:cNvPr>
          <p:cNvSpPr/>
          <p:nvPr/>
        </p:nvSpPr>
        <p:spPr>
          <a:xfrm>
            <a:off x="2358010" y="2354527"/>
            <a:ext cx="863263" cy="612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6F8F1-EA10-4C15-BA66-72B3D8B298A6}"/>
              </a:ext>
            </a:extLst>
          </p:cNvPr>
          <p:cNvSpPr/>
          <p:nvPr/>
        </p:nvSpPr>
        <p:spPr>
          <a:xfrm>
            <a:off x="3699545" y="2940343"/>
            <a:ext cx="872455" cy="612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B517CE-AD6B-45CC-A32D-A6128B09EC2F}"/>
              </a:ext>
            </a:extLst>
          </p:cNvPr>
          <p:cNvSpPr/>
          <p:nvPr/>
        </p:nvSpPr>
        <p:spPr>
          <a:xfrm>
            <a:off x="4160940" y="3561128"/>
            <a:ext cx="872455" cy="612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rgbClr val="FF0000"/>
                </a:solidFill>
              </a:rPr>
              <a:t>৪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FC056C-61B1-4020-952B-EAB25056260B}"/>
              </a:ext>
            </a:extLst>
          </p:cNvPr>
          <p:cNvSpPr/>
          <p:nvPr/>
        </p:nvSpPr>
        <p:spPr>
          <a:xfrm>
            <a:off x="5033395" y="3561128"/>
            <a:ext cx="872455" cy="612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১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69E5A0-A1A0-4BBD-814D-2544F4BCB39D}"/>
              </a:ext>
            </a:extLst>
          </p:cNvPr>
          <p:cNvSpPr/>
          <p:nvPr/>
        </p:nvSpPr>
        <p:spPr>
          <a:xfrm>
            <a:off x="4572000" y="2948732"/>
            <a:ext cx="872455" cy="612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১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F537B2-8D57-4C96-AF44-221DBE31F4A2}"/>
              </a:ext>
            </a:extLst>
          </p:cNvPr>
          <p:cNvSpPr/>
          <p:nvPr/>
        </p:nvSpPr>
        <p:spPr>
          <a:xfrm>
            <a:off x="3213681" y="2353114"/>
            <a:ext cx="872455" cy="6123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38541A-8696-485F-8DB3-B754014AEDB7}"/>
              </a:ext>
            </a:extLst>
          </p:cNvPr>
          <p:cNvSpPr/>
          <p:nvPr/>
        </p:nvSpPr>
        <p:spPr>
          <a:xfrm>
            <a:off x="2818701" y="2957121"/>
            <a:ext cx="872455" cy="612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26B0BA-5A07-4979-80BD-55C5826197E4}"/>
              </a:ext>
            </a:extLst>
          </p:cNvPr>
          <p:cNvSpPr/>
          <p:nvPr/>
        </p:nvSpPr>
        <p:spPr>
          <a:xfrm>
            <a:off x="1937857" y="2948732"/>
            <a:ext cx="872455" cy="612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AFD26D-7E92-4476-A8DF-1E8808FF4141}"/>
              </a:ext>
            </a:extLst>
          </p:cNvPr>
          <p:cNvSpPr/>
          <p:nvPr/>
        </p:nvSpPr>
        <p:spPr>
          <a:xfrm>
            <a:off x="1543575" y="3561128"/>
            <a:ext cx="872455" cy="612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075B03-1FA0-49CA-8170-0E397159A813}"/>
              </a:ext>
            </a:extLst>
          </p:cNvPr>
          <p:cNvSpPr/>
          <p:nvPr/>
        </p:nvSpPr>
        <p:spPr>
          <a:xfrm>
            <a:off x="2416030" y="3561128"/>
            <a:ext cx="872455" cy="612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A5659E-4BAA-4CF2-A612-20E382D4014D}"/>
              </a:ext>
            </a:extLst>
          </p:cNvPr>
          <p:cNvSpPr/>
          <p:nvPr/>
        </p:nvSpPr>
        <p:spPr>
          <a:xfrm>
            <a:off x="3288485" y="3561128"/>
            <a:ext cx="872455" cy="612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3C3AA8-DE4C-4275-B379-EA6F948EB6E3}"/>
              </a:ext>
            </a:extLst>
          </p:cNvPr>
          <p:cNvSpPr/>
          <p:nvPr/>
        </p:nvSpPr>
        <p:spPr>
          <a:xfrm>
            <a:off x="3205992" y="1111544"/>
            <a:ext cx="872455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868D29-8874-4562-BAF2-F8D68CF0EAD1}"/>
              </a:ext>
            </a:extLst>
          </p:cNvPr>
          <p:cNvSpPr/>
          <p:nvPr/>
        </p:nvSpPr>
        <p:spPr>
          <a:xfrm>
            <a:off x="3642219" y="1740718"/>
            <a:ext cx="872455" cy="6123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FBE755-6631-474B-85DE-20878BCB36C8}"/>
              </a:ext>
            </a:extLst>
          </p:cNvPr>
          <p:cNvSpPr/>
          <p:nvPr/>
        </p:nvSpPr>
        <p:spPr>
          <a:xfrm>
            <a:off x="2752987" y="1740718"/>
            <a:ext cx="872455" cy="6123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F9B0A-D0E8-46D1-BF7D-E6F58CDE4E6B}"/>
              </a:ext>
            </a:extLst>
          </p:cNvPr>
          <p:cNvSpPr/>
          <p:nvPr/>
        </p:nvSpPr>
        <p:spPr>
          <a:xfrm>
            <a:off x="4094522" y="2361503"/>
            <a:ext cx="872455" cy="6123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F18CA6-23B3-4443-925D-12BEBF3A6035}"/>
              </a:ext>
            </a:extLst>
          </p:cNvPr>
          <p:cNvSpPr/>
          <p:nvPr/>
        </p:nvSpPr>
        <p:spPr>
          <a:xfrm>
            <a:off x="5469622" y="4191703"/>
            <a:ext cx="872455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5DC758-2CFF-48DC-BB82-EB915976DE6A}"/>
              </a:ext>
            </a:extLst>
          </p:cNvPr>
          <p:cNvSpPr/>
          <p:nvPr/>
        </p:nvSpPr>
        <p:spPr>
          <a:xfrm>
            <a:off x="4597167" y="4195198"/>
            <a:ext cx="872455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28C8A9-5946-4746-AB77-98B1C1B5365C}"/>
              </a:ext>
            </a:extLst>
          </p:cNvPr>
          <p:cNvSpPr/>
          <p:nvPr/>
        </p:nvSpPr>
        <p:spPr>
          <a:xfrm>
            <a:off x="3724712" y="4190302"/>
            <a:ext cx="872455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34B02D-489A-4666-B031-AC6511203990}"/>
              </a:ext>
            </a:extLst>
          </p:cNvPr>
          <p:cNvSpPr/>
          <p:nvPr/>
        </p:nvSpPr>
        <p:spPr>
          <a:xfrm>
            <a:off x="2853653" y="4190302"/>
            <a:ext cx="872455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4D3EE4-D030-4177-B5C2-DE18FAD69241}"/>
              </a:ext>
            </a:extLst>
          </p:cNvPr>
          <p:cNvSpPr/>
          <p:nvPr/>
        </p:nvSpPr>
        <p:spPr>
          <a:xfrm>
            <a:off x="1979802" y="4190302"/>
            <a:ext cx="872455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3D8FA-EFCA-4813-A0CD-67088C7F19C9}"/>
              </a:ext>
            </a:extLst>
          </p:cNvPr>
          <p:cNvSpPr/>
          <p:nvPr/>
        </p:nvSpPr>
        <p:spPr>
          <a:xfrm>
            <a:off x="1107347" y="4190302"/>
            <a:ext cx="872455" cy="6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093547-5B76-487B-AA89-7E2E6CA0ACB3}"/>
              </a:ext>
            </a:extLst>
          </p:cNvPr>
          <p:cNvSpPr txBox="1"/>
          <p:nvPr/>
        </p:nvSpPr>
        <p:spPr>
          <a:xfrm>
            <a:off x="8392562" y="452673"/>
            <a:ext cx="253497" cy="38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80A36-2A6D-4E2B-BD03-A7451C1FAAF2}"/>
              </a:ext>
            </a:extLst>
          </p:cNvPr>
          <p:cNvSpPr/>
          <p:nvPr/>
        </p:nvSpPr>
        <p:spPr>
          <a:xfrm>
            <a:off x="5553846" y="0"/>
            <a:ext cx="6105048" cy="6634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DBE10-F937-4F5B-A5BB-2C18E99AC30C}"/>
              </a:ext>
            </a:extLst>
          </p:cNvPr>
          <p:cNvSpPr/>
          <p:nvPr/>
        </p:nvSpPr>
        <p:spPr>
          <a:xfrm>
            <a:off x="5594723" y="-44539"/>
            <a:ext cx="6226629" cy="6503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706D6-9FAA-4C8F-B6AB-4310138A5C24}"/>
              </a:ext>
            </a:extLst>
          </p:cNvPr>
          <p:cNvSpPr/>
          <p:nvPr/>
        </p:nvSpPr>
        <p:spPr>
          <a:xfrm rot="16200000">
            <a:off x="8702766" y="1853034"/>
            <a:ext cx="334235" cy="6861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ACE125-920A-42FD-BD03-18B68D685200}"/>
              </a:ext>
            </a:extLst>
          </p:cNvPr>
          <p:cNvSpPr/>
          <p:nvPr/>
        </p:nvSpPr>
        <p:spPr>
          <a:xfrm rot="16200000">
            <a:off x="8669329" y="2171034"/>
            <a:ext cx="381725" cy="738356"/>
          </a:xfrm>
          <a:prstGeom prst="rect">
            <a:avLst/>
          </a:prstGeom>
          <a:solidFill>
            <a:schemeClr val="accent5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D89764-1779-4E58-A4C7-28E814A3BEB9}"/>
              </a:ext>
            </a:extLst>
          </p:cNvPr>
          <p:cNvSpPr/>
          <p:nvPr/>
        </p:nvSpPr>
        <p:spPr>
          <a:xfrm rot="16200000">
            <a:off x="7968824" y="2883042"/>
            <a:ext cx="334978" cy="67786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8BED4A-2EBE-4893-B599-261994324C62}"/>
              </a:ext>
            </a:extLst>
          </p:cNvPr>
          <p:cNvSpPr/>
          <p:nvPr/>
        </p:nvSpPr>
        <p:spPr>
          <a:xfrm rot="16200000">
            <a:off x="7977278" y="2567622"/>
            <a:ext cx="334978" cy="669957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C859331-E186-4634-A5AB-F2B8E55AA602}"/>
              </a:ext>
            </a:extLst>
          </p:cNvPr>
          <p:cNvSpPr/>
          <p:nvPr/>
        </p:nvSpPr>
        <p:spPr>
          <a:xfrm rot="16200000">
            <a:off x="7990180" y="4285704"/>
            <a:ext cx="334978" cy="69575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F12723-D464-4793-9FA6-6D33AB997B15}"/>
              </a:ext>
            </a:extLst>
          </p:cNvPr>
          <p:cNvSpPr/>
          <p:nvPr/>
        </p:nvSpPr>
        <p:spPr>
          <a:xfrm>
            <a:off x="7809789" y="3401295"/>
            <a:ext cx="334978" cy="66995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3AC2D5-2850-45B6-AE23-6FF31D318971}"/>
              </a:ext>
            </a:extLst>
          </p:cNvPr>
          <p:cNvSpPr/>
          <p:nvPr/>
        </p:nvSpPr>
        <p:spPr>
          <a:xfrm>
            <a:off x="8164977" y="3409266"/>
            <a:ext cx="334978" cy="658685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E02F4C-36B2-4A88-90EB-E4A48D738180}"/>
              </a:ext>
            </a:extLst>
          </p:cNvPr>
          <p:cNvSpPr/>
          <p:nvPr/>
        </p:nvSpPr>
        <p:spPr>
          <a:xfrm rot="16200000">
            <a:off x="7998858" y="3903387"/>
            <a:ext cx="334978" cy="713112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9AB9D7-AE4F-4972-9A8A-ADE2ED7DEFDB}"/>
              </a:ext>
            </a:extLst>
          </p:cNvPr>
          <p:cNvSpPr/>
          <p:nvPr/>
        </p:nvSpPr>
        <p:spPr>
          <a:xfrm>
            <a:off x="9579760" y="3390587"/>
            <a:ext cx="334978" cy="669961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BA86DC-3AF1-4A85-AB71-BE39A1862AD6}"/>
              </a:ext>
            </a:extLst>
          </p:cNvPr>
          <p:cNvSpPr/>
          <p:nvPr/>
        </p:nvSpPr>
        <p:spPr>
          <a:xfrm>
            <a:off x="9229369" y="3417141"/>
            <a:ext cx="334978" cy="6699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C20AD69-D8FB-48A0-9562-9D31B99BC0E1}"/>
              </a:ext>
            </a:extLst>
          </p:cNvPr>
          <p:cNvSpPr/>
          <p:nvPr/>
        </p:nvSpPr>
        <p:spPr>
          <a:xfrm>
            <a:off x="9579633" y="2026008"/>
            <a:ext cx="334978" cy="65648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094DE60-EA95-4E77-A690-36051D881A2B}"/>
              </a:ext>
            </a:extLst>
          </p:cNvPr>
          <p:cNvSpPr/>
          <p:nvPr/>
        </p:nvSpPr>
        <p:spPr>
          <a:xfrm>
            <a:off x="9243642" y="2026928"/>
            <a:ext cx="334978" cy="6699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974A52-E348-4890-9E4D-8FE03307CD9F}"/>
              </a:ext>
            </a:extLst>
          </p:cNvPr>
          <p:cNvSpPr/>
          <p:nvPr/>
        </p:nvSpPr>
        <p:spPr>
          <a:xfrm rot="16200000">
            <a:off x="9414872" y="2887197"/>
            <a:ext cx="334978" cy="6699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31AA33-6008-4F87-8D7F-E08EEA949902}"/>
              </a:ext>
            </a:extLst>
          </p:cNvPr>
          <p:cNvSpPr/>
          <p:nvPr/>
        </p:nvSpPr>
        <p:spPr>
          <a:xfrm rot="16200000">
            <a:off x="9415241" y="2529949"/>
            <a:ext cx="334978" cy="669961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E33AB6-DE58-42D5-91DB-6A16A4508470}"/>
              </a:ext>
            </a:extLst>
          </p:cNvPr>
          <p:cNvSpPr/>
          <p:nvPr/>
        </p:nvSpPr>
        <p:spPr>
          <a:xfrm>
            <a:off x="8881294" y="2741844"/>
            <a:ext cx="334978" cy="669961"/>
          </a:xfrm>
          <a:prstGeom prst="rect">
            <a:avLst/>
          </a:prstGeom>
          <a:solidFill>
            <a:schemeClr val="accent5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04AA431-A3D5-4D98-BF1A-7115FDCA54B9}"/>
              </a:ext>
            </a:extLst>
          </p:cNvPr>
          <p:cNvSpPr/>
          <p:nvPr/>
        </p:nvSpPr>
        <p:spPr>
          <a:xfrm>
            <a:off x="8514378" y="2735112"/>
            <a:ext cx="334978" cy="6699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8193E2B-DD46-47DA-9F9D-49A1306032D1}"/>
              </a:ext>
            </a:extLst>
          </p:cNvPr>
          <p:cNvSpPr/>
          <p:nvPr/>
        </p:nvSpPr>
        <p:spPr>
          <a:xfrm rot="16200000">
            <a:off x="8703826" y="3622936"/>
            <a:ext cx="334978" cy="669961"/>
          </a:xfrm>
          <a:prstGeom prst="rect">
            <a:avLst/>
          </a:prstGeom>
          <a:solidFill>
            <a:schemeClr val="accent5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4917F5-F794-43B5-86CF-6EC33DCEAB91}"/>
              </a:ext>
            </a:extLst>
          </p:cNvPr>
          <p:cNvSpPr/>
          <p:nvPr/>
        </p:nvSpPr>
        <p:spPr>
          <a:xfrm rot="16200000">
            <a:off x="8690329" y="3251491"/>
            <a:ext cx="334978" cy="6699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EE9BE7-3DEF-4CE0-A950-D4A9A74E8B7C}"/>
              </a:ext>
            </a:extLst>
          </p:cNvPr>
          <p:cNvSpPr/>
          <p:nvPr/>
        </p:nvSpPr>
        <p:spPr>
          <a:xfrm>
            <a:off x="8156640" y="2027977"/>
            <a:ext cx="334978" cy="687334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D3C85FB-976D-4620-A5BC-8DCAEBEAFBB5}"/>
              </a:ext>
            </a:extLst>
          </p:cNvPr>
          <p:cNvSpPr/>
          <p:nvPr/>
        </p:nvSpPr>
        <p:spPr>
          <a:xfrm>
            <a:off x="7800936" y="2027977"/>
            <a:ext cx="334978" cy="701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2DCB41C-3738-4E84-8523-2665F4492B2D}"/>
              </a:ext>
            </a:extLst>
          </p:cNvPr>
          <p:cNvSpPr/>
          <p:nvPr/>
        </p:nvSpPr>
        <p:spPr>
          <a:xfrm rot="16200000">
            <a:off x="9412268" y="3934554"/>
            <a:ext cx="334978" cy="669961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323553-05FB-4FA9-AD6E-0324280C637C}"/>
              </a:ext>
            </a:extLst>
          </p:cNvPr>
          <p:cNvSpPr/>
          <p:nvPr/>
        </p:nvSpPr>
        <p:spPr>
          <a:xfrm rot="16200000">
            <a:off x="9394378" y="4269386"/>
            <a:ext cx="334978" cy="7111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51338C-7AB7-4000-88FA-600C1D536A73}"/>
              </a:ext>
            </a:extLst>
          </p:cNvPr>
          <p:cNvSpPr/>
          <p:nvPr/>
        </p:nvSpPr>
        <p:spPr>
          <a:xfrm>
            <a:off x="8877974" y="4124662"/>
            <a:ext cx="334978" cy="669961"/>
          </a:xfrm>
          <a:prstGeom prst="rect">
            <a:avLst/>
          </a:prstGeom>
          <a:solidFill>
            <a:schemeClr val="accent5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7F975D8-CDE9-43FF-9AAA-781250B8CE10}"/>
              </a:ext>
            </a:extLst>
          </p:cNvPr>
          <p:cNvSpPr/>
          <p:nvPr/>
        </p:nvSpPr>
        <p:spPr>
          <a:xfrm>
            <a:off x="8516124" y="4129598"/>
            <a:ext cx="334978" cy="6699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99B89-4F4E-4C73-AAFF-F2A0CCCB9927}"/>
              </a:ext>
            </a:extLst>
          </p:cNvPr>
          <p:cNvSpPr txBox="1"/>
          <p:nvPr/>
        </p:nvSpPr>
        <p:spPr>
          <a:xfrm>
            <a:off x="2868332" y="5014976"/>
            <a:ext cx="166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F5213-28C7-4AC3-85B8-A5D56CECA46D}"/>
              </a:ext>
            </a:extLst>
          </p:cNvPr>
          <p:cNvSpPr txBox="1"/>
          <p:nvPr/>
        </p:nvSpPr>
        <p:spPr>
          <a:xfrm>
            <a:off x="8274866" y="5124261"/>
            <a:ext cx="214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B28A38-C664-4994-BAF4-DD3D9E334EA5}"/>
              </a:ext>
            </a:extLst>
          </p:cNvPr>
          <p:cNvCxnSpPr/>
          <p:nvPr/>
        </p:nvCxnSpPr>
        <p:spPr>
          <a:xfrm>
            <a:off x="2570357" y="1491146"/>
            <a:ext cx="2853655" cy="3461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FF23D2-0E0E-4243-8C76-A8AC0D5BF162}"/>
              </a:ext>
            </a:extLst>
          </p:cNvPr>
          <p:cNvCxnSpPr>
            <a:cxnSpLocks/>
          </p:cNvCxnSpPr>
          <p:nvPr/>
        </p:nvCxnSpPr>
        <p:spPr>
          <a:xfrm flipH="1">
            <a:off x="2144487" y="1290102"/>
            <a:ext cx="2679945" cy="3739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1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5B0657-2299-4AFB-953C-EC805073C781}"/>
              </a:ext>
            </a:extLst>
          </p:cNvPr>
          <p:cNvSpPr txBox="1"/>
          <p:nvPr/>
        </p:nvSpPr>
        <p:spPr>
          <a:xfrm>
            <a:off x="685800" y="2079173"/>
            <a:ext cx="1010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ত্রিভুজাকার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F11EF-7F8B-4E29-8664-2DEB35CA6056}"/>
              </a:ext>
            </a:extLst>
          </p:cNvPr>
          <p:cNvSpPr txBox="1"/>
          <p:nvPr/>
        </p:nvSpPr>
        <p:spPr>
          <a:xfrm>
            <a:off x="685800" y="3690258"/>
            <a:ext cx="1033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নিয়মটি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াইনের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A7C3C-734D-4483-A74E-D7F848D84E49}"/>
              </a:ext>
            </a:extLst>
          </p:cNvPr>
          <p:cNvSpPr txBox="1"/>
          <p:nvPr/>
        </p:nvSpPr>
        <p:spPr>
          <a:xfrm>
            <a:off x="685800" y="5301343"/>
            <a:ext cx="879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14BA6-DD2B-4F32-B01F-5384DA079ED6}"/>
              </a:ext>
            </a:extLst>
          </p:cNvPr>
          <p:cNvSpPr txBox="1"/>
          <p:nvPr/>
        </p:nvSpPr>
        <p:spPr>
          <a:xfrm>
            <a:off x="812073" y="529643"/>
            <a:ext cx="2492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774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1888</Words>
  <Application>Microsoft Office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157</cp:revision>
  <dcterms:created xsi:type="dcterms:W3CDTF">2020-04-08T11:02:24Z</dcterms:created>
  <dcterms:modified xsi:type="dcterms:W3CDTF">2020-04-17T07:56:57Z</dcterms:modified>
</cp:coreProperties>
</file>