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60" r:id="rId2"/>
    <p:sldId id="283" r:id="rId3"/>
    <p:sldId id="261" r:id="rId4"/>
    <p:sldId id="259" r:id="rId5"/>
    <p:sldId id="262" r:id="rId6"/>
    <p:sldId id="263" r:id="rId7"/>
    <p:sldId id="268" r:id="rId8"/>
    <p:sldId id="275" r:id="rId9"/>
    <p:sldId id="276" r:id="rId10"/>
    <p:sldId id="267" r:id="rId11"/>
    <p:sldId id="269" r:id="rId12"/>
    <p:sldId id="270" r:id="rId13"/>
    <p:sldId id="277" r:id="rId14"/>
    <p:sldId id="278" r:id="rId15"/>
    <p:sldId id="279" r:id="rId16"/>
    <p:sldId id="280" r:id="rId17"/>
    <p:sldId id="281" r:id="rId18"/>
    <p:sldId id="266" r:id="rId19"/>
    <p:sldId id="273" r:id="rId20"/>
    <p:sldId id="272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7FCC4-50FB-4F4C-841C-86F4621C808F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C1CA7-7520-4056-B555-98596E11A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C1CA7-7520-4056-B555-98596E11A5D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bd/imgres?imgurl=http://th07.deviantart.net/fs71/PRE/i/2010/054/d/d/glitter_drug_deal_v2_by_2K00L4U.jpg&amp;imgrefurl=http://www.morristownnjcriminallawpost.com/drug-charges/&amp;h=954&amp;w=837&amp;tbnid=Lt2w7jG-ZD3KsM:&amp;zoom=1&amp;docid=kQlUyLMwRWMykM&amp;ei=mvo9VdT2AYyYuQSu1oDYDQ&amp;tbm=isch&amp;ved=0CGkQMygvMC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s://encrypted-tbn0.gstatic.com/images?q=tbn:ANd9GcTfrqR_b-AZrDBJ5zK4XzqVMRvM-YdqAL37pT-X3LIAVfd67Pf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2.gstatic.com/images?q=tbn:ANd9GcQWJ0x4BlA2Avm46hm9e3skGLciEa46m9sUvp0JWYAdOTNweYm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encrypted-tbn3.gstatic.com/images?q=tbn:ANd9GcSX7-lIsvd0PCvMFmYHUghF1aoiCIXQAEMgWQFk7mx6pUWMv3Hv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bd/imgres?imgurl=http://d35brb9zkkbdsd.cloudfront.net/wp-content/uploads/2013/04/drug-prices1.jpg&amp;imgrefurl=http://thinkprogress.org/health/2013/04/08/1835991/big-pharma-billion-profits/&amp;h=533&amp;w=948&amp;tbnid=te6h3sSfp7R2GM:&amp;zoom=1&amp;docid=EZ5NdhKn7wmgRM&amp;ei=mvo9VdT2AYyYuQSu1oDYDQ&amp;tbm=isch&amp;ved=0CFgQMygeMB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s://encrypted-tbn1.gstatic.com/images?q=tbn:ANd9GcRNfnbAOZBX6rYl7aAHV535xmgeTXz1GnnI7kqsAt42Lg4txbIKy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bd/imgres?imgurl=http://private-detectivebd.com/wp-content/uploads/2015/04/unnamed4-660x330.jpg&amp;imgrefurl=http://private-detectivebd.com/category/%E0%A6%AE%E0%A6%BE%E0%A6%A6%E0%A6%95/page/6/&amp;h=330&amp;w=660&amp;tbnid=y-qRRUNszzrX-M:&amp;zoom=1&amp;docid=AoAJOfYXOibGiM&amp;itg=1&amp;ei=FpdEVa2yIIuhuQTqwoAw&amp;tbm=isch&amp;ved=0CD0QMygYMB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s://encrypted-tbn1.gstatic.com/images?q=tbn:ANd9GcTVVDnOzGcPDAU--IczTe5jEL1_FvuveH5cWWXNOCDifIXvU1n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bd/imgres?imgurl=https://dinajpur.net/images/news/dinajpur_freelancer_association_09_aug_2014-2.jpg&amp;imgrefurl=https://dinajpur.net/news/%E0%A6%96%E0%A6%AC%E0%A6%B0/&amp;h=193&amp;w=300&amp;tbnid=gA_5jQgfn-fveM:&amp;zoom=1&amp;docid=aEDfQjdiGpqb-M&amp;ei=FpdEVa2yIIuhuQTqwoAw&amp;tbm=isch&amp;ved=0CEIQMygdMB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s://encrypted-tbn1.gstatic.com/images?q=tbn:ANd9GcRcGKF1BdP64kyAZsHUFsZSZobHEjtV9Q67Zr6Sy0KCcAZYs4a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bd/imgres?imgurl=http://private-detectivebd.com/wp-content/uploads/2015/04/full_335704483_1414941840.jpg&amp;imgrefurl=http://private-detectivebd.com/category/%E0%A6%AE%E0%A6%BE%E0%A6%A6%E0%A6%95/page/6/&amp;h=320&amp;w=570&amp;tbnid=ADWi_13k5oIYrM:&amp;zoom=1&amp;docid=AoAJOfYXOibGiM&amp;itg=1&amp;ei=FpdEVa2yIIuhuQTqwoAw&amp;tbm=isch&amp;ved=0CFoQMyg1MD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s://encrypted-tbn2.gstatic.com/images?q=tbn:ANd9GcRQFzYt-EufpBmxHYy820gDdK4reQDlCGHey9osvp5o1R87tFj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bd/imgres?imgurl=http://banglaphotonews.com/wp-content/uploads/2012/10/SAM_0813_0003.jpg&amp;imgrefurl=http://banglaphotonews.com/?m=201210&amp;paged=2&amp;h=480&amp;w=640&amp;tbnid=9rj4KGWvThAkLM:&amp;zoom=1&amp;docid=BwWpKWactal8GM&amp;ei=FpdEVa2yIIuhuQTqwoAw&amp;tbm=isch&amp;ved=0CFsQMyg2MD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s://encrypted-tbn0.gstatic.com/images?q=tbn:ANd9GcTQttcVqJzySWouT-STv6hCnYFikhGrONvG9Tf-oLz2wS2CVHq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https://encrypted-tbn2.gstatic.com/images?q=tbn:ANd9GcT7UYNhMaPLEfRfbZCbSFZ-wb_LLbumVPKMhFLVJevJo23aDVyj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bd/imgres?imgurl=http://www.drugaddictioncenters.org/wp-content/uploads/cocaine-addiction-centers-300x199.jpg&amp;imgrefurl=http://www.drugaddictioncenters.org/rehab-centers/cocaine-addiction-centers.html&amp;h=199&amp;w=300&amp;tbnid=rZagTjSoas5SvM:&amp;zoom=1&amp;docid=TTgVVjDkn-72ZM&amp;ei=Sv49VYjZO5GdugSXlIDYCg&amp;tbm=isch&amp;ved=0CDgQMygIMA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s://encrypted-tbn0.gstatic.com/images?q=tbn:ANd9GcSmiRl2Mb4DcM9XRHuVk2YrrVFYXyiHZzgLIVz-JEJ3ZZ3H3eLgM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QqUifbHVmCr885keNSipaz0_Sg6OupWJLgaK-EeBLzy3KEy3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bd/imgres?imgurl=http://blogs.publishersweekly.com/blogs/PWxyz/wp-content/uploads/2011/11/Expiry-drugs1.jpg&amp;imgrefurl=http://blogs.publishersweekly.com/blogs/PWxyz/2011/11/14/6-fictional-drugs-with-unintended-side-effects/&amp;h=300&amp;w=400&amp;tbnid=feoJcgArTDk5iM:&amp;zoom=1&amp;docid=7FDtkRl9TplXJM&amp;ei=mvo9VdT2AYyYuQSu1oDYDQ&amp;tbm=isch&amp;ved=0CGAQMygmMC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s://encrypted-tbn1.gstatic.com/images?q=tbn:ANd9GcRckO-8iPFcJIhQDvFyB1--mrWdlcXI_5FUjUMlMxzsWbXv3prku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bd/imgres?imgurl=http://www.natore24.com/wp-content/uploads/2015/04/fancidel.jpg&amp;imgrefurl=http://www.natore24.com/?p=2073&amp;h=321&amp;w=504&amp;tbnid=Mb0ssmAyU7gvhM:&amp;zoom=1&amp;docid=FGz6BfNWfxRjKM&amp;ei=FpdEVa2yIIuhuQTqwoAw&amp;tbm=isch&amp;ved=0CCQQMygJMA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s://encrypted-tbn0.gstatic.com/images?q=tbn:ANd9GcRyBoQqeqLzFDnRWjvY3SIa4H-8-ubvOq-tMplTHbHWHdHfuyJ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447800"/>
          </a:xfrm>
        </p:spPr>
        <p:txBody>
          <a:bodyPr>
            <a:noAutofit/>
          </a:bodyPr>
          <a:lstStyle/>
          <a:p>
            <a:pPr algn="ctr"/>
            <a:r>
              <a:rPr lang="bn-BD" sz="1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229599" cy="5029199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mage result for dru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33400" y="-24491"/>
            <a:ext cx="8305800" cy="535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5410200"/>
            <a:ext cx="8305800" cy="1219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নেশা করার জন্য আর্থিক অবস্থা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drug addiction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8599" y="0"/>
            <a:ext cx="853440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Image result for drug addiction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04800" y="3276600"/>
            <a:ext cx="502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562600" y="3733800"/>
            <a:ext cx="3581400" cy="2590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নেশা করার পর শারীরিক অবস্থা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ru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09600" y="6858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514600" y="4800600"/>
            <a:ext cx="4572000" cy="2057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ইয়াবা</a:t>
            </a:r>
            <a:endParaRPr lang="en-US" sz="5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5334000"/>
            <a:ext cx="7543800" cy="13716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ওয়াজ মাহফিলের মাধ্যমে সমাজ সচেতন করতে হবে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52400"/>
            <a:ext cx="8382000" cy="5010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ancidel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87713" y="457200"/>
            <a:ext cx="806030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990600" y="4800600"/>
            <a:ext cx="7239000" cy="2057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প্রশাসনিক ব্যবস্থা  জোড়ালো হতে হবে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ancidel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33400" y="526415"/>
            <a:ext cx="8382000" cy="473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533400" y="5410200"/>
            <a:ext cx="8382000" cy="12192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সভা সমিতি মাধ্যমে সচেতন করতে হবে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fancidel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04800" y="533400"/>
            <a:ext cx="8382454" cy="469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76527" y="5558760"/>
            <a:ext cx="72390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আইনের হাতে তুলে দিতে হবে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ancidel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85800" y="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143000" y="5410200"/>
            <a:ext cx="7239000" cy="1295400"/>
            <a:chOff x="1447800" y="6324600"/>
            <a:chExt cx="7239000" cy="1295400"/>
          </a:xfrm>
        </p:grpSpPr>
        <p:sp>
          <p:nvSpPr>
            <p:cNvPr id="3" name="Rounded Rectangle 2"/>
            <p:cNvSpPr/>
            <p:nvPr/>
          </p:nvSpPr>
          <p:spPr>
            <a:xfrm>
              <a:off x="1447800" y="6324600"/>
              <a:ext cx="7239000" cy="1295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81200" y="6553200"/>
              <a:ext cx="6019800" cy="64633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বিদ্যালয় গুলোতে নেশা কুফল বুঝাতে হবে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rug addi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027680"/>
            <a:ext cx="3810000" cy="383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age result for drug addiction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362200" y="0"/>
            <a:ext cx="3810000" cy="267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830763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None/>
            </a:pPr>
            <a:endParaRPr lang="en-US" sz="6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spcBef>
                <a:spcPts val="0"/>
              </a:spcBef>
              <a:buNone/>
            </a:pP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spcBef>
                <a:spcPts val="0"/>
              </a:spcBef>
              <a:buNone/>
            </a:pPr>
            <a:endParaRPr lang="en-US" sz="6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spcBef>
                <a:spcPts val="0"/>
              </a:spcBef>
              <a:buNone/>
            </a:pP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 কাজঃ</a:t>
            </a:r>
            <a:endParaRPr lang="en-US" sz="6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spcBef>
                <a:spcPts val="0"/>
              </a:spcBef>
              <a:buNone/>
            </a:pP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পাঁচটি মাদক দ্রব্যের নাম লিখ</a:t>
            </a:r>
          </a:p>
          <a:p>
            <a:pPr>
              <a:spcBef>
                <a:spcPts val="0"/>
              </a:spcBef>
            </a:pP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পাঁচটি বাক্যে মাদক প্রতিকার বিষয়ে লিখ</a:t>
            </a: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4953000" cy="359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228600"/>
            <a:ext cx="8915400" cy="6553200"/>
            <a:chOff x="76200" y="228600"/>
            <a:chExt cx="8915400" cy="6553200"/>
          </a:xfrm>
        </p:grpSpPr>
        <p:sp>
          <p:nvSpPr>
            <p:cNvPr id="3" name="Rectangle 2"/>
            <p:cNvSpPr/>
            <p:nvPr/>
          </p:nvSpPr>
          <p:spPr>
            <a:xfrm>
              <a:off x="2133600" y="228600"/>
              <a:ext cx="6858000" cy="1752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আবদুল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জলিল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00" y="2133600"/>
              <a:ext cx="8915400" cy="4648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হাউজিং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এস্টেট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এন্ড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কলেজ</a:t>
              </a:r>
              <a:endParaRPr lang="en-US" sz="6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6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আদর্শ</a:t>
              </a:r>
              <a:r>
                <a:rPr lang="en-US" sz="6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সদর,কুমিল্লা</a:t>
              </a:r>
              <a:r>
                <a:rPr lang="en-US" sz="6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" y="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638800" cy="1270464"/>
          </a:xfrm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98837"/>
            <a:ext cx="9144000" cy="3459163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মাদক দ্রব্য গ্রহণে 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টি কুফল লিখ</a:t>
            </a:r>
          </a:p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মাদকাসক্তির প্রতিকার সম্পর্কে মতামত লিখ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6172200" cy="2362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0664" y="5288340"/>
            <a:ext cx="29626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" y="990600"/>
            <a:ext cx="6934200" cy="4134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6858000" cy="5867400"/>
          </a:xfrm>
        </p:spPr>
        <p:txBody>
          <a:bodyPr>
            <a:noAutofit/>
          </a:bodyPr>
          <a:lstStyle/>
          <a:p>
            <a:r>
              <a:rPr lang="bn-BD" sz="5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5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দশম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শারীরিক শিক্ষা,স্বাস্থ্যবিজ্ঞান ও খেলাধুলা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ষষ্ঠ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এক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Documents and Settings\ADMIN\Desktop\Shamim\aids-ribbon(2)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18841" y="2286000"/>
            <a:ext cx="4191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drug addiction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04800" y="229845"/>
            <a:ext cx="8534400" cy="638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592763"/>
          </a:xfrm>
          <a:ln w="5715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মাদক দ্রব্য </a:t>
            </a:r>
            <a:endParaRPr lang="en-US" sz="13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endParaRPr lang="en-US" sz="13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 কুফল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মাদকাসক্তির কারণ কী তা বলতে পারবে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মাদকাসক্তির  কুফল সম্পর্কে ব্যাখ্যা করতে পারবে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ধুমপান ও মাদক থেকে বিরত থাকার কৌশল র্বণনা করতে পারবে</a:t>
            </a: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drug addiction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90600" y="457200"/>
            <a:ext cx="7391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066800" y="5943600"/>
            <a:ext cx="7315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বন্ধুদের পালায় পড়ে নেশা গ্রস্থ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dru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914400" y="457200"/>
            <a:ext cx="737437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762000" y="6096000"/>
            <a:ext cx="73152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নেশা জাতীয় ঔষধ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ancidel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09600" y="304800"/>
            <a:ext cx="800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990600" y="5943600"/>
            <a:ext cx="7239000" cy="9144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ফেনসিডিল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149</Words>
  <Application>Microsoft Office PowerPoint</Application>
  <PresentationFormat>On-screen Show (4:3)</PresentationFormat>
  <Paragraphs>39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Lion School</dc:creator>
  <cp:lastModifiedBy>HP</cp:lastModifiedBy>
  <cp:revision>73</cp:revision>
  <dcterms:created xsi:type="dcterms:W3CDTF">2006-08-16T00:00:00Z</dcterms:created>
  <dcterms:modified xsi:type="dcterms:W3CDTF">2020-04-17T07:14:42Z</dcterms:modified>
</cp:coreProperties>
</file>