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57" r:id="rId2"/>
    <p:sldId id="258" r:id="rId3"/>
    <p:sldId id="279" r:id="rId4"/>
    <p:sldId id="260" r:id="rId5"/>
    <p:sldId id="261" r:id="rId6"/>
    <p:sldId id="262" r:id="rId7"/>
    <p:sldId id="277" r:id="rId8"/>
    <p:sldId id="278" r:id="rId9"/>
    <p:sldId id="268" r:id="rId10"/>
    <p:sldId id="269" r:id="rId11"/>
    <p:sldId id="263" r:id="rId12"/>
    <p:sldId id="270" r:id="rId13"/>
    <p:sldId id="275" r:id="rId14"/>
    <p:sldId id="276" r:id="rId15"/>
    <p:sldId id="274" r:id="rId16"/>
    <p:sldId id="271" r:id="rId17"/>
    <p:sldId id="273" r:id="rId18"/>
    <p:sldId id="272" r:id="rId19"/>
    <p:sldId id="264" r:id="rId20"/>
    <p:sldId id="265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139" autoAdjust="0"/>
  </p:normalViewPr>
  <p:slideViewPr>
    <p:cSldViewPr snapToGrid="0">
      <p:cViewPr>
        <p:scale>
          <a:sx n="68" d="100"/>
          <a:sy n="68" d="100"/>
        </p:scale>
        <p:origin x="-75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B20DE-AF4B-477F-BA5B-DD129D3040C1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1FC69-41A5-4638-93E8-11E3D9F6C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4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FC69-41A5-4638-93E8-11E3D9F6C1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5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FC69-41A5-4638-93E8-11E3D9F6C1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2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D9D03CD-6134-447B-9421-5BC812014E3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C86BA2-A7B0-4FD1-AC4F-F82729ADA71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D9D03CD-6134-447B-9421-5BC812014E3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7C86BA2-A7B0-4FD1-AC4F-F82729ADA7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351416"/>
            <a:ext cx="10972799" cy="61408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26080" y="1211580"/>
            <a:ext cx="49834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41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91" y="486073"/>
            <a:ext cx="8708573" cy="5342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6691" y="5721511"/>
            <a:ext cx="870857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আহতদের সেবা প্রদান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8" y="650814"/>
            <a:ext cx="8314373" cy="501193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10639" y="5662749"/>
            <a:ext cx="831437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গরীব মানুষদের সাহায্য সহযোগিতা প্রদান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202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5" y="184574"/>
            <a:ext cx="10590414" cy="58176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3401" y="6002272"/>
            <a:ext cx="1061673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 দেশের সাথে একতা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56" y="0"/>
            <a:ext cx="8730704" cy="5586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756" y="5394960"/>
            <a:ext cx="873070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দূর্যোগে সহায়তা প্রদান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8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1" y="267479"/>
            <a:ext cx="9235440" cy="5623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2041" y="5890835"/>
            <a:ext cx="923544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বাস্তুহারাদের মাঝে বিশুদ্ধ পানি সরবরাহ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8" y="121920"/>
            <a:ext cx="8886342" cy="55016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53338" y="5623560"/>
            <a:ext cx="8886342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বন্যার্তদের মাঝে ঔষধ বিতরণ(মানবতা)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2" y="213083"/>
            <a:ext cx="10091651" cy="57374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767542" y="5950526"/>
            <a:ext cx="10091651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স্বাধীনভাবে চলাফেরা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05" y="161746"/>
            <a:ext cx="8920162" cy="5614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1105" y="5800423"/>
            <a:ext cx="8920162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বন্যার্তদের মাঝে ত্রাণ বিতরণ(স্বেচ্ছামূলক সেবা)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3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39" y="133577"/>
            <a:ext cx="8530118" cy="566987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67839" y="5803448"/>
            <a:ext cx="8530118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বিপদে সকল ধর্মের লোক একসাথে সহায়তা করে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ক-দলঃ বাংলাদেশ রেড ক্রস প্রতিকূল অবস্থায় কী কী পদক্ষেপ নেয় তার একটি তালিকা তৈরি কর। </a:t>
            </a: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খ-দলঃ রেড ক্রসের কী কী  কার্যক্রম তোমাদের চোখে পড়েছে তার একটি তালিকা কর।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0" y="329164"/>
            <a:ext cx="10965780" cy="1143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107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690688"/>
            <a:ext cx="10494818" cy="435133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sz="3600" b="1" i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6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36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শাহাদাত হোসেন </a:t>
            </a:r>
            <a:r>
              <a:rPr lang="bn-IN" sz="36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পাটওয়ারী</a:t>
            </a:r>
            <a:r>
              <a:rPr lang="en-US" sz="36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3600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36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 </a:t>
            </a:r>
            <a:r>
              <a:rPr lang="bn-IN" sz="36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36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</a:t>
            </a:r>
            <a:r>
              <a:rPr lang="bn-IN" sz="36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কালচো জি এ দাখিল মাদরসা</a:t>
            </a:r>
            <a:br>
              <a:rPr lang="bn-IN" sz="36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কচুয়া </a:t>
            </a:r>
            <a:r>
              <a:rPr lang="bn-IN" sz="3600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নাম্বার:01913-589467</a:t>
            </a:r>
          </a:p>
          <a:p>
            <a:pPr marL="0" indent="0">
              <a:buNone/>
            </a:pP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582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7145"/>
            <a:ext cx="10515600" cy="435133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রেড ক্রসের প্রতিষ্ঠাতার নাম কী ?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 রেড ক্রস ও রেড ক্রিসেণ্ট সোসাইটি কত সালে প্রতিষ্ঠিত হয়?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রেড ক্রস ও রেড ক্রিসেণ্ট সোসাইটির ব্যাচ কতটি?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রেড ক্রসের পাচঁটি মুলনীতি বল 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9" y="2953771"/>
            <a:ext cx="9133114" cy="120241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9" y="4042910"/>
            <a:ext cx="9133114" cy="2673803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‘ প্রতিটি দেশে রেড ক্রস ও রেড ক্রিসেণ্ট সোসাইটি প্রতিষ্ঠা করা দরকার’ তোমার মতে এর গুরুত্ব বিশ্লেষণ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55" y="0"/>
            <a:ext cx="5072062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78" y="152400"/>
            <a:ext cx="9515542" cy="1571624"/>
          </a:xfrm>
          <a:noFill/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9" y="1103086"/>
            <a:ext cx="8577943" cy="5384800"/>
          </a:xfrm>
        </p:spPr>
      </p:pic>
    </p:spTree>
    <p:extLst>
      <p:ext uri="{BB962C8B-B14F-4D97-AF65-F5344CB8AC3E}">
        <p14:creationId xmlns:p14="http://schemas.microsoft.com/office/powerpoint/2010/main" val="4042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74569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2323652"/>
            <a:ext cx="9036423" cy="40263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marL="0" indent="0" algn="ctr">
              <a:buNone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বিষয়ঃ শারীরিক শিক্ষা</a:t>
            </a:r>
          </a:p>
          <a:p>
            <a:pPr marL="0" indent="0" algn="ctr">
              <a:buNone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সময়ঃ ৪০ মিনিট</a:t>
            </a:r>
          </a:p>
          <a:p>
            <a:pPr marL="0" indent="0"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288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971724"/>
              </p:ext>
            </p:extLst>
          </p:nvPr>
        </p:nvGraphicFramePr>
        <p:xfrm>
          <a:off x="2144806" y="308901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4806" y="308901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060954" y="2468490"/>
            <a:ext cx="5576047" cy="31735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oon 5"/>
          <p:cNvSpPr/>
          <p:nvPr/>
        </p:nvSpPr>
        <p:spPr>
          <a:xfrm>
            <a:off x="8848977" y="2674678"/>
            <a:ext cx="2492188" cy="2761129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5886142" y="2468489"/>
            <a:ext cx="3137647" cy="317350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92468" y="586496"/>
            <a:ext cx="8131416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লক্ষ্য কর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357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5642" y="721895"/>
            <a:ext cx="10956758" cy="4572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রেড ক্রস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 ক্রিসেন্ট সোসাইটি 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ross 4"/>
          <p:cNvSpPr/>
          <p:nvPr/>
        </p:nvSpPr>
        <p:spPr>
          <a:xfrm>
            <a:off x="8935453" y="1925052"/>
            <a:ext cx="1732547" cy="1491915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Moon 5"/>
          <p:cNvSpPr/>
          <p:nvPr/>
        </p:nvSpPr>
        <p:spPr>
          <a:xfrm>
            <a:off x="1026695" y="3737811"/>
            <a:ext cx="1283368" cy="1427747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8064"/>
            <a:ext cx="10515600" cy="13255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8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3627"/>
            <a:ext cx="10515600" cy="4351338"/>
          </a:xfrm>
          <a:solidFill>
            <a:schemeClr val="bg2"/>
          </a:solidFill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শিক্ষার্থীরা‌</a:t>
            </a:r>
            <a:r>
              <a:rPr lang="en-US" sz="4400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রেড ক্রস কী তা বলতে 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রেড ক্রস ও রেড ক্রিসেণ্ট সোসাইটির কাজ বর্ণনা করতে              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 ক্রস ও রেড ক্রিসেণ্ট সোসাইটির আন্দোলনের মূলনীতি ব্যাখ্যা করতে 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7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360133"/>
            <a:ext cx="10940716" cy="5511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44252" y="5871933"/>
            <a:ext cx="5454315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জিন হেনরি ডোনান্ট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684" y="1054269"/>
            <a:ext cx="10908632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 ক্রস ও রেড ক্রিসেণ্ট সোসাইটির মূলনীতি </a:t>
            </a:r>
            <a:r>
              <a:rPr lang="en-US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১.মানবতা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২.পক্ষপাতহীনতা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৩.নিরপেক্ষতা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৪.স্বাধীনতা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৫.সেচ্ছামূলক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৬.একতা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৭.সার্বজনীনত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8451" y="-1"/>
            <a:ext cx="4411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মূলনীতি 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84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6" y="105993"/>
            <a:ext cx="9347200" cy="5736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51077" y="5735657"/>
            <a:ext cx="9347199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স্বেচ্ছাসেবামূলক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6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812</TotalTime>
  <Words>230</Words>
  <Application>Microsoft Office PowerPoint</Application>
  <PresentationFormat>Custom</PresentationFormat>
  <Paragraphs>53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Austin</vt:lpstr>
      <vt:lpstr>Packager Shell Object</vt:lpstr>
      <vt:lpstr>PowerPoint Presentation</vt:lpstr>
      <vt:lpstr>পরিচিতি </vt:lpstr>
      <vt:lpstr>পাঠ পরিচিতি</vt:lpstr>
      <vt:lpstr>PowerPoint Presentation</vt:lpstr>
      <vt:lpstr>বাংলাদেশ রেড ক্রস  ও  রেড ক্রিসেন্ট সোসাইটি  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shahadat hossain</cp:lastModifiedBy>
  <cp:revision>130</cp:revision>
  <dcterms:created xsi:type="dcterms:W3CDTF">2016-06-18T02:08:48Z</dcterms:created>
  <dcterms:modified xsi:type="dcterms:W3CDTF">2016-10-30T14:25:02Z</dcterms:modified>
</cp:coreProperties>
</file>