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84" r:id="rId3"/>
    <p:sldId id="259" r:id="rId4"/>
    <p:sldId id="285" r:id="rId5"/>
    <p:sldId id="262" r:id="rId6"/>
    <p:sldId id="264" r:id="rId7"/>
    <p:sldId id="279" r:id="rId8"/>
    <p:sldId id="276" r:id="rId9"/>
    <p:sldId id="277" r:id="rId10"/>
    <p:sldId id="265" r:id="rId11"/>
    <p:sldId id="267" r:id="rId12"/>
    <p:sldId id="275" r:id="rId13"/>
    <p:sldId id="268" r:id="rId14"/>
    <p:sldId id="280" r:id="rId15"/>
    <p:sldId id="269" r:id="rId16"/>
    <p:sldId id="274" r:id="rId17"/>
    <p:sldId id="282" r:id="rId18"/>
    <p:sldId id="273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E426B"/>
    <a:srgbClr val="FFFF99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302" y="-86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85FEA-768F-4AD6-ADAE-68E6E4DDB4B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1E7214-395A-44DB-A5BC-98017F700225}">
      <dgm:prSet phldrT="[Text]" custT="1"/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নিত্যকর্মের প্রকার </a:t>
          </a:r>
          <a:endParaRPr lang="en-US" sz="4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01029C2-B0CD-4616-8B2E-66267C930C0A}" type="parTrans" cxnId="{A0208314-F3DF-4B59-9E32-8696BAEA60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0171516-B1BF-4689-8F82-F07AC11FF671}" type="sibTrans" cxnId="{A0208314-F3DF-4B59-9E32-8696BAEA60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49C5B83-5631-4C39-A670-99C90D7E5580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প্রাতঃকৃত্য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6D4E909-1403-4C16-A476-AA6D4488FD45}" type="parTrans" cxnId="{C81B7A71-9E94-4294-B056-9B435B843154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5EC8F26-2F4C-40F0-836E-5483D4F81FEE}" type="sibTrans" cxnId="{C81B7A71-9E94-4294-B056-9B435B84315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49AF00F-A8BB-44FE-98BA-51E8A989F871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পূর্বাহ্ণকৃত্য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6F1F132-2BF0-403D-AD0D-649472EE9E25}" type="parTrans" cxnId="{AD28D6B2-7D3C-4E88-A542-6D8E2ED28F96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93DC3A9F-E66E-40CC-9120-4F5A1C4ACEB8}" type="sibTrans" cxnId="{AD28D6B2-7D3C-4E88-A542-6D8E2ED28F9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37D0523-7A2E-4751-840E-9FA5217700C2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মধ্যাহ্নকৃত্য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4520740-FB1E-48C7-AA02-B835BD297095}" type="parTrans" cxnId="{5CCA8E97-A04A-4CF0-9A09-108C4259B49D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6CC32855-2130-429C-8BAE-1A6BCF36EA8D}" type="sibTrans" cxnId="{5CCA8E97-A04A-4CF0-9A09-108C4259B49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9CA7679-BDF9-468F-9252-1EBD8B57AB6C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অপরাহ্ণকৃত্য 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878327-62CB-4F5F-8C4B-0A09785AB086}" type="parTrans" cxnId="{6919CE88-7512-46A1-A049-9E123D5695D0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5592457A-1EB9-42DD-9C81-404AEA61570D}" type="sibTrans" cxnId="{6919CE88-7512-46A1-A049-9E123D5695D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CBACD19-A3C2-483F-81B6-D4D086C949ED}">
      <dgm:prSet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সায়াহ্ণকৃত্য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4199FDA-D1F2-41C5-B3E2-016355864ACB}" type="parTrans" cxnId="{E700764F-D2EB-4AEA-8CB2-945348016C7E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61C6FC2-094B-40AF-8C63-EF6292FF1A36}" type="sibTrans" cxnId="{E700764F-D2EB-4AEA-8CB2-945348016C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3EEAACC-BD5C-4AEE-9633-4EE03EBA14A0}">
      <dgm:prSet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রাত্রিকৃত্য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6BEC0AE-CD67-4BB2-A5C7-4AAC7CA813CF}" type="parTrans" cxnId="{C3BBAD91-E5B6-4DDA-ACD6-911621E2257B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17FD70E0-0030-40E0-A8AA-DB0CA1BC1B45}" type="sibTrans" cxnId="{C3BBAD91-E5B6-4DDA-ACD6-911621E2257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2315A5A-777D-4DAE-A814-98F8CFF129B8}" type="pres">
      <dgm:prSet presAssocID="{3A385FEA-768F-4AD6-ADAE-68E6E4DDB4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7C2E2D-2A55-46A5-B2EC-231648BF77A8}" type="pres">
      <dgm:prSet presAssocID="{291E7214-395A-44DB-A5BC-98017F700225}" presName="centerShape" presStyleLbl="node0" presStyleIdx="0" presStyleCnt="1" custScaleX="199048" custScaleY="114371" custLinFactNeighborX="1176"/>
      <dgm:spPr/>
      <dgm:t>
        <a:bodyPr/>
        <a:lstStyle/>
        <a:p>
          <a:endParaRPr lang="en-US"/>
        </a:p>
      </dgm:t>
    </dgm:pt>
    <dgm:pt modelId="{DA60AA82-0EC7-499A-BE69-E8B71118B321}" type="pres">
      <dgm:prSet presAssocID="{C6D4E909-1403-4C16-A476-AA6D4488FD45}" presName="Name9" presStyleLbl="parChTrans1D2" presStyleIdx="0" presStyleCnt="6"/>
      <dgm:spPr/>
      <dgm:t>
        <a:bodyPr/>
        <a:lstStyle/>
        <a:p>
          <a:endParaRPr lang="en-US"/>
        </a:p>
      </dgm:t>
    </dgm:pt>
    <dgm:pt modelId="{0EEF1615-513B-44B6-B9CB-3DADCE1DA1F9}" type="pres">
      <dgm:prSet presAssocID="{C6D4E909-1403-4C16-A476-AA6D4488FD4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30A021A-8156-4C5D-A014-8BD9A95EE6B2}" type="pres">
      <dgm:prSet presAssocID="{749C5B83-5631-4C39-A670-99C90D7E5580}" presName="node" presStyleLbl="node1" presStyleIdx="0" presStyleCnt="6" custScaleX="174501" custRadScaleRad="101038" custRadScaleInc="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4E9FB-4EB5-4D26-88F7-FE500D95EB29}" type="pres">
      <dgm:prSet presAssocID="{86F1F132-2BF0-403D-AD0D-649472EE9E25}" presName="Name9" presStyleLbl="parChTrans1D2" presStyleIdx="1" presStyleCnt="6"/>
      <dgm:spPr/>
      <dgm:t>
        <a:bodyPr/>
        <a:lstStyle/>
        <a:p>
          <a:endParaRPr lang="en-US"/>
        </a:p>
      </dgm:t>
    </dgm:pt>
    <dgm:pt modelId="{EF7BF653-4C7A-4C62-A7DA-5C5A90381734}" type="pres">
      <dgm:prSet presAssocID="{86F1F132-2BF0-403D-AD0D-649472EE9E25}" presName="connTx" presStyleLbl="parChTrans1D2" presStyleIdx="1" presStyleCnt="6"/>
      <dgm:spPr/>
      <dgm:t>
        <a:bodyPr/>
        <a:lstStyle/>
        <a:p>
          <a:endParaRPr lang="en-US"/>
        </a:p>
      </dgm:t>
    </dgm:pt>
    <dgm:pt modelId="{2B5D791C-6EAB-42FE-8653-54781309F0B4}" type="pres">
      <dgm:prSet presAssocID="{449AF00F-A8BB-44FE-98BA-51E8A989F871}" presName="node" presStyleLbl="node1" presStyleIdx="1" presStyleCnt="6" custScaleX="170074" custRadScaleRad="139410" custRadScaleInc="34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32EB9-D715-433D-83C5-32B825EA33DF}" type="pres">
      <dgm:prSet presAssocID="{64520740-FB1E-48C7-AA02-B835BD297095}" presName="Name9" presStyleLbl="parChTrans1D2" presStyleIdx="2" presStyleCnt="6"/>
      <dgm:spPr/>
      <dgm:t>
        <a:bodyPr/>
        <a:lstStyle/>
        <a:p>
          <a:endParaRPr lang="en-US"/>
        </a:p>
      </dgm:t>
    </dgm:pt>
    <dgm:pt modelId="{A88B3D3F-D82F-4824-8232-F9695E979E87}" type="pres">
      <dgm:prSet presAssocID="{64520740-FB1E-48C7-AA02-B835BD29709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C62C1F36-A1C9-4402-A0E5-36312FDFEAD9}" type="pres">
      <dgm:prSet presAssocID="{C37D0523-7A2E-4751-840E-9FA5217700C2}" presName="node" presStyleLbl="node1" presStyleIdx="2" presStyleCnt="6" custScaleX="151182" custRadScaleRad="141942" custRadScaleInc="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6060C-8B34-4AD0-A390-7F80C6DB35A4}" type="pres">
      <dgm:prSet presAssocID="{6D878327-62CB-4F5F-8C4B-0A09785AB086}" presName="Name9" presStyleLbl="parChTrans1D2" presStyleIdx="3" presStyleCnt="6"/>
      <dgm:spPr/>
      <dgm:t>
        <a:bodyPr/>
        <a:lstStyle/>
        <a:p>
          <a:endParaRPr lang="en-US"/>
        </a:p>
      </dgm:t>
    </dgm:pt>
    <dgm:pt modelId="{BE868C15-5628-46D2-8197-423AAE690C4C}" type="pres">
      <dgm:prSet presAssocID="{6D878327-62CB-4F5F-8C4B-0A09785AB08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E56DED5-D92F-43E4-B227-E4FE6FF62100}" type="pres">
      <dgm:prSet presAssocID="{F9CA7679-BDF9-468F-9252-1EBD8B57AB6C}" presName="node" presStyleLbl="node1" presStyleIdx="3" presStyleCnt="6" custScaleX="180723" custRadScaleRad="100028" custRadScaleInc="-4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130A4-E24F-45AC-A324-15F432041D59}" type="pres">
      <dgm:prSet presAssocID="{74199FDA-D1F2-41C5-B3E2-016355864ACB}" presName="Name9" presStyleLbl="parChTrans1D2" presStyleIdx="4" presStyleCnt="6"/>
      <dgm:spPr/>
      <dgm:t>
        <a:bodyPr/>
        <a:lstStyle/>
        <a:p>
          <a:endParaRPr lang="en-US"/>
        </a:p>
      </dgm:t>
    </dgm:pt>
    <dgm:pt modelId="{5A1B0324-EAE3-496B-97BF-957CAD8E4BC1}" type="pres">
      <dgm:prSet presAssocID="{74199FDA-D1F2-41C5-B3E2-016355864AC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14AA13E4-935E-4B36-95AE-F597B0413AE6}" type="pres">
      <dgm:prSet presAssocID="{BCBACD19-A3C2-483F-81B6-D4D086C949ED}" presName="node" presStyleLbl="node1" presStyleIdx="4" presStyleCnt="6" custScaleX="150329" custRadScaleRad="142662" custRadScaleInc="25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2D862-9BB6-467F-BE90-30B117BD3C6C}" type="pres">
      <dgm:prSet presAssocID="{36BEC0AE-CD67-4BB2-A5C7-4AAC7CA813CF}" presName="Name9" presStyleLbl="parChTrans1D2" presStyleIdx="5" presStyleCnt="6"/>
      <dgm:spPr/>
      <dgm:t>
        <a:bodyPr/>
        <a:lstStyle/>
        <a:p>
          <a:endParaRPr lang="en-US"/>
        </a:p>
      </dgm:t>
    </dgm:pt>
    <dgm:pt modelId="{EF28168F-50E4-4899-B72E-25082D6B26CB}" type="pres">
      <dgm:prSet presAssocID="{36BEC0AE-CD67-4BB2-A5C7-4AAC7CA813C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4578930-4337-4011-9A5F-64852F3F7BA1}" type="pres">
      <dgm:prSet presAssocID="{33EEAACC-BD5C-4AEE-9633-4EE03EBA14A0}" presName="node" presStyleLbl="node1" presStyleIdx="5" presStyleCnt="6" custScaleX="157355" custRadScaleRad="135238" custRadScaleInc="-1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07504-4CC8-49C5-92BC-7F5B4DE9B0AA}" type="presOf" srcId="{33EEAACC-BD5C-4AEE-9633-4EE03EBA14A0}" destId="{74578930-4337-4011-9A5F-64852F3F7BA1}" srcOrd="0" destOrd="0" presId="urn:microsoft.com/office/officeart/2005/8/layout/radial1"/>
    <dgm:cxn modelId="{F10D177E-6AA8-4EC0-BA29-E86FFBF220AB}" type="presOf" srcId="{F9CA7679-BDF9-468F-9252-1EBD8B57AB6C}" destId="{7E56DED5-D92F-43E4-B227-E4FE6FF62100}" srcOrd="0" destOrd="0" presId="urn:microsoft.com/office/officeart/2005/8/layout/radial1"/>
    <dgm:cxn modelId="{049B7632-0D17-4714-890E-33462AE3CCFD}" type="presOf" srcId="{74199FDA-D1F2-41C5-B3E2-016355864ACB}" destId="{5A1B0324-EAE3-496B-97BF-957CAD8E4BC1}" srcOrd="1" destOrd="0" presId="urn:microsoft.com/office/officeart/2005/8/layout/radial1"/>
    <dgm:cxn modelId="{F816027E-15A1-4276-A43B-32B1FA9654E9}" type="presOf" srcId="{64520740-FB1E-48C7-AA02-B835BD297095}" destId="{75532EB9-D715-433D-83C5-32B825EA33DF}" srcOrd="0" destOrd="0" presId="urn:microsoft.com/office/officeart/2005/8/layout/radial1"/>
    <dgm:cxn modelId="{D2B6F136-6DDE-4EBC-BA3D-4D5836D48BE9}" type="presOf" srcId="{36BEC0AE-CD67-4BB2-A5C7-4AAC7CA813CF}" destId="{EF28168F-50E4-4899-B72E-25082D6B26CB}" srcOrd="1" destOrd="0" presId="urn:microsoft.com/office/officeart/2005/8/layout/radial1"/>
    <dgm:cxn modelId="{4CB8E3D6-45D0-4736-A770-75441C2B45C5}" type="presOf" srcId="{6D878327-62CB-4F5F-8C4B-0A09785AB086}" destId="{6C26060C-8B34-4AD0-A390-7F80C6DB35A4}" srcOrd="0" destOrd="0" presId="urn:microsoft.com/office/officeart/2005/8/layout/radial1"/>
    <dgm:cxn modelId="{434ED0B4-80F9-4DBD-88B3-91863C411C68}" type="presOf" srcId="{6D878327-62CB-4F5F-8C4B-0A09785AB086}" destId="{BE868C15-5628-46D2-8197-423AAE690C4C}" srcOrd="1" destOrd="0" presId="urn:microsoft.com/office/officeart/2005/8/layout/radial1"/>
    <dgm:cxn modelId="{33F2B4F7-AEC0-4816-B5AF-B12B62DC6F35}" type="presOf" srcId="{291E7214-395A-44DB-A5BC-98017F700225}" destId="{9E7C2E2D-2A55-46A5-B2EC-231648BF77A8}" srcOrd="0" destOrd="0" presId="urn:microsoft.com/office/officeart/2005/8/layout/radial1"/>
    <dgm:cxn modelId="{31422454-0939-4D3F-BCDE-BD368CC0DF12}" type="presOf" srcId="{86F1F132-2BF0-403D-AD0D-649472EE9E25}" destId="{EF7BF653-4C7A-4C62-A7DA-5C5A90381734}" srcOrd="1" destOrd="0" presId="urn:microsoft.com/office/officeart/2005/8/layout/radial1"/>
    <dgm:cxn modelId="{B76265B1-DB50-4D55-977A-DED6C6BED2E5}" type="presOf" srcId="{74199FDA-D1F2-41C5-B3E2-016355864ACB}" destId="{520130A4-E24F-45AC-A324-15F432041D59}" srcOrd="0" destOrd="0" presId="urn:microsoft.com/office/officeart/2005/8/layout/radial1"/>
    <dgm:cxn modelId="{57AFF92C-5F04-4DAC-AFD3-052AF207664F}" type="presOf" srcId="{C6D4E909-1403-4C16-A476-AA6D4488FD45}" destId="{0EEF1615-513B-44B6-B9CB-3DADCE1DA1F9}" srcOrd="1" destOrd="0" presId="urn:microsoft.com/office/officeart/2005/8/layout/radial1"/>
    <dgm:cxn modelId="{13281951-27D4-4E1A-BCB9-CE5A91E7D522}" type="presOf" srcId="{64520740-FB1E-48C7-AA02-B835BD297095}" destId="{A88B3D3F-D82F-4824-8232-F9695E979E87}" srcOrd="1" destOrd="0" presId="urn:microsoft.com/office/officeart/2005/8/layout/radial1"/>
    <dgm:cxn modelId="{F73DB1F9-D5A5-4664-AF9F-74A95A77B1B3}" type="presOf" srcId="{C37D0523-7A2E-4751-840E-9FA5217700C2}" destId="{C62C1F36-A1C9-4402-A0E5-36312FDFEAD9}" srcOrd="0" destOrd="0" presId="urn:microsoft.com/office/officeart/2005/8/layout/radial1"/>
    <dgm:cxn modelId="{87513F2D-9F59-4418-AE09-B1A3DBA83824}" type="presOf" srcId="{36BEC0AE-CD67-4BB2-A5C7-4AAC7CA813CF}" destId="{9322D862-9BB6-467F-BE90-30B117BD3C6C}" srcOrd="0" destOrd="0" presId="urn:microsoft.com/office/officeart/2005/8/layout/radial1"/>
    <dgm:cxn modelId="{AD28D6B2-7D3C-4E88-A542-6D8E2ED28F96}" srcId="{291E7214-395A-44DB-A5BC-98017F700225}" destId="{449AF00F-A8BB-44FE-98BA-51E8A989F871}" srcOrd="1" destOrd="0" parTransId="{86F1F132-2BF0-403D-AD0D-649472EE9E25}" sibTransId="{93DC3A9F-E66E-40CC-9120-4F5A1C4ACEB8}"/>
    <dgm:cxn modelId="{E700764F-D2EB-4AEA-8CB2-945348016C7E}" srcId="{291E7214-395A-44DB-A5BC-98017F700225}" destId="{BCBACD19-A3C2-483F-81B6-D4D086C949ED}" srcOrd="4" destOrd="0" parTransId="{74199FDA-D1F2-41C5-B3E2-016355864ACB}" sibTransId="{461C6FC2-094B-40AF-8C63-EF6292FF1A36}"/>
    <dgm:cxn modelId="{BB04CE98-FA19-474D-8182-7C134082F188}" type="presOf" srcId="{3A385FEA-768F-4AD6-ADAE-68E6E4DDB4BB}" destId="{42315A5A-777D-4DAE-A814-98F8CFF129B8}" srcOrd="0" destOrd="0" presId="urn:microsoft.com/office/officeart/2005/8/layout/radial1"/>
    <dgm:cxn modelId="{C3BBAD91-E5B6-4DDA-ACD6-911621E2257B}" srcId="{291E7214-395A-44DB-A5BC-98017F700225}" destId="{33EEAACC-BD5C-4AEE-9633-4EE03EBA14A0}" srcOrd="5" destOrd="0" parTransId="{36BEC0AE-CD67-4BB2-A5C7-4AAC7CA813CF}" sibTransId="{17FD70E0-0030-40E0-A8AA-DB0CA1BC1B45}"/>
    <dgm:cxn modelId="{BD3496B5-48FE-4230-9892-E38A2EA907EA}" type="presOf" srcId="{C6D4E909-1403-4C16-A476-AA6D4488FD45}" destId="{DA60AA82-0EC7-499A-BE69-E8B71118B321}" srcOrd="0" destOrd="0" presId="urn:microsoft.com/office/officeart/2005/8/layout/radial1"/>
    <dgm:cxn modelId="{A0208314-F3DF-4B59-9E32-8696BAEA607E}" srcId="{3A385FEA-768F-4AD6-ADAE-68E6E4DDB4BB}" destId="{291E7214-395A-44DB-A5BC-98017F700225}" srcOrd="0" destOrd="0" parTransId="{F01029C2-B0CD-4616-8B2E-66267C930C0A}" sibTransId="{B0171516-B1BF-4689-8F82-F07AC11FF671}"/>
    <dgm:cxn modelId="{974DD786-7473-4F82-8DFB-56D5ADF65351}" type="presOf" srcId="{749C5B83-5631-4C39-A670-99C90D7E5580}" destId="{730A021A-8156-4C5D-A014-8BD9A95EE6B2}" srcOrd="0" destOrd="0" presId="urn:microsoft.com/office/officeart/2005/8/layout/radial1"/>
    <dgm:cxn modelId="{5CCA8E97-A04A-4CF0-9A09-108C4259B49D}" srcId="{291E7214-395A-44DB-A5BC-98017F700225}" destId="{C37D0523-7A2E-4751-840E-9FA5217700C2}" srcOrd="2" destOrd="0" parTransId="{64520740-FB1E-48C7-AA02-B835BD297095}" sibTransId="{6CC32855-2130-429C-8BAE-1A6BCF36EA8D}"/>
    <dgm:cxn modelId="{871B8C0B-4757-4A92-A7F7-B39437632F9D}" type="presOf" srcId="{449AF00F-A8BB-44FE-98BA-51E8A989F871}" destId="{2B5D791C-6EAB-42FE-8653-54781309F0B4}" srcOrd="0" destOrd="0" presId="urn:microsoft.com/office/officeart/2005/8/layout/radial1"/>
    <dgm:cxn modelId="{C8E9E4F9-CD72-482E-B8D3-7B65B2FCC7BC}" type="presOf" srcId="{86F1F132-2BF0-403D-AD0D-649472EE9E25}" destId="{AAA4E9FB-4EB5-4D26-88F7-FE500D95EB29}" srcOrd="0" destOrd="0" presId="urn:microsoft.com/office/officeart/2005/8/layout/radial1"/>
    <dgm:cxn modelId="{6F4B2275-2D0A-43C9-ADB2-DD1E5027C6BF}" type="presOf" srcId="{BCBACD19-A3C2-483F-81B6-D4D086C949ED}" destId="{14AA13E4-935E-4B36-95AE-F597B0413AE6}" srcOrd="0" destOrd="0" presId="urn:microsoft.com/office/officeart/2005/8/layout/radial1"/>
    <dgm:cxn modelId="{6919CE88-7512-46A1-A049-9E123D5695D0}" srcId="{291E7214-395A-44DB-A5BC-98017F700225}" destId="{F9CA7679-BDF9-468F-9252-1EBD8B57AB6C}" srcOrd="3" destOrd="0" parTransId="{6D878327-62CB-4F5F-8C4B-0A09785AB086}" sibTransId="{5592457A-1EB9-42DD-9C81-404AEA61570D}"/>
    <dgm:cxn modelId="{C81B7A71-9E94-4294-B056-9B435B843154}" srcId="{291E7214-395A-44DB-A5BC-98017F700225}" destId="{749C5B83-5631-4C39-A670-99C90D7E5580}" srcOrd="0" destOrd="0" parTransId="{C6D4E909-1403-4C16-A476-AA6D4488FD45}" sibTransId="{E5EC8F26-2F4C-40F0-836E-5483D4F81FEE}"/>
    <dgm:cxn modelId="{44901C1C-8D4E-46ED-B609-84B703284B30}" type="presParOf" srcId="{42315A5A-777D-4DAE-A814-98F8CFF129B8}" destId="{9E7C2E2D-2A55-46A5-B2EC-231648BF77A8}" srcOrd="0" destOrd="0" presId="urn:microsoft.com/office/officeart/2005/8/layout/radial1"/>
    <dgm:cxn modelId="{3418EADA-7830-4EC4-926F-0118FAC44C0F}" type="presParOf" srcId="{42315A5A-777D-4DAE-A814-98F8CFF129B8}" destId="{DA60AA82-0EC7-499A-BE69-E8B71118B321}" srcOrd="1" destOrd="0" presId="urn:microsoft.com/office/officeart/2005/8/layout/radial1"/>
    <dgm:cxn modelId="{B5419E3D-E57E-498A-AE7E-EEB107998789}" type="presParOf" srcId="{DA60AA82-0EC7-499A-BE69-E8B71118B321}" destId="{0EEF1615-513B-44B6-B9CB-3DADCE1DA1F9}" srcOrd="0" destOrd="0" presId="urn:microsoft.com/office/officeart/2005/8/layout/radial1"/>
    <dgm:cxn modelId="{5F372C55-7FDC-4663-812E-E52893D97A95}" type="presParOf" srcId="{42315A5A-777D-4DAE-A814-98F8CFF129B8}" destId="{730A021A-8156-4C5D-A014-8BD9A95EE6B2}" srcOrd="2" destOrd="0" presId="urn:microsoft.com/office/officeart/2005/8/layout/radial1"/>
    <dgm:cxn modelId="{281C2A8E-DFC1-4945-8BBF-77013BA173A3}" type="presParOf" srcId="{42315A5A-777D-4DAE-A814-98F8CFF129B8}" destId="{AAA4E9FB-4EB5-4D26-88F7-FE500D95EB29}" srcOrd="3" destOrd="0" presId="urn:microsoft.com/office/officeart/2005/8/layout/radial1"/>
    <dgm:cxn modelId="{1557FEC1-1330-4377-9C37-2675AF2523ED}" type="presParOf" srcId="{AAA4E9FB-4EB5-4D26-88F7-FE500D95EB29}" destId="{EF7BF653-4C7A-4C62-A7DA-5C5A90381734}" srcOrd="0" destOrd="0" presId="urn:microsoft.com/office/officeart/2005/8/layout/radial1"/>
    <dgm:cxn modelId="{BA5BD65B-DF75-4C9F-B817-B4F6EC3EB3C9}" type="presParOf" srcId="{42315A5A-777D-4DAE-A814-98F8CFF129B8}" destId="{2B5D791C-6EAB-42FE-8653-54781309F0B4}" srcOrd="4" destOrd="0" presId="urn:microsoft.com/office/officeart/2005/8/layout/radial1"/>
    <dgm:cxn modelId="{AED1E488-7C00-473F-BBC3-6EEA0AF4F91F}" type="presParOf" srcId="{42315A5A-777D-4DAE-A814-98F8CFF129B8}" destId="{75532EB9-D715-433D-83C5-32B825EA33DF}" srcOrd="5" destOrd="0" presId="urn:microsoft.com/office/officeart/2005/8/layout/radial1"/>
    <dgm:cxn modelId="{68372593-D7C2-404B-BEC4-0EFE542D7F97}" type="presParOf" srcId="{75532EB9-D715-433D-83C5-32B825EA33DF}" destId="{A88B3D3F-D82F-4824-8232-F9695E979E87}" srcOrd="0" destOrd="0" presId="urn:microsoft.com/office/officeart/2005/8/layout/radial1"/>
    <dgm:cxn modelId="{7490A27A-255A-4B54-9879-A4CCAC5495DA}" type="presParOf" srcId="{42315A5A-777D-4DAE-A814-98F8CFF129B8}" destId="{C62C1F36-A1C9-4402-A0E5-36312FDFEAD9}" srcOrd="6" destOrd="0" presId="urn:microsoft.com/office/officeart/2005/8/layout/radial1"/>
    <dgm:cxn modelId="{2C486AEC-2B9B-4E65-A6FF-BACE26945F76}" type="presParOf" srcId="{42315A5A-777D-4DAE-A814-98F8CFF129B8}" destId="{6C26060C-8B34-4AD0-A390-7F80C6DB35A4}" srcOrd="7" destOrd="0" presId="urn:microsoft.com/office/officeart/2005/8/layout/radial1"/>
    <dgm:cxn modelId="{97099384-9DC1-463C-9103-EEEC3F7630D1}" type="presParOf" srcId="{6C26060C-8B34-4AD0-A390-7F80C6DB35A4}" destId="{BE868C15-5628-46D2-8197-423AAE690C4C}" srcOrd="0" destOrd="0" presId="urn:microsoft.com/office/officeart/2005/8/layout/radial1"/>
    <dgm:cxn modelId="{93CC5DEC-2720-4D88-A37B-BAFE09E13E3D}" type="presParOf" srcId="{42315A5A-777D-4DAE-A814-98F8CFF129B8}" destId="{7E56DED5-D92F-43E4-B227-E4FE6FF62100}" srcOrd="8" destOrd="0" presId="urn:microsoft.com/office/officeart/2005/8/layout/radial1"/>
    <dgm:cxn modelId="{850A1CCA-B706-474E-A652-E2448F7D9819}" type="presParOf" srcId="{42315A5A-777D-4DAE-A814-98F8CFF129B8}" destId="{520130A4-E24F-45AC-A324-15F432041D59}" srcOrd="9" destOrd="0" presId="urn:microsoft.com/office/officeart/2005/8/layout/radial1"/>
    <dgm:cxn modelId="{A30AF3CE-E831-4D90-A7B6-D0C909D66983}" type="presParOf" srcId="{520130A4-E24F-45AC-A324-15F432041D59}" destId="{5A1B0324-EAE3-496B-97BF-957CAD8E4BC1}" srcOrd="0" destOrd="0" presId="urn:microsoft.com/office/officeart/2005/8/layout/radial1"/>
    <dgm:cxn modelId="{A441A06D-DD94-4FA8-9BEF-E9AE52E38882}" type="presParOf" srcId="{42315A5A-777D-4DAE-A814-98F8CFF129B8}" destId="{14AA13E4-935E-4B36-95AE-F597B0413AE6}" srcOrd="10" destOrd="0" presId="urn:microsoft.com/office/officeart/2005/8/layout/radial1"/>
    <dgm:cxn modelId="{3D39C9AF-7B23-413A-8D6F-B85111E89DDB}" type="presParOf" srcId="{42315A5A-777D-4DAE-A814-98F8CFF129B8}" destId="{9322D862-9BB6-467F-BE90-30B117BD3C6C}" srcOrd="11" destOrd="0" presId="urn:microsoft.com/office/officeart/2005/8/layout/radial1"/>
    <dgm:cxn modelId="{FDD192A1-04FB-4233-9B08-6F6CC03EFC40}" type="presParOf" srcId="{9322D862-9BB6-467F-BE90-30B117BD3C6C}" destId="{EF28168F-50E4-4899-B72E-25082D6B26CB}" srcOrd="0" destOrd="0" presId="urn:microsoft.com/office/officeart/2005/8/layout/radial1"/>
    <dgm:cxn modelId="{CE9063C9-6A32-43E5-8CD3-3672E80852DF}" type="presParOf" srcId="{42315A5A-777D-4DAE-A814-98F8CFF129B8}" destId="{74578930-4337-4011-9A5F-64852F3F7BA1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2A8F4-CB29-41FE-80EF-4236E73A0AD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55C475-2A46-4686-90BD-BD4EF5DE4F08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নিয়মানুবর্তিতা শেখা যায়।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3680963-1EC4-4E3E-BFE7-849BF220DAD0}" type="parTrans" cxnId="{98DE95F9-E750-461A-BFFF-AF62F8D41AB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88F0111-14FB-4D6B-B3D2-2A7ECC591227}" type="sibTrans" cxnId="{98DE95F9-E750-461A-BFFF-AF62F8D41ABF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0D6EF1C2-77A6-44B1-858E-B7BDF80BB4AE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সময়ের কাজ সময়ে করা যায়।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A201E7B-F483-454F-956F-826C7C38777B}" type="parTrans" cxnId="{54AFD861-32D1-49C3-AA94-31C5269921A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46708DDB-EB78-465B-B4A4-819E2A59974A}" type="sibTrans" cxnId="{54AFD861-32D1-49C3-AA94-31C5269921A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35B69A4-BEF4-42AE-8E3A-F4CD0D3C7FD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কোন কাজই অসমাপ্ত থাকে না।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89ED11C-6F56-4343-9051-DBE224AA056B}" type="parTrans" cxnId="{AF54DB94-62F4-4613-8DE5-2C907C9D832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122411AA-551B-4115-9B01-911B59352701}" type="sibTrans" cxnId="{AF54DB94-62F4-4613-8DE5-2C907C9D832B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AB532D71-635E-4625-AE84-7A9710890623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শরীর ও মন ভালো থাকে।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75C55AD-6311-4BFE-AA26-9F0A7BAE69C5}" type="parTrans" cxnId="{85103084-66CE-4AD3-B4CA-D6C559F5AAA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E11C19B6-385E-4349-9286-9337432AB409}" type="sibTrans" cxnId="{85103084-66CE-4AD3-B4CA-D6C559F5AAA1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25F8B77F-C0F0-446D-A295-E978C12D1155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যে কোন কাজে পুরোপুরি মনোযোগ দেওয়া যায়।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302330E-9BC7-45C6-AC47-2E860EB5EF8D}" type="parTrans" cxnId="{FEA689AD-215C-4966-8B4F-39F5D6073D15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22D12E9-2B5E-4D81-BD4F-37F30A054005}" type="sibTrans" cxnId="{FEA689AD-215C-4966-8B4F-39F5D6073D15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8351079-178D-43F5-8832-34D1C827F460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মানুষের প্রতি প্রীতি জন্মে।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1E38E98-7E82-4C55-BCAF-BD4C45CF4C24}" type="parTrans" cxnId="{8F962236-54AC-45F4-A1CA-B692B5373A08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B075D136-4283-4D33-9AF7-3B5973E397E6}" type="sibTrans" cxnId="{8F962236-54AC-45F4-A1CA-B692B5373A08}">
      <dgm:prSet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FFD57676-B4D2-4FA9-98D5-54880F14D674}">
      <dgm:prSet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ঈশ্বরের প্রতি ভক্তি আসে।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330D933-4C73-492A-BF70-8F08F8C94244}" type="parTrans" cxnId="{6F4BC0E5-E5BE-4897-9E2B-A2F8241203B6}">
      <dgm:prSet/>
      <dgm:spPr/>
      <dgm:t>
        <a:bodyPr/>
        <a:lstStyle/>
        <a:p>
          <a:endParaRPr lang="en-US" sz="1800"/>
        </a:p>
      </dgm:t>
    </dgm:pt>
    <dgm:pt modelId="{1366972E-2677-4E1B-8EFB-A86000FC3E46}" type="sibTrans" cxnId="{6F4BC0E5-E5BE-4897-9E2B-A2F8241203B6}">
      <dgm:prSet/>
      <dgm:spPr/>
      <dgm:t>
        <a:bodyPr/>
        <a:lstStyle/>
        <a:p>
          <a:endParaRPr lang="en-US" sz="1800"/>
        </a:p>
      </dgm:t>
    </dgm:pt>
    <dgm:pt modelId="{1FF5EA02-DC0B-4CBB-A74A-E617F533D6E8}" type="pres">
      <dgm:prSet presAssocID="{0342A8F4-CB29-41FE-80EF-4236E73A0A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846D7C-4756-4AA2-86CA-1CFC84183A7B}" type="pres">
      <dgm:prSet presAssocID="{5D55C475-2A46-4686-90BD-BD4EF5DE4F0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F432-428C-45DF-9657-4CF56B28E1F3}" type="pres">
      <dgm:prSet presAssocID="{488F0111-14FB-4D6B-B3D2-2A7ECC591227}" presName="sibTrans" presStyleCnt="0"/>
      <dgm:spPr/>
    </dgm:pt>
    <dgm:pt modelId="{9C052017-E892-4D1D-AC85-058EEDB1EE09}" type="pres">
      <dgm:prSet presAssocID="{0D6EF1C2-77A6-44B1-858E-B7BDF80BB4A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9641-1522-43B4-B3A3-C801E79C94F0}" type="pres">
      <dgm:prSet presAssocID="{46708DDB-EB78-465B-B4A4-819E2A59974A}" presName="sibTrans" presStyleCnt="0"/>
      <dgm:spPr/>
    </dgm:pt>
    <dgm:pt modelId="{A6EECE5E-35E5-42D6-9F36-0FAC69409700}" type="pres">
      <dgm:prSet presAssocID="{F35B69A4-BEF4-42AE-8E3A-F4CD0D3C7FD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C2D12-80EB-460C-8236-ED56B2EF730B}" type="pres">
      <dgm:prSet presAssocID="{122411AA-551B-4115-9B01-911B59352701}" presName="sibTrans" presStyleCnt="0"/>
      <dgm:spPr/>
    </dgm:pt>
    <dgm:pt modelId="{D728C139-BF35-41B6-BE4F-EB0429704C64}" type="pres">
      <dgm:prSet presAssocID="{AB532D71-635E-4625-AE84-7A971089062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FC1A0-68BD-45E1-A754-A868F04D223F}" type="pres">
      <dgm:prSet presAssocID="{E11C19B6-385E-4349-9286-9337432AB409}" presName="sibTrans" presStyleCnt="0"/>
      <dgm:spPr/>
    </dgm:pt>
    <dgm:pt modelId="{D5DED904-EB8C-4C07-A489-A74B483113C7}" type="pres">
      <dgm:prSet presAssocID="{25F8B77F-C0F0-446D-A295-E978C12D11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85CFC-DFB2-4472-9CB1-FDD1E0132596}" type="pres">
      <dgm:prSet presAssocID="{C22D12E9-2B5E-4D81-BD4F-37F30A054005}" presName="sibTrans" presStyleCnt="0"/>
      <dgm:spPr/>
    </dgm:pt>
    <dgm:pt modelId="{C082316E-0EE7-4287-9936-42B7AEEBC0B4}" type="pres">
      <dgm:prSet presAssocID="{68351079-178D-43F5-8832-34D1C827F46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E05AF-1AEE-4D8D-BA04-59D5C9E88CFF}" type="pres">
      <dgm:prSet presAssocID="{B075D136-4283-4D33-9AF7-3B5973E397E6}" presName="sibTrans" presStyleCnt="0"/>
      <dgm:spPr/>
    </dgm:pt>
    <dgm:pt modelId="{E42FA3F1-9E3B-46AB-B138-2E21D6DAD2DE}" type="pres">
      <dgm:prSet presAssocID="{FFD57676-B4D2-4FA9-98D5-54880F14D674}" presName="node" presStyleLbl="node1" presStyleIdx="6" presStyleCnt="7" custLinFactNeighborX="-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AC3C73-135C-45B9-AED0-B5AD093B66C0}" type="presOf" srcId="{0342A8F4-CB29-41FE-80EF-4236E73A0AD5}" destId="{1FF5EA02-DC0B-4CBB-A74A-E617F533D6E8}" srcOrd="0" destOrd="0" presId="urn:microsoft.com/office/officeart/2005/8/layout/default"/>
    <dgm:cxn modelId="{27AE4B7E-56AD-4B91-92A3-722F8A0B865A}" type="presOf" srcId="{F35B69A4-BEF4-42AE-8E3A-F4CD0D3C7FD2}" destId="{A6EECE5E-35E5-42D6-9F36-0FAC69409700}" srcOrd="0" destOrd="0" presId="urn:microsoft.com/office/officeart/2005/8/layout/default"/>
    <dgm:cxn modelId="{25E47111-98C5-4687-8829-8A7F4A9B2719}" type="presOf" srcId="{AB532D71-635E-4625-AE84-7A9710890623}" destId="{D728C139-BF35-41B6-BE4F-EB0429704C64}" srcOrd="0" destOrd="0" presId="urn:microsoft.com/office/officeart/2005/8/layout/default"/>
    <dgm:cxn modelId="{35592943-946B-440F-AE72-3F7C5271154F}" type="presOf" srcId="{5D55C475-2A46-4686-90BD-BD4EF5DE4F08}" destId="{CE846D7C-4756-4AA2-86CA-1CFC84183A7B}" srcOrd="0" destOrd="0" presId="urn:microsoft.com/office/officeart/2005/8/layout/default"/>
    <dgm:cxn modelId="{AF54DB94-62F4-4613-8DE5-2C907C9D832B}" srcId="{0342A8F4-CB29-41FE-80EF-4236E73A0AD5}" destId="{F35B69A4-BEF4-42AE-8E3A-F4CD0D3C7FD2}" srcOrd="2" destOrd="0" parTransId="{889ED11C-6F56-4343-9051-DBE224AA056B}" sibTransId="{122411AA-551B-4115-9B01-911B59352701}"/>
    <dgm:cxn modelId="{8F962236-54AC-45F4-A1CA-B692B5373A08}" srcId="{0342A8F4-CB29-41FE-80EF-4236E73A0AD5}" destId="{68351079-178D-43F5-8832-34D1C827F460}" srcOrd="5" destOrd="0" parTransId="{11E38E98-7E82-4C55-BCAF-BD4C45CF4C24}" sibTransId="{B075D136-4283-4D33-9AF7-3B5973E397E6}"/>
    <dgm:cxn modelId="{85103084-66CE-4AD3-B4CA-D6C559F5AAA1}" srcId="{0342A8F4-CB29-41FE-80EF-4236E73A0AD5}" destId="{AB532D71-635E-4625-AE84-7A9710890623}" srcOrd="3" destOrd="0" parTransId="{975C55AD-6311-4BFE-AA26-9F0A7BAE69C5}" sibTransId="{E11C19B6-385E-4349-9286-9337432AB409}"/>
    <dgm:cxn modelId="{54AFD861-32D1-49C3-AA94-31C5269921A1}" srcId="{0342A8F4-CB29-41FE-80EF-4236E73A0AD5}" destId="{0D6EF1C2-77A6-44B1-858E-B7BDF80BB4AE}" srcOrd="1" destOrd="0" parTransId="{0A201E7B-F483-454F-956F-826C7C38777B}" sibTransId="{46708DDB-EB78-465B-B4A4-819E2A59974A}"/>
    <dgm:cxn modelId="{FEA689AD-215C-4966-8B4F-39F5D6073D15}" srcId="{0342A8F4-CB29-41FE-80EF-4236E73A0AD5}" destId="{25F8B77F-C0F0-446D-A295-E978C12D1155}" srcOrd="4" destOrd="0" parTransId="{D302330E-9BC7-45C6-AC47-2E860EB5EF8D}" sibTransId="{C22D12E9-2B5E-4D81-BD4F-37F30A054005}"/>
    <dgm:cxn modelId="{98DE95F9-E750-461A-BFFF-AF62F8D41ABF}" srcId="{0342A8F4-CB29-41FE-80EF-4236E73A0AD5}" destId="{5D55C475-2A46-4686-90BD-BD4EF5DE4F08}" srcOrd="0" destOrd="0" parTransId="{43680963-1EC4-4E3E-BFE7-849BF220DAD0}" sibTransId="{488F0111-14FB-4D6B-B3D2-2A7ECC591227}"/>
    <dgm:cxn modelId="{21DC35FB-4794-4B0A-8DC1-E22BCD0A0945}" type="presOf" srcId="{25F8B77F-C0F0-446D-A295-E978C12D1155}" destId="{D5DED904-EB8C-4C07-A489-A74B483113C7}" srcOrd="0" destOrd="0" presId="urn:microsoft.com/office/officeart/2005/8/layout/default"/>
    <dgm:cxn modelId="{6F4BC0E5-E5BE-4897-9E2B-A2F8241203B6}" srcId="{0342A8F4-CB29-41FE-80EF-4236E73A0AD5}" destId="{FFD57676-B4D2-4FA9-98D5-54880F14D674}" srcOrd="6" destOrd="0" parTransId="{C330D933-4C73-492A-BF70-8F08F8C94244}" sibTransId="{1366972E-2677-4E1B-8EFB-A86000FC3E46}"/>
    <dgm:cxn modelId="{091ABADF-F1E7-4E0B-8BF0-CA0827E343B3}" type="presOf" srcId="{FFD57676-B4D2-4FA9-98D5-54880F14D674}" destId="{E42FA3F1-9E3B-46AB-B138-2E21D6DAD2DE}" srcOrd="0" destOrd="0" presId="urn:microsoft.com/office/officeart/2005/8/layout/default"/>
    <dgm:cxn modelId="{ED30535A-4DD9-4D87-B6FA-4B3E167CB7F3}" type="presOf" srcId="{0D6EF1C2-77A6-44B1-858E-B7BDF80BB4AE}" destId="{9C052017-E892-4D1D-AC85-058EEDB1EE09}" srcOrd="0" destOrd="0" presId="urn:microsoft.com/office/officeart/2005/8/layout/default"/>
    <dgm:cxn modelId="{C6D51D7B-95CF-419B-8ECA-9690E1B1B055}" type="presOf" srcId="{68351079-178D-43F5-8832-34D1C827F460}" destId="{C082316E-0EE7-4287-9936-42B7AEEBC0B4}" srcOrd="0" destOrd="0" presId="urn:microsoft.com/office/officeart/2005/8/layout/default"/>
    <dgm:cxn modelId="{507FC52E-5995-4783-8E60-4F336160BFD6}" type="presParOf" srcId="{1FF5EA02-DC0B-4CBB-A74A-E617F533D6E8}" destId="{CE846D7C-4756-4AA2-86CA-1CFC84183A7B}" srcOrd="0" destOrd="0" presId="urn:microsoft.com/office/officeart/2005/8/layout/default"/>
    <dgm:cxn modelId="{9A236FC7-9884-40E5-91A0-4309A15FABC3}" type="presParOf" srcId="{1FF5EA02-DC0B-4CBB-A74A-E617F533D6E8}" destId="{3B91F432-428C-45DF-9657-4CF56B28E1F3}" srcOrd="1" destOrd="0" presId="urn:microsoft.com/office/officeart/2005/8/layout/default"/>
    <dgm:cxn modelId="{6F44BB53-38F9-4F21-94DA-A35AA79EEB8C}" type="presParOf" srcId="{1FF5EA02-DC0B-4CBB-A74A-E617F533D6E8}" destId="{9C052017-E892-4D1D-AC85-058EEDB1EE09}" srcOrd="2" destOrd="0" presId="urn:microsoft.com/office/officeart/2005/8/layout/default"/>
    <dgm:cxn modelId="{2E43DD45-656C-44FF-B712-E600A65400FC}" type="presParOf" srcId="{1FF5EA02-DC0B-4CBB-A74A-E617F533D6E8}" destId="{AD8E9641-1522-43B4-B3A3-C801E79C94F0}" srcOrd="3" destOrd="0" presId="urn:microsoft.com/office/officeart/2005/8/layout/default"/>
    <dgm:cxn modelId="{3DDE6C81-0DB0-48D3-852F-F0AA309F02E9}" type="presParOf" srcId="{1FF5EA02-DC0B-4CBB-A74A-E617F533D6E8}" destId="{A6EECE5E-35E5-42D6-9F36-0FAC69409700}" srcOrd="4" destOrd="0" presId="urn:microsoft.com/office/officeart/2005/8/layout/default"/>
    <dgm:cxn modelId="{75170FE4-547C-41E9-BC7E-9892B57C987F}" type="presParOf" srcId="{1FF5EA02-DC0B-4CBB-A74A-E617F533D6E8}" destId="{FB8C2D12-80EB-460C-8236-ED56B2EF730B}" srcOrd="5" destOrd="0" presId="urn:microsoft.com/office/officeart/2005/8/layout/default"/>
    <dgm:cxn modelId="{479D6945-2582-43A0-A28B-073C7398A9DF}" type="presParOf" srcId="{1FF5EA02-DC0B-4CBB-A74A-E617F533D6E8}" destId="{D728C139-BF35-41B6-BE4F-EB0429704C64}" srcOrd="6" destOrd="0" presId="urn:microsoft.com/office/officeart/2005/8/layout/default"/>
    <dgm:cxn modelId="{848B9269-81B1-41DE-A9A9-37C36B624393}" type="presParOf" srcId="{1FF5EA02-DC0B-4CBB-A74A-E617F533D6E8}" destId="{466FC1A0-68BD-45E1-A754-A868F04D223F}" srcOrd="7" destOrd="0" presId="urn:microsoft.com/office/officeart/2005/8/layout/default"/>
    <dgm:cxn modelId="{D9AE2349-F0D9-4200-9BF4-98DF5117F201}" type="presParOf" srcId="{1FF5EA02-DC0B-4CBB-A74A-E617F533D6E8}" destId="{D5DED904-EB8C-4C07-A489-A74B483113C7}" srcOrd="8" destOrd="0" presId="urn:microsoft.com/office/officeart/2005/8/layout/default"/>
    <dgm:cxn modelId="{D2DC8612-4C79-4372-AF38-33431FDE129A}" type="presParOf" srcId="{1FF5EA02-DC0B-4CBB-A74A-E617F533D6E8}" destId="{F2585CFC-DFB2-4472-9CB1-FDD1E0132596}" srcOrd="9" destOrd="0" presId="urn:microsoft.com/office/officeart/2005/8/layout/default"/>
    <dgm:cxn modelId="{F1F11727-F16F-4861-B830-11F54F5AFF39}" type="presParOf" srcId="{1FF5EA02-DC0B-4CBB-A74A-E617F533D6E8}" destId="{C082316E-0EE7-4287-9936-42B7AEEBC0B4}" srcOrd="10" destOrd="0" presId="urn:microsoft.com/office/officeart/2005/8/layout/default"/>
    <dgm:cxn modelId="{367EA63D-A2B9-406A-B7F4-51CE8A24AB6D}" type="presParOf" srcId="{1FF5EA02-DC0B-4CBB-A74A-E617F533D6E8}" destId="{45BE05AF-1AEE-4D8D-BA04-59D5C9E88CFF}" srcOrd="11" destOrd="0" presId="urn:microsoft.com/office/officeart/2005/8/layout/default"/>
    <dgm:cxn modelId="{B709E9E7-FC57-4D06-B3FA-4CFDD274E26E}" type="presParOf" srcId="{1FF5EA02-DC0B-4CBB-A74A-E617F533D6E8}" destId="{E42FA3F1-9E3B-46AB-B138-2E21D6DAD2DE}" srcOrd="12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F2A37-27D9-40EC-B962-19D3C17ACFC8}">
      <dsp:nvSpPr>
        <dsp:cNvPr id="0" name=""/>
        <dsp:cNvSpPr/>
      </dsp:nvSpPr>
      <dsp:spPr>
        <a:xfrm>
          <a:off x="4929901" y="1834440"/>
          <a:ext cx="2331653" cy="2016974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অর্থ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উর্পাজন</a:t>
          </a:r>
          <a:endParaRPr lang="en-US" sz="4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6289" y="2168681"/>
        <a:ext cx="1558877" cy="1348492"/>
      </dsp:txXfrm>
    </dsp:sp>
    <dsp:sp modelId="{AF154F28-FBCB-479E-9529-D605E103B2E6}">
      <dsp:nvSpPr>
        <dsp:cNvPr id="0" name=""/>
        <dsp:cNvSpPr/>
      </dsp:nvSpPr>
      <dsp:spPr>
        <a:xfrm>
          <a:off x="6389965" y="869454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D2AB1-7EB3-4038-9510-D910DBD20501}">
      <dsp:nvSpPr>
        <dsp:cNvPr id="0" name=""/>
        <dsp:cNvSpPr/>
      </dsp:nvSpPr>
      <dsp:spPr>
        <a:xfrm>
          <a:off x="5130636" y="0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শিক্ষক</a:t>
          </a:r>
          <a:endParaRPr lang="en-US" sz="28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47292" y="273945"/>
        <a:ext cx="1277461" cy="1105153"/>
      </dsp:txXfrm>
    </dsp:sp>
    <dsp:sp modelId="{2406F7C1-5B11-44AE-9081-A6E2695F143E}">
      <dsp:nvSpPr>
        <dsp:cNvPr id="0" name=""/>
        <dsp:cNvSpPr/>
      </dsp:nvSpPr>
      <dsp:spPr>
        <a:xfrm>
          <a:off x="7416673" y="2286511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2DD-DD32-4358-BE1D-D3813EBA01E4}">
      <dsp:nvSpPr>
        <dsp:cNvPr id="0" name=""/>
        <dsp:cNvSpPr/>
      </dsp:nvSpPr>
      <dsp:spPr>
        <a:xfrm>
          <a:off x="6897082" y="1016732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বাস চালক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1290677"/>
        <a:ext cx="1277461" cy="1105153"/>
      </dsp:txXfrm>
    </dsp:sp>
    <dsp:sp modelId="{606D9831-BA1B-4562-A506-6DDF9463C674}">
      <dsp:nvSpPr>
        <dsp:cNvPr id="0" name=""/>
        <dsp:cNvSpPr/>
      </dsp:nvSpPr>
      <dsp:spPr>
        <a:xfrm>
          <a:off x="6703455" y="3886102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40E35-6F43-4540-A914-83DD1505EAE0}">
      <dsp:nvSpPr>
        <dsp:cNvPr id="0" name=""/>
        <dsp:cNvSpPr/>
      </dsp:nvSpPr>
      <dsp:spPr>
        <a:xfrm>
          <a:off x="6897082" y="301551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 বিক্রেতা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213738" y="3289456"/>
        <a:ext cx="1277461" cy="1105153"/>
      </dsp:txXfrm>
    </dsp:sp>
    <dsp:sp modelId="{1BC73014-50BE-4862-8487-D10DF32D41AF}">
      <dsp:nvSpPr>
        <dsp:cNvPr id="0" name=""/>
        <dsp:cNvSpPr/>
      </dsp:nvSpPr>
      <dsp:spPr>
        <a:xfrm>
          <a:off x="4934240" y="4052146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0B41A-B3BD-4425-8B1A-B585D0BEF4B5}">
      <dsp:nvSpPr>
        <dsp:cNvPr id="0" name=""/>
        <dsp:cNvSpPr/>
      </dsp:nvSpPr>
      <dsp:spPr>
        <a:xfrm>
          <a:off x="5144680" y="4033381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মুচি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5461336" y="4307326"/>
        <a:ext cx="1277461" cy="1105153"/>
      </dsp:txXfrm>
    </dsp:sp>
    <dsp:sp modelId="{3987AC83-60AF-46D8-A710-F6D37045A860}">
      <dsp:nvSpPr>
        <dsp:cNvPr id="0" name=""/>
        <dsp:cNvSpPr/>
      </dsp:nvSpPr>
      <dsp:spPr>
        <a:xfrm>
          <a:off x="3890718" y="2635657"/>
          <a:ext cx="879726" cy="75800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1FDE-FD82-4216-AF9A-03622F53E12C}">
      <dsp:nvSpPr>
        <dsp:cNvPr id="0" name=""/>
        <dsp:cNvSpPr/>
      </dsp:nvSpPr>
      <dsp:spPr>
        <a:xfrm>
          <a:off x="3384143" y="301664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চাকরি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3700799" y="3290593"/>
        <a:ext cx="1277461" cy="1105153"/>
      </dsp:txXfrm>
    </dsp:sp>
    <dsp:sp modelId="{702942B2-2618-4BD2-87AA-4E3AE053CEB9}">
      <dsp:nvSpPr>
        <dsp:cNvPr id="0" name=""/>
        <dsp:cNvSpPr/>
      </dsp:nvSpPr>
      <dsp:spPr>
        <a:xfrm>
          <a:off x="3384143" y="1014458"/>
          <a:ext cx="1910773" cy="1653043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5000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ব্যবসা</a:t>
          </a:r>
          <a:endParaRPr lang="en-US" sz="4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0799" y="1288403"/>
        <a:ext cx="1277461" cy="1105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4397-1158-433F-A059-456DFCB07A5A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93910-949A-4A34-84E5-18ED78395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6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24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329730"/>
      </p:ext>
    </p:extLst>
  </p:cSld>
  <p:clrMapOvr>
    <a:masterClrMapping/>
  </p:clrMapOvr>
  <p:transition advTm="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337965"/>
      </p:ext>
    </p:extLst>
  </p:cSld>
  <p:clrMapOvr>
    <a:masterClrMapping/>
  </p:clrMapOvr>
  <p:transition advTm="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8427623"/>
      </p:ext>
    </p:extLst>
  </p:cSld>
  <p:clrMapOvr>
    <a:masterClrMapping/>
  </p:clrMapOvr>
  <p:transition advTm="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822859"/>
      </p:ext>
    </p:extLst>
  </p:cSld>
  <p:clrMapOvr>
    <a:masterClrMapping/>
  </p:clrMapOvr>
  <p:transition advTm="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858176"/>
      </p:ext>
    </p:extLst>
  </p:cSld>
  <p:clrMapOvr>
    <a:masterClrMapping/>
  </p:clrMapOvr>
  <p:transition advTm="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39028"/>
      </p:ext>
    </p:extLst>
  </p:cSld>
  <p:clrMapOvr>
    <a:masterClrMapping/>
  </p:clrMapOvr>
  <p:transition advTm="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2971372"/>
      </p:ext>
    </p:extLst>
  </p:cSld>
  <p:clrMapOvr>
    <a:masterClrMapping/>
  </p:clrMapOvr>
  <p:transition advTm="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203824"/>
      </p:ext>
    </p:extLst>
  </p:cSld>
  <p:clrMapOvr>
    <a:masterClrMapping/>
  </p:clrMapOvr>
  <p:transition advTm="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5928004"/>
      </p:ext>
    </p:extLst>
  </p:cSld>
  <p:clrMapOvr>
    <a:masterClrMapping/>
  </p:clrMapOvr>
  <p:transition advTm="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025100"/>
      </p:ext>
    </p:extLst>
  </p:cSld>
  <p:clrMapOvr>
    <a:masterClrMapping/>
  </p:clrMapOvr>
  <p:transition advTm="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045934-3BC7-486C-9835-C5ED42BE277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CDCA19E-A181-4356-B7E2-88AE8C03A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204883"/>
      </p:ext>
    </p:extLst>
  </p:cSld>
  <p:clrMapOvr>
    <a:masterClrMapping/>
  </p:clrMapOvr>
  <p:transition advTm="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11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0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" y="5225534"/>
            <a:ext cx="10927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lc="http://schemas.openxmlformats.org/drawingml/2006/lockedCanvas"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blipFill dpi="0" rotWithShape="1">
                <a:blip r:embed="rId2">
                  <a:extLst>
                    <a:ext uri="{28A0092B-C50C-407E-A947-70E740481C1C}">
                      <a14:useLocalDpi xmlns:lc="http://schemas.openxmlformats.org/drawingml/2006/lockedCanvas"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upasona 5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3261359" y="1234440"/>
            <a:ext cx="5832763" cy="3830472"/>
          </a:xfrm>
          <a:prstGeom prst="rect">
            <a:avLst/>
          </a:prstGeom>
          <a:effectLst/>
        </p:spPr>
      </p:pic>
      <p:pic>
        <p:nvPicPr>
          <p:cNvPr id="9" name="Picture 8" descr="f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0" y="1234440"/>
            <a:ext cx="1794510" cy="4145280"/>
          </a:xfrm>
          <a:prstGeom prst="rect">
            <a:avLst/>
          </a:prstGeom>
          <a:effectLst/>
        </p:spPr>
      </p:pic>
      <p:pic>
        <p:nvPicPr>
          <p:cNvPr id="10" name="Picture 9" descr="f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520" y="1264920"/>
            <a:ext cx="1794510" cy="41452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058025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96296E-6 L 0.00248 -0.81459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07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" y="4861560"/>
            <a:ext cx="108051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মধ্যাহ্নকৃত্যঃ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দুপুরের কাজ খাওয়া ও বিশ্রাম। এটাই মধ্যাহ্নকৃত্য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upurer ah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4481"/>
            <a:ext cx="4777820" cy="3267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le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093" y="1483694"/>
            <a:ext cx="4448587" cy="333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86868" y="546854"/>
            <a:ext cx="5078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কোন সময়ের নিত্যকর্ম?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58360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1519" y="4265414"/>
            <a:ext cx="10622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অপরাহ্ণকৃত্যঃ</a:t>
            </a:r>
          </a:p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দুপুরের পর এবং সায়াহ্নের পূর্ব পর্যন্ত যে কাজ করা হয় তাকেই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 অপরাহ্ণকৃত্য। এ সময় খেলাধুলা, ব্যায়াম বা ভ্রমন করলে শরীর ভালো থাকে।</a:t>
            </a:r>
            <a:endParaRPr lang="en-US" sz="3200" dirty="0"/>
          </a:p>
        </p:txBody>
      </p:sp>
      <p:pic>
        <p:nvPicPr>
          <p:cNvPr id="4" name="Picture 3" descr="kheladhula.jpg"/>
          <p:cNvPicPr>
            <a:picLocks noChangeAspect="1"/>
          </p:cNvPicPr>
          <p:nvPr/>
        </p:nvPicPr>
        <p:blipFill>
          <a:blip r:embed="rId2">
            <a:lum contrast="20000"/>
          </a:blip>
          <a:srcRect l="3964" r="15759"/>
          <a:stretch>
            <a:fillRect/>
          </a:stretch>
        </p:blipFill>
        <p:spPr>
          <a:xfrm>
            <a:off x="4236720" y="1219200"/>
            <a:ext cx="3870960" cy="250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hure berano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26720" y="1935480"/>
            <a:ext cx="3809999" cy="24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ayam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8122920" y="2209799"/>
            <a:ext cx="3524250" cy="2345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29668" y="516374"/>
            <a:ext cx="7188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কোন সময়ের নিত্যকর্ম দেখতে পাচ্ছি?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83154250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paso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80261" y="1222465"/>
            <a:ext cx="4056017" cy="3120935"/>
          </a:xfrm>
          <a:prstGeom prst="rect">
            <a:avLst/>
          </a:prstGeom>
        </p:spPr>
      </p:pic>
      <p:pic>
        <p:nvPicPr>
          <p:cNvPr id="7" name="Picture 6" descr="jop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40" y="1203960"/>
            <a:ext cx="3093720" cy="3143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3920" y="4389120"/>
            <a:ext cx="1078992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সায়াহ্নকৃত্যঃ</a:t>
            </a: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সায়াহ্ন মানে সন্ধ্যা। সন্ধ্যাকালে হাত, পা ও মুখ ধুয়ে পরিচ্ছন্ন হতে হয়। তারপর ঈশ্বরের উপাসনা করতে হয়।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f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1181100"/>
            <a:ext cx="3509772" cy="3162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67868" y="379214"/>
            <a:ext cx="5598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কোন সময়ের নিত্যকর্ম?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89294012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01040" y="4846320"/>
            <a:ext cx="1056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সন্ধ্যার পর রাতে ঘুমাতে যাওয়ার আগ পর্যন্ত কাজকে বলে রাত্রিকৃত্য। এ সময় অধ্যয়ন ও অন্যান্য প্রয়োজনীয় কাজ করা হয়। রাতের আহার গ্রহণ করতে হয়। তার পর ভগবানের এক নাম ‘পদ্মনাভ’ বলে ঘুমাতে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habar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152900" y="1042784"/>
            <a:ext cx="4213860" cy="2751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pora.jpg"/>
          <p:cNvPicPr>
            <a:picLocks noChangeAspect="1"/>
          </p:cNvPicPr>
          <p:nvPr/>
        </p:nvPicPr>
        <p:blipFill>
          <a:blip r:embed="rId3">
            <a:lum contrast="20000"/>
          </a:blip>
          <a:srcRect l="10715" t="7111" r="8214" b="6889"/>
          <a:stretch>
            <a:fillRect/>
          </a:stretch>
        </p:blipFill>
        <p:spPr>
          <a:xfrm>
            <a:off x="426720" y="1950720"/>
            <a:ext cx="4296262" cy="301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ghum 1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7658100" y="2091690"/>
            <a:ext cx="4213860" cy="2810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583108" y="424934"/>
            <a:ext cx="5604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কোন সময়ের নিত্যকর্ম দেখছি?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99705" y="3930134"/>
            <a:ext cx="2371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রাত্রিকৃত্যঃ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059815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5320" y="919583"/>
            <a:ext cx="569976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11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9920" y="2482334"/>
            <a:ext cx="7406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১নং দলঃ</a:t>
            </a:r>
          </a:p>
          <a:p>
            <a:pPr algn="ctr"/>
            <a:r>
              <a:rPr lang="bn-BD" sz="4800" dirty="0" smtClean="0">
                <a:solidFill>
                  <a:srgbClr val="EE426B"/>
                </a:solidFill>
                <a:latin typeface="NikoshBAN" pitchFamily="2" charset="0"/>
                <a:cs typeface="NikoshBAN" pitchFamily="2" charset="0"/>
              </a:rPr>
              <a:t>১। প্রাতঃকৃত্য সম্পর্কে ৩টি বাক্য লেখ।</a:t>
            </a:r>
          </a:p>
          <a:p>
            <a:pPr algn="ctr"/>
            <a:endParaRPr lang="bn-BD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২নং দলঃ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রাত্রিকৃত্য সম্পর্কে ৩টি বাক্যে লেখ। 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4" name="Picture 3" descr="fam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" y="883919"/>
            <a:ext cx="3154680" cy="21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9801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716280" y="2103120"/>
          <a:ext cx="10713720" cy="395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0720" y="975360"/>
            <a:ext cx="82753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নিত্যকর্মের উপকারিতাঃ</a:t>
            </a:r>
            <a:endParaRPr lang="en-US" sz="8000" b="1" dirty="0">
              <a:ln w="11430"/>
              <a:blipFill>
                <a:blip r:embed="rId6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1564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846D7C-4756-4AA2-86CA-1CFC8418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>
                                            <p:graphicEl>
                                              <a:dgm id="{CE846D7C-4756-4AA2-86CA-1CFC8418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graphicEl>
                                              <a:dgm id="{CE846D7C-4756-4AA2-86CA-1CFC8418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C052017-E892-4D1D-AC85-058EEDB1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graphicEl>
                                              <a:dgm id="{9C052017-E892-4D1D-AC85-058EEDB1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>
                                            <p:graphicEl>
                                              <a:dgm id="{9C052017-E892-4D1D-AC85-058EEDB1E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6EECE5E-35E5-42D6-9F36-0FAC69409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>
                                            <p:graphicEl>
                                              <a:dgm id="{A6EECE5E-35E5-42D6-9F36-0FAC69409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graphicEl>
                                              <a:dgm id="{A6EECE5E-35E5-42D6-9F36-0FAC69409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28C139-BF35-41B6-BE4F-EB042970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graphicEl>
                                              <a:dgm id="{D728C139-BF35-41B6-BE4F-EB042970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graphicEl>
                                              <a:dgm id="{D728C139-BF35-41B6-BE4F-EB042970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DED904-EB8C-4C07-A489-A74B4831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graphicEl>
                                              <a:dgm id="{D5DED904-EB8C-4C07-A489-A74B4831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>
                                            <p:graphicEl>
                                              <a:dgm id="{D5DED904-EB8C-4C07-A489-A74B48311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82316E-0EE7-4287-9936-42B7AEEB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graphicEl>
                                              <a:dgm id="{C082316E-0EE7-4287-9936-42B7AEEB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>
                                            <p:graphicEl>
                                              <a:dgm id="{C082316E-0EE7-4287-9936-42B7AEEB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2FA3F1-9E3B-46AB-B138-2E21D6DA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>
                                            <p:graphicEl>
                                              <a:dgm id="{E42FA3F1-9E3B-46AB-B138-2E21D6DA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>
                                            <p:graphicEl>
                                              <a:dgm id="{E42FA3F1-9E3B-46AB-B138-2E21D6DAD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662" y="670560"/>
            <a:ext cx="912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নং-3</a:t>
            </a:r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9354438059_a8ac9c9cc7_b-250x180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4572000" y="1717795"/>
            <a:ext cx="6370320" cy="3883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20200112_201028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rot="5400000">
            <a:off x="829890" y="2385434"/>
            <a:ext cx="3779837" cy="26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234953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4760" y="267067"/>
            <a:ext cx="4238433" cy="18620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11500" b="1" spc="50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80440" y="2926081"/>
          <a:ext cx="10053320" cy="3239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453"/>
                <a:gridCol w="2996867"/>
              </a:tblGrid>
              <a:tr h="513996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খেলাধুলা, ব্যায়াম বা ভ্রমন করা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অপরাহ্ণকৃত্য।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ভগবানের এক নাম ‘পদ্মনাভ’ বলে ঘুমাতে হয়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মধ্যাহ্নকৃত্য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দুপুরের খাওয়া ও বিশ্রাম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সায়াহ্নকৃত্য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সূর্যোদয়ের কিছু আগে ঘুম থেকে উঠতে হয়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রাত্রিকৃত্য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15137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ঈশ্বরের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উপাসনা করতে হয়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পূর্বাহ্ণকৃত্য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4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প্রাতঃকৃত্যা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1905000"/>
            <a:ext cx="1008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বামপাশের কথাগুলোর সাথে ডান পাশের নিত্যকর্মের মিল করঃ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19600" y="3093720"/>
            <a:ext cx="3596640" cy="27432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447340">
            <a:off x="5753644" y="4136553"/>
            <a:ext cx="2454504" cy="2655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21304577">
            <a:off x="3806348" y="3875311"/>
            <a:ext cx="4348499" cy="2728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828788">
            <a:off x="5648211" y="4873629"/>
            <a:ext cx="2482436" cy="274674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834041">
            <a:off x="3956105" y="4717158"/>
            <a:ext cx="4285103" cy="2862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04451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520" y="408432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 algn="ctr"/>
            <a:r>
              <a:rPr lang="bn-BD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তুমি বাড়িতে কীভাবে নিত্যকর্ম কর তা লিখে আনবে।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tob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3609707" y="624839"/>
            <a:ext cx="5046613" cy="32082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743368" y="1188720"/>
            <a:ext cx="2686632" cy="2000056"/>
            <a:chOff x="736168" y="573437"/>
            <a:chExt cx="2340245" cy="1704813"/>
          </a:xfrm>
        </p:grpSpPr>
        <p:sp>
          <p:nvSpPr>
            <p:cNvPr id="8" name="Freeform 7"/>
            <p:cNvSpPr/>
            <p:nvPr/>
          </p:nvSpPr>
          <p:spPr>
            <a:xfrm>
              <a:off x="1131376" y="1162372"/>
              <a:ext cx="1549831" cy="1115878"/>
            </a:xfrm>
            <a:custGeom>
              <a:avLst/>
              <a:gdLst>
                <a:gd name="connsiteX0" fmla="*/ 503695 w 1549831"/>
                <a:gd name="connsiteY0" fmla="*/ 302215 h 1115878"/>
                <a:gd name="connsiteX1" fmla="*/ 503695 w 1549831"/>
                <a:gd name="connsiteY1" fmla="*/ 1030634 h 1115878"/>
                <a:gd name="connsiteX2" fmla="*/ 1046135 w 1549831"/>
                <a:gd name="connsiteY2" fmla="*/ 1030634 h 1115878"/>
                <a:gd name="connsiteX3" fmla="*/ 1046135 w 1549831"/>
                <a:gd name="connsiteY3" fmla="*/ 302215 h 1115878"/>
                <a:gd name="connsiteX4" fmla="*/ 0 w 1549831"/>
                <a:gd name="connsiteY4" fmla="*/ 0 h 1115878"/>
                <a:gd name="connsiteX5" fmla="*/ 1549831 w 1549831"/>
                <a:gd name="connsiteY5" fmla="*/ 0 h 1115878"/>
                <a:gd name="connsiteX6" fmla="*/ 1549831 w 1549831"/>
                <a:gd name="connsiteY6" fmla="*/ 1115878 h 1115878"/>
                <a:gd name="connsiteX7" fmla="*/ 0 w 1549831"/>
                <a:gd name="connsiteY7" fmla="*/ 1115878 h 1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831" h="1115878">
                  <a:moveTo>
                    <a:pt x="503695" y="302215"/>
                  </a:moveTo>
                  <a:lnTo>
                    <a:pt x="503695" y="1030634"/>
                  </a:lnTo>
                  <a:lnTo>
                    <a:pt x="1046135" y="1030634"/>
                  </a:lnTo>
                  <a:lnTo>
                    <a:pt x="1046135" y="302215"/>
                  </a:lnTo>
                  <a:close/>
                  <a:moveTo>
                    <a:pt x="0" y="0"/>
                  </a:moveTo>
                  <a:lnTo>
                    <a:pt x="1549831" y="0"/>
                  </a:lnTo>
                  <a:lnTo>
                    <a:pt x="1549831" y="1115878"/>
                  </a:lnTo>
                  <a:lnTo>
                    <a:pt x="0" y="1115878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736168" y="573437"/>
              <a:ext cx="2340245" cy="697424"/>
            </a:xfrm>
            <a:prstGeom prst="triangl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608" y="1203960"/>
            <a:ext cx="2686632" cy="2000056"/>
            <a:chOff x="736168" y="573437"/>
            <a:chExt cx="2340245" cy="1704813"/>
          </a:xfrm>
        </p:grpSpPr>
        <p:sp>
          <p:nvSpPr>
            <p:cNvPr id="14" name="Freeform 13"/>
            <p:cNvSpPr/>
            <p:nvPr/>
          </p:nvSpPr>
          <p:spPr>
            <a:xfrm>
              <a:off x="1131376" y="1162372"/>
              <a:ext cx="1549831" cy="1115878"/>
            </a:xfrm>
            <a:custGeom>
              <a:avLst/>
              <a:gdLst>
                <a:gd name="connsiteX0" fmla="*/ 503695 w 1549831"/>
                <a:gd name="connsiteY0" fmla="*/ 302215 h 1115878"/>
                <a:gd name="connsiteX1" fmla="*/ 503695 w 1549831"/>
                <a:gd name="connsiteY1" fmla="*/ 1030634 h 1115878"/>
                <a:gd name="connsiteX2" fmla="*/ 1046135 w 1549831"/>
                <a:gd name="connsiteY2" fmla="*/ 1030634 h 1115878"/>
                <a:gd name="connsiteX3" fmla="*/ 1046135 w 1549831"/>
                <a:gd name="connsiteY3" fmla="*/ 302215 h 1115878"/>
                <a:gd name="connsiteX4" fmla="*/ 0 w 1549831"/>
                <a:gd name="connsiteY4" fmla="*/ 0 h 1115878"/>
                <a:gd name="connsiteX5" fmla="*/ 1549831 w 1549831"/>
                <a:gd name="connsiteY5" fmla="*/ 0 h 1115878"/>
                <a:gd name="connsiteX6" fmla="*/ 1549831 w 1549831"/>
                <a:gd name="connsiteY6" fmla="*/ 1115878 h 1115878"/>
                <a:gd name="connsiteX7" fmla="*/ 0 w 1549831"/>
                <a:gd name="connsiteY7" fmla="*/ 1115878 h 11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831" h="1115878">
                  <a:moveTo>
                    <a:pt x="503695" y="302215"/>
                  </a:moveTo>
                  <a:lnTo>
                    <a:pt x="503695" y="1030634"/>
                  </a:lnTo>
                  <a:lnTo>
                    <a:pt x="1046135" y="1030634"/>
                  </a:lnTo>
                  <a:lnTo>
                    <a:pt x="1046135" y="302215"/>
                  </a:lnTo>
                  <a:close/>
                  <a:moveTo>
                    <a:pt x="0" y="0"/>
                  </a:moveTo>
                  <a:lnTo>
                    <a:pt x="1549831" y="0"/>
                  </a:lnTo>
                  <a:lnTo>
                    <a:pt x="1549831" y="1115878"/>
                  </a:lnTo>
                  <a:lnTo>
                    <a:pt x="0" y="1115878"/>
                  </a:ln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36168" y="573437"/>
              <a:ext cx="2340245" cy="697424"/>
            </a:xfrm>
            <a:prstGeom prst="triangle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5380121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240" y="4824889"/>
            <a:ext cx="8366760" cy="186204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11500" b="1" dirty="0">
              <a:ln w="11430"/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k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563880"/>
            <a:ext cx="2941320" cy="4465320"/>
          </a:xfrm>
          <a:prstGeom prst="rect">
            <a:avLst/>
          </a:prstGeom>
        </p:spPr>
      </p:pic>
      <p:pic>
        <p:nvPicPr>
          <p:cNvPr id="9" name="Picture 8" descr="f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80" y="975360"/>
            <a:ext cx="2407920" cy="4267200"/>
          </a:xfrm>
          <a:prstGeom prst="rect">
            <a:avLst/>
          </a:prstGeom>
        </p:spPr>
      </p:pic>
      <p:pic>
        <p:nvPicPr>
          <p:cNvPr id="10" name="Picture 9" descr="f 6.png"/>
          <p:cNvPicPr>
            <a:picLocks noChangeAspect="1"/>
          </p:cNvPicPr>
          <p:nvPr/>
        </p:nvPicPr>
        <p:blipFill>
          <a:blip r:embed="rId4"/>
          <a:srcRect r="621" b="4286"/>
          <a:stretch>
            <a:fillRect/>
          </a:stretch>
        </p:blipFill>
        <p:spPr>
          <a:xfrm>
            <a:off x="7330440" y="944880"/>
            <a:ext cx="24384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38150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440" y="3710839"/>
            <a:ext cx="51358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4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মাজুমদার</a:t>
            </a:r>
            <a:endParaRPr lang="en-US" sz="48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112_2010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 rot="5400000">
            <a:off x="8511381" y="1135225"/>
            <a:ext cx="1844358" cy="1645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1613" y="1080254"/>
            <a:ext cx="3812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5120" y="2964359"/>
            <a:ext cx="4983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0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6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হিন্দুধর্ম ও নৈতিক শিক্ষা </a:t>
            </a:r>
            <a:endParaRPr lang="en-US" sz="36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হিন্দুধর্মের সাধারণ পরিচয় </a:t>
            </a:r>
            <a:endParaRPr lang="en-US" sz="32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নিত্যকর্ম।</a:t>
            </a:r>
          </a:p>
          <a:p>
            <a:pPr lvl="0" algn="ctr">
              <a:defRPr/>
            </a:pP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অধায়ঃ তৃতীয়, প্রথম পরিচ্ছেদ।</a:t>
            </a:r>
            <a:r>
              <a:rPr lang="bn-IN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0 </a:t>
            </a:r>
            <a:r>
              <a:rPr lang="en-US" sz="320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4397" y="3698002"/>
            <a:ext cx="3982243" cy="1158241"/>
          </a:xfrm>
          <a:prstGeom prst="rect">
            <a:avLst/>
          </a:prstGeom>
        </p:spPr>
      </p:pic>
      <p:pic>
        <p:nvPicPr>
          <p:cNvPr id="9" name="Picture 8" descr="Uzzol.jpg"/>
          <p:cNvPicPr>
            <a:picLocks noChangeAspect="1"/>
          </p:cNvPicPr>
          <p:nvPr/>
        </p:nvPicPr>
        <p:blipFill>
          <a:blip r:embed="rId6" cstate="print">
            <a:lum bright="10000" contrast="30000"/>
          </a:blip>
          <a:stretch>
            <a:fillRect/>
          </a:stretch>
        </p:blipFill>
        <p:spPr>
          <a:xfrm>
            <a:off x="1720124" y="1066799"/>
            <a:ext cx="2421774" cy="248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602596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63636" y="701040"/>
            <a:ext cx="5665123" cy="193548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6640" y="2606040"/>
            <a:ext cx="7879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কী তা বলতে পারবে;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 গুলোর নাম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লিখতে পারবে;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নিত্যকর্মগুলো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বর্ণনা করতে পারবে;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উপকারিতা বলতে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 2.jpg"/>
          <p:cNvPicPr>
            <a:picLocks noChangeAspect="1"/>
          </p:cNvPicPr>
          <p:nvPr/>
        </p:nvPicPr>
        <p:blipFill>
          <a:blip r:embed="rId3"/>
          <a:srcRect l="21577" t="1214" r="21736"/>
          <a:stretch>
            <a:fillRect/>
          </a:stretch>
        </p:blipFill>
        <p:spPr>
          <a:xfrm>
            <a:off x="1386840" y="899160"/>
            <a:ext cx="20726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8099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aso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75" y="1268185"/>
            <a:ext cx="5213039" cy="3842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9440" y="2040374"/>
            <a:ext cx="5958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8912" y="257294"/>
            <a:ext cx="48020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কিছু ছবি দেখি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pora.jpg"/>
          <p:cNvPicPr>
            <a:picLocks noChangeAspect="1"/>
          </p:cNvPicPr>
          <p:nvPr/>
        </p:nvPicPr>
        <p:blipFill>
          <a:blip r:embed="rId3"/>
          <a:srcRect l="10715" t="7111" r="8214" b="6889"/>
          <a:stretch>
            <a:fillRect/>
          </a:stretch>
        </p:blipFill>
        <p:spPr>
          <a:xfrm>
            <a:off x="726078" y="1158240"/>
            <a:ext cx="5348629" cy="432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hum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405" y="1243148"/>
            <a:ext cx="5333246" cy="401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313213" y="5290457"/>
            <a:ext cx="8675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সূর্যোদয়ের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আগে ঘুম থেকে উঠে  বিছানায় বসে ঈশ্বর বা দেব-দেবীর স্মরণ করে মন্ত্র পাঠ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8563" y="5765215"/>
            <a:ext cx="7284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প্রার্থনা ও পূজা করে দিনের অন্যান্য কাজ-কর্ম করা।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7757" y="5688176"/>
            <a:ext cx="3701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দুপুরের খাওয়া ও বিশ্রাম।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009067" y="5738251"/>
            <a:ext cx="5812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বিকালে খেলাধুলা, ব্যায়াম বা ভ্রমন করা।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550794" y="5674025"/>
            <a:ext cx="9131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সন্ধ্যাকালে হাত, পা ও মুখ ধুয়ে পরিচ্ছন্ন হয়ে ঈশ্বরের উপাসনা করতে হয়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554999" y="5608712"/>
            <a:ext cx="10216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রাতে অধ্যয়ন, আহার গ্রহণ তারপর ভগবানের এক নাম ‘পদ্মনাভ’ বলে ঘুমাতে হয়।</a:t>
            </a:r>
            <a:endParaRPr lang="en-US" sz="3200" dirty="0"/>
          </a:p>
        </p:txBody>
      </p:sp>
      <p:pic>
        <p:nvPicPr>
          <p:cNvPr id="17" name="Picture 16" descr="sukh.jpg"/>
          <p:cNvPicPr>
            <a:picLocks noChangeAspect="1"/>
          </p:cNvPicPr>
          <p:nvPr/>
        </p:nvPicPr>
        <p:blipFill>
          <a:blip r:embed="rId5"/>
          <a:srcRect l="6711" t="7343" r="10403" b="6869"/>
          <a:stretch>
            <a:fillRect/>
          </a:stretch>
        </p:blipFill>
        <p:spPr>
          <a:xfrm>
            <a:off x="6453134" y="1249680"/>
            <a:ext cx="4900666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stob.jpg"/>
          <p:cNvPicPr>
            <a:picLocks noChangeAspect="1"/>
          </p:cNvPicPr>
          <p:nvPr/>
        </p:nvPicPr>
        <p:blipFill>
          <a:blip r:embed="rId6"/>
          <a:srcRect t="500" r="14308"/>
          <a:stretch>
            <a:fillRect/>
          </a:stretch>
        </p:blipFill>
        <p:spPr>
          <a:xfrm>
            <a:off x="6368143" y="1198517"/>
            <a:ext cx="5502714" cy="3931921"/>
          </a:xfrm>
          <a:prstGeom prst="rect">
            <a:avLst/>
          </a:prstGeom>
        </p:spPr>
      </p:pic>
      <p:pic>
        <p:nvPicPr>
          <p:cNvPr id="19" name="Picture 18" descr="khaba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61" y="1227908"/>
            <a:ext cx="5343872" cy="4130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baya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452" y="1197787"/>
            <a:ext cx="6603448" cy="3986832"/>
          </a:xfrm>
          <a:prstGeom prst="rect">
            <a:avLst/>
          </a:prstGeom>
        </p:spPr>
      </p:pic>
      <p:pic>
        <p:nvPicPr>
          <p:cNvPr id="21" name="Picture 20" descr="fac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181" y="1050471"/>
            <a:ext cx="5278047" cy="4272643"/>
          </a:xfrm>
          <a:prstGeom prst="rect">
            <a:avLst/>
          </a:prstGeom>
        </p:spPr>
      </p:pic>
      <p:pic>
        <p:nvPicPr>
          <p:cNvPr id="23" name="Picture 22" descr="slee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3081" y="1135380"/>
            <a:ext cx="5340834" cy="4183380"/>
          </a:xfrm>
          <a:prstGeom prst="rect">
            <a:avLst/>
          </a:prstGeom>
        </p:spPr>
      </p:pic>
      <p:pic>
        <p:nvPicPr>
          <p:cNvPr id="24" name="Picture 23" descr="get up.jpg"/>
          <p:cNvPicPr>
            <a:picLocks noChangeAspect="1"/>
          </p:cNvPicPr>
          <p:nvPr/>
        </p:nvPicPr>
        <p:blipFill>
          <a:blip r:embed="rId11"/>
          <a:srcRect r="1475" b="8670"/>
          <a:stretch>
            <a:fillRect/>
          </a:stretch>
        </p:blipFill>
        <p:spPr>
          <a:xfrm>
            <a:off x="719546" y="1175657"/>
            <a:ext cx="5273040" cy="411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pb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531" y="1240971"/>
            <a:ext cx="5276427" cy="40538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80560" y="3733800"/>
            <a:ext cx="35966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blipFill>
                  <a:blip r:embed="rId1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নিত্যকর্ম </a:t>
            </a:r>
            <a:endParaRPr lang="en-US" sz="9600" b="1" spc="50" dirty="0">
              <a:ln w="11430"/>
              <a:blipFill>
                <a:blip r:embed="rId1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57101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4434840"/>
            <a:ext cx="10485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নিত্যকর্ম ধর্মচর্চার একটি অঙ্গ। ধর্মচর্চা করতে গেলে শরীর ও মন সুস্থ থাকতে হয়। নিত্যকর্মের ফলে শরীর ও মন সুস্থ থাকে। এজন্য প্রতিদিন নিয়ম মেনে কিছু কর্ম করতে হয়। তাকেই বলে নিত্যকর্ম।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pasona 3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3611881" y="487681"/>
            <a:ext cx="5309214" cy="3976786"/>
          </a:xfrm>
          <a:prstGeom prst="rect">
            <a:avLst/>
          </a:prstGeom>
        </p:spPr>
      </p:pic>
      <p:pic>
        <p:nvPicPr>
          <p:cNvPr id="8" name="Picture 7" descr="f 4.jpg"/>
          <p:cNvPicPr>
            <a:picLocks noChangeAspect="1"/>
          </p:cNvPicPr>
          <p:nvPr/>
        </p:nvPicPr>
        <p:blipFill>
          <a:blip r:embed="rId3"/>
          <a:srcRect r="1786" b="8209"/>
          <a:stretch>
            <a:fillRect/>
          </a:stretch>
        </p:blipFill>
        <p:spPr>
          <a:xfrm>
            <a:off x="975360" y="579120"/>
            <a:ext cx="2514600" cy="3749040"/>
          </a:xfrm>
          <a:prstGeom prst="rect">
            <a:avLst/>
          </a:prstGeom>
        </p:spPr>
      </p:pic>
      <p:pic>
        <p:nvPicPr>
          <p:cNvPr id="9" name="Picture 8" descr="f 4.jpg"/>
          <p:cNvPicPr>
            <a:picLocks noChangeAspect="1"/>
          </p:cNvPicPr>
          <p:nvPr/>
        </p:nvPicPr>
        <p:blipFill>
          <a:blip r:embed="rId3"/>
          <a:srcRect r="2381" b="8134"/>
          <a:stretch>
            <a:fillRect/>
          </a:stretch>
        </p:blipFill>
        <p:spPr>
          <a:xfrm>
            <a:off x="8884920" y="518160"/>
            <a:ext cx="24993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63534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/>
        </p:nvGraphicFramePr>
        <p:xfrm>
          <a:off x="1051560" y="719666"/>
          <a:ext cx="101041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7013868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E7C2E2D-2A55-46A5-B2EC-231648BF7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>
                                            <p:graphicEl>
                                              <a:dgm id="{9E7C2E2D-2A55-46A5-B2EC-231648BF7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>
                                            <p:graphicEl>
                                              <a:dgm id="{9E7C2E2D-2A55-46A5-B2EC-231648BF7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A60AA82-0EC7-499A-BE69-E8B71118B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>
                                            <p:graphicEl>
                                              <a:dgm id="{DA60AA82-0EC7-499A-BE69-E8B71118B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>
                                            <p:graphicEl>
                                              <a:dgm id="{DA60AA82-0EC7-499A-BE69-E8B71118B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30A021A-8156-4C5D-A014-8BD9A95EE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>
                                            <p:graphicEl>
                                              <a:dgm id="{730A021A-8156-4C5D-A014-8BD9A95EE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>
                                            <p:graphicEl>
                                              <a:dgm id="{730A021A-8156-4C5D-A014-8BD9A95EE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AA4E9FB-4EB5-4D26-88F7-FE500D95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>
                                            <p:graphicEl>
                                              <a:dgm id="{AAA4E9FB-4EB5-4D26-88F7-FE500D95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>
                                            <p:graphicEl>
                                              <a:dgm id="{AAA4E9FB-4EB5-4D26-88F7-FE500D95E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B5D791C-6EAB-42FE-8653-54781309F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>
                                            <p:graphicEl>
                                              <a:dgm id="{2B5D791C-6EAB-42FE-8653-54781309F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>
                                            <p:graphicEl>
                                              <a:dgm id="{2B5D791C-6EAB-42FE-8653-54781309F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5532EB9-D715-433D-83C5-32B825EA3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>
                                            <p:graphicEl>
                                              <a:dgm id="{75532EB9-D715-433D-83C5-32B825EA3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>
                                            <p:graphicEl>
                                              <a:dgm id="{75532EB9-D715-433D-83C5-32B825EA3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2C1F36-A1C9-4402-A0E5-36312FDF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>
                                            <p:graphicEl>
                                              <a:dgm id="{C62C1F36-A1C9-4402-A0E5-36312FDF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>
                                            <p:graphicEl>
                                              <a:dgm id="{C62C1F36-A1C9-4402-A0E5-36312FDF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C26060C-8B34-4AD0-A390-7F80C6DB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>
                                            <p:graphicEl>
                                              <a:dgm id="{6C26060C-8B34-4AD0-A390-7F80C6DB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>
                                            <p:graphicEl>
                                              <a:dgm id="{6C26060C-8B34-4AD0-A390-7F80C6DB3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E56DED5-D92F-43E4-B227-E4FE6FF62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>
                                            <p:graphicEl>
                                              <a:dgm id="{7E56DED5-D92F-43E4-B227-E4FE6FF62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>
                                            <p:graphicEl>
                                              <a:dgm id="{7E56DED5-D92F-43E4-B227-E4FE6FF62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20130A4-E24F-45AC-A324-15F4320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>
                                            <p:graphicEl>
                                              <a:dgm id="{520130A4-E24F-45AC-A324-15F4320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>
                                            <p:graphicEl>
                                              <a:dgm id="{520130A4-E24F-45AC-A324-15F432041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4AA13E4-935E-4B36-95AE-F597B0413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>
                                            <p:graphicEl>
                                              <a:dgm id="{14AA13E4-935E-4B36-95AE-F597B0413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">
                                            <p:graphicEl>
                                              <a:dgm id="{14AA13E4-935E-4B36-95AE-F597B0413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9322D862-9BB6-467F-BE90-30B117BD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7">
                                            <p:graphicEl>
                                              <a:dgm id="{9322D862-9BB6-467F-BE90-30B117BD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>
                                            <p:graphicEl>
                                              <a:dgm id="{9322D862-9BB6-467F-BE90-30B117BD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4578930-4337-4011-9A5F-64852F3F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>
                                            <p:graphicEl>
                                              <a:dgm id="{74578930-4337-4011-9A5F-64852F3F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7">
                                            <p:graphicEl>
                                              <a:dgm id="{74578930-4337-4011-9A5F-64852F3F7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4240" y="546854"/>
            <a:ext cx="6842760" cy="221599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3800" b="1" dirty="0">
              <a:blipFill>
                <a:blip r:embed="rId2"/>
                <a:stretch>
                  <a:fillRect/>
                </a:stretch>
              </a:blip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3880" y="3107174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বলতে কী বোঝ?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নিত্যকর্ম গুলোর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নাম লেখ।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47725" y="1871679"/>
            <a:ext cx="3333750" cy="308416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45255799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kh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 l="5369" t="5724" r="5034" b="6869"/>
          <a:stretch>
            <a:fillRect/>
          </a:stretch>
        </p:blipFill>
        <p:spPr>
          <a:xfrm>
            <a:off x="1051560" y="670560"/>
            <a:ext cx="4069080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8160" y="4130040"/>
            <a:ext cx="11094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প্রাতঃকৃত্যঃ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সূর্যোদয়ের কিছু আগে ঘুম থেকে উঠতে হয়। তারপর বিছানায় বসে পূর্ব বা উত্তরমূখী হয়ে ঈশ্বর বা দেব-দেবীর স্মরণ করে মন্ত্র পাঠ করতে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podmason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tretch>
            <a:fillRect/>
          </a:stretch>
        </p:blipFill>
        <p:spPr>
          <a:xfrm>
            <a:off x="5394960" y="670560"/>
            <a:ext cx="2804160" cy="3261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0" y="1097280"/>
            <a:ext cx="3169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 দু’টিতে আমরা কোন সময়ের নিত্যকর্ম দেখতে পাচ্ছি?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66110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63880" y="4358640"/>
            <a:ext cx="11033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পূর্বাহ্ণকৃত্যঃ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প্রাতঃকৃত্যের পরে এবং মধ্যাহ্ন বা দুপুরের পূর্ব পর্যন্ত যে সকল কাজ করা হয় তা-ই পূর্বাহ্ণকৃত্য। এ সময় প্রার্থনা ও পূজা করে দিনের অন্যান্য কাজ-কর্ম করতে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pasona 3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7360920" y="890275"/>
            <a:ext cx="3928110" cy="2942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b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rcRect r="1566" b="10233"/>
          <a:stretch>
            <a:fillRect/>
          </a:stretch>
        </p:blipFill>
        <p:spPr>
          <a:xfrm>
            <a:off x="868679" y="951698"/>
            <a:ext cx="4340629" cy="2812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25268" y="501134"/>
            <a:ext cx="138852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কোন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সময়ের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নিত্যকর্ম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দেখতে 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246278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6000" dirty="0" smtClean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1634</TotalTime>
  <Words>545</Words>
  <Application>Microsoft Office PowerPoint</Application>
  <PresentationFormat>Custom</PresentationFormat>
  <Paragraphs>93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BBGPS</cp:lastModifiedBy>
  <cp:revision>227</cp:revision>
  <dcterms:created xsi:type="dcterms:W3CDTF">2018-02-20T12:41:41Z</dcterms:created>
  <dcterms:modified xsi:type="dcterms:W3CDTF">2020-04-16T18:37:20Z</dcterms:modified>
</cp:coreProperties>
</file>