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1" r:id="rId9"/>
    <p:sldId id="287" r:id="rId10"/>
    <p:sldId id="283" r:id="rId11"/>
    <p:sldId id="282" r:id="rId12"/>
    <p:sldId id="265" r:id="rId13"/>
    <p:sldId id="286" r:id="rId14"/>
    <p:sldId id="288" r:id="rId15"/>
    <p:sldId id="284" r:id="rId16"/>
    <p:sldId id="285" r:id="rId17"/>
    <p:sldId id="289" r:id="rId18"/>
    <p:sldId id="267" r:id="rId19"/>
    <p:sldId id="277" r:id="rId20"/>
    <p:sldId id="268" r:id="rId21"/>
    <p:sldId id="269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24" autoAdjust="0"/>
  </p:normalViewPr>
  <p:slideViewPr>
    <p:cSldViewPr>
      <p:cViewPr varScale="1">
        <p:scale>
          <a:sx n="81" d="100"/>
          <a:sy n="8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DFB5D-9AF0-4531-ACF5-00DF458E0F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CBCE1-6490-44E5-9BE6-AFE485770392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স্থলপথের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যানবাহন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548BC6C-F163-49CE-95AE-5A30F9B39A67}" type="parTrans" cxnId="{356377E0-DE40-4C9C-B181-61E8F5280855}">
      <dgm:prSet/>
      <dgm:spPr/>
      <dgm:t>
        <a:bodyPr/>
        <a:lstStyle/>
        <a:p>
          <a:endParaRPr lang="en-US"/>
        </a:p>
      </dgm:t>
    </dgm:pt>
    <dgm:pt modelId="{A52E8B34-DE1D-44B7-8BD0-D85A3A69A715}" type="sibTrans" cxnId="{356377E0-DE40-4C9C-B181-61E8F5280855}">
      <dgm:prSet/>
      <dgm:spPr/>
      <dgm:t>
        <a:bodyPr/>
        <a:lstStyle/>
        <a:p>
          <a:endParaRPr lang="en-US"/>
        </a:p>
      </dgm:t>
    </dgm:pt>
    <dgm:pt modelId="{8D0EF817-637C-410E-A2EA-DF499154FD7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বাস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226314C-2068-4631-B175-026FD14B9FAB}" type="parTrans" cxnId="{30379856-39C4-491A-96B5-E139804F4DB7}">
      <dgm:prSet/>
      <dgm:spPr/>
      <dgm:t>
        <a:bodyPr/>
        <a:lstStyle/>
        <a:p>
          <a:endParaRPr lang="en-US"/>
        </a:p>
      </dgm:t>
    </dgm:pt>
    <dgm:pt modelId="{94C0AC38-F9ED-48C9-8D28-760DD2770F0B}" type="sibTrans" cxnId="{30379856-39C4-491A-96B5-E139804F4DB7}">
      <dgm:prSet/>
      <dgm:spPr/>
      <dgm:t>
        <a:bodyPr/>
        <a:lstStyle/>
        <a:p>
          <a:endParaRPr lang="en-US"/>
        </a:p>
      </dgm:t>
    </dgm:pt>
    <dgm:pt modelId="{7DE8A533-8DCE-444D-A2BA-E79A332F0CD2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ট্রেন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9A75CFA-2E44-4A85-B229-A0BBCBCFBA6A}" type="parTrans" cxnId="{93922B6D-0BE9-4D93-8D4C-4C5BB06EBEAE}">
      <dgm:prSet/>
      <dgm:spPr/>
      <dgm:t>
        <a:bodyPr/>
        <a:lstStyle/>
        <a:p>
          <a:endParaRPr lang="en-US"/>
        </a:p>
      </dgm:t>
    </dgm:pt>
    <dgm:pt modelId="{E4E916EF-EEFD-4A5D-B219-EBC2C94ED98C}" type="sibTrans" cxnId="{93922B6D-0BE9-4D93-8D4C-4C5BB06EBEAE}">
      <dgm:prSet/>
      <dgm:spPr/>
      <dgm:t>
        <a:bodyPr/>
        <a:lstStyle/>
        <a:p>
          <a:endParaRPr lang="en-US"/>
        </a:p>
      </dgm:t>
    </dgm:pt>
    <dgm:pt modelId="{DB7E1280-EE30-474D-990B-65B03205DB8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রিক্সা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A991687-2805-4910-8DD2-0273D76F9A52}" type="parTrans" cxnId="{75A58D57-B4FA-4B24-A904-2AEBC1D93786}">
      <dgm:prSet/>
      <dgm:spPr/>
      <dgm:t>
        <a:bodyPr/>
        <a:lstStyle/>
        <a:p>
          <a:endParaRPr lang="en-US"/>
        </a:p>
      </dgm:t>
    </dgm:pt>
    <dgm:pt modelId="{78D34F56-A957-43DC-99C4-4029FEF76329}" type="sibTrans" cxnId="{75A58D57-B4FA-4B24-A904-2AEBC1D93786}">
      <dgm:prSet/>
      <dgm:spPr/>
      <dgm:t>
        <a:bodyPr/>
        <a:lstStyle/>
        <a:p>
          <a:endParaRPr lang="en-US"/>
        </a:p>
      </dgm:t>
    </dgm:pt>
    <dgm:pt modelId="{25F9B63C-4281-42E4-8E4D-74AA21B87E07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কার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E6AFC60-16A5-497F-8E2D-62F500B93E28}" type="parTrans" cxnId="{F98BEF83-DE2C-4750-82EF-4130AC7C0EEA}">
      <dgm:prSet/>
      <dgm:spPr/>
      <dgm:t>
        <a:bodyPr/>
        <a:lstStyle/>
        <a:p>
          <a:endParaRPr lang="en-US"/>
        </a:p>
      </dgm:t>
    </dgm:pt>
    <dgm:pt modelId="{33635C2B-276B-4382-92BC-74CF72ECF6AC}" type="sibTrans" cxnId="{F98BEF83-DE2C-4750-82EF-4130AC7C0EEA}">
      <dgm:prSet/>
      <dgm:spPr/>
      <dgm:t>
        <a:bodyPr/>
        <a:lstStyle/>
        <a:p>
          <a:endParaRPr lang="en-US"/>
        </a:p>
      </dgm:t>
    </dgm:pt>
    <dgm:pt modelId="{A88CC837-C359-4284-AE86-1B619ADB9787}" type="pres">
      <dgm:prSet presAssocID="{7D5DFB5D-9AF0-4531-ACF5-00DF458E0F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B171D-DFA7-49C2-B775-CCC7F13A72CF}" type="pres">
      <dgm:prSet presAssocID="{84ACBCE1-6490-44E5-9BE6-AFE485770392}" presName="centerShape" presStyleLbl="node0" presStyleIdx="0" presStyleCnt="1"/>
      <dgm:spPr/>
      <dgm:t>
        <a:bodyPr/>
        <a:lstStyle/>
        <a:p>
          <a:endParaRPr lang="en-US"/>
        </a:p>
      </dgm:t>
    </dgm:pt>
    <dgm:pt modelId="{D0A05D51-3445-4C16-B26A-31BEAC65E54A}" type="pres">
      <dgm:prSet presAssocID="{8D0EF817-637C-410E-A2EA-DF499154FD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BA76E-3DCC-4EBF-95EC-AC7037921BEF}" type="pres">
      <dgm:prSet presAssocID="{8D0EF817-637C-410E-A2EA-DF499154FD76}" presName="dummy" presStyleCnt="0"/>
      <dgm:spPr/>
    </dgm:pt>
    <dgm:pt modelId="{E09EF374-EB59-4006-8E1D-90A65C5DDD43}" type="pres">
      <dgm:prSet presAssocID="{94C0AC38-F9ED-48C9-8D28-760DD2770F0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C380E83-3877-4555-AFE3-7DB0988063BE}" type="pres">
      <dgm:prSet presAssocID="{7DE8A533-8DCE-444D-A2BA-E79A332F0CD2}" presName="node" presStyleLbl="node1" presStyleIdx="1" presStyleCnt="4" custRadScaleRad="101015" custRadScaleInc="-4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1E478-E1C7-41DC-9159-61EC12394B14}" type="pres">
      <dgm:prSet presAssocID="{7DE8A533-8DCE-444D-A2BA-E79A332F0CD2}" presName="dummy" presStyleCnt="0"/>
      <dgm:spPr/>
    </dgm:pt>
    <dgm:pt modelId="{95FFDA93-98F4-430B-9643-E2B181FCDC20}" type="pres">
      <dgm:prSet presAssocID="{E4E916EF-EEFD-4A5D-B219-EBC2C94ED98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4DBDDD5-C1E9-4FBF-999D-08AED23BCB20}" type="pres">
      <dgm:prSet presAssocID="{DB7E1280-EE30-474D-990B-65B03205DB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A9522-B84A-4E84-A1F3-C1EE6ABCAB50}" type="pres">
      <dgm:prSet presAssocID="{DB7E1280-EE30-474D-990B-65B03205DB80}" presName="dummy" presStyleCnt="0"/>
      <dgm:spPr/>
    </dgm:pt>
    <dgm:pt modelId="{07154354-9326-4746-A414-4BD556D95975}" type="pres">
      <dgm:prSet presAssocID="{78D34F56-A957-43DC-99C4-4029FEF7632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7CC1D12-3CDD-4DB6-B106-DD163F60B39F}" type="pres">
      <dgm:prSet presAssocID="{25F9B63C-4281-42E4-8E4D-74AA21B87E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1F37D-7A32-4495-B24E-DA320ACE0E2B}" type="pres">
      <dgm:prSet presAssocID="{25F9B63C-4281-42E4-8E4D-74AA21B87E07}" presName="dummy" presStyleCnt="0"/>
      <dgm:spPr/>
    </dgm:pt>
    <dgm:pt modelId="{29F9CDC4-FB7F-46B5-980D-5E749F771B53}" type="pres">
      <dgm:prSet presAssocID="{33635C2B-276B-4382-92BC-74CF72ECF6A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56377E0-DE40-4C9C-B181-61E8F5280855}" srcId="{7D5DFB5D-9AF0-4531-ACF5-00DF458E0F7D}" destId="{84ACBCE1-6490-44E5-9BE6-AFE485770392}" srcOrd="0" destOrd="0" parTransId="{6548BC6C-F163-49CE-95AE-5A30F9B39A67}" sibTransId="{A52E8B34-DE1D-44B7-8BD0-D85A3A69A715}"/>
    <dgm:cxn modelId="{75A58D57-B4FA-4B24-A904-2AEBC1D93786}" srcId="{84ACBCE1-6490-44E5-9BE6-AFE485770392}" destId="{DB7E1280-EE30-474D-990B-65B03205DB80}" srcOrd="2" destOrd="0" parTransId="{0A991687-2805-4910-8DD2-0273D76F9A52}" sibTransId="{78D34F56-A957-43DC-99C4-4029FEF76329}"/>
    <dgm:cxn modelId="{30379856-39C4-491A-96B5-E139804F4DB7}" srcId="{84ACBCE1-6490-44E5-9BE6-AFE485770392}" destId="{8D0EF817-637C-410E-A2EA-DF499154FD76}" srcOrd="0" destOrd="0" parTransId="{D226314C-2068-4631-B175-026FD14B9FAB}" sibTransId="{94C0AC38-F9ED-48C9-8D28-760DD2770F0B}"/>
    <dgm:cxn modelId="{BD54864A-88BF-41A9-A3E7-E2C2C24BC61D}" type="presOf" srcId="{33635C2B-276B-4382-92BC-74CF72ECF6AC}" destId="{29F9CDC4-FB7F-46B5-980D-5E749F771B53}" srcOrd="0" destOrd="0" presId="urn:microsoft.com/office/officeart/2005/8/layout/radial6"/>
    <dgm:cxn modelId="{1E0CB27D-8057-4FAC-8403-8A6ABF75503C}" type="presOf" srcId="{DB7E1280-EE30-474D-990B-65B03205DB80}" destId="{44DBDDD5-C1E9-4FBF-999D-08AED23BCB20}" srcOrd="0" destOrd="0" presId="urn:microsoft.com/office/officeart/2005/8/layout/radial6"/>
    <dgm:cxn modelId="{78C8FB1A-16DF-44E1-A372-4896975708A3}" type="presOf" srcId="{7D5DFB5D-9AF0-4531-ACF5-00DF458E0F7D}" destId="{A88CC837-C359-4284-AE86-1B619ADB9787}" srcOrd="0" destOrd="0" presId="urn:microsoft.com/office/officeart/2005/8/layout/radial6"/>
    <dgm:cxn modelId="{08EAF713-367A-4160-8B9A-6EF6FC64FBE0}" type="presOf" srcId="{78D34F56-A957-43DC-99C4-4029FEF76329}" destId="{07154354-9326-4746-A414-4BD556D95975}" srcOrd="0" destOrd="0" presId="urn:microsoft.com/office/officeart/2005/8/layout/radial6"/>
    <dgm:cxn modelId="{CEB72765-5B44-4548-A63B-978620EA5036}" type="presOf" srcId="{8D0EF817-637C-410E-A2EA-DF499154FD76}" destId="{D0A05D51-3445-4C16-B26A-31BEAC65E54A}" srcOrd="0" destOrd="0" presId="urn:microsoft.com/office/officeart/2005/8/layout/radial6"/>
    <dgm:cxn modelId="{ADE41A98-34AD-4319-9C0C-4D71CB56A195}" type="presOf" srcId="{94C0AC38-F9ED-48C9-8D28-760DD2770F0B}" destId="{E09EF374-EB59-4006-8E1D-90A65C5DDD43}" srcOrd="0" destOrd="0" presId="urn:microsoft.com/office/officeart/2005/8/layout/radial6"/>
    <dgm:cxn modelId="{C48AE03E-DBA3-4717-8AEC-43A5E15C946B}" type="presOf" srcId="{7DE8A533-8DCE-444D-A2BA-E79A332F0CD2}" destId="{CC380E83-3877-4555-AFE3-7DB0988063BE}" srcOrd="0" destOrd="0" presId="urn:microsoft.com/office/officeart/2005/8/layout/radial6"/>
    <dgm:cxn modelId="{F98BEF83-DE2C-4750-82EF-4130AC7C0EEA}" srcId="{84ACBCE1-6490-44E5-9BE6-AFE485770392}" destId="{25F9B63C-4281-42E4-8E4D-74AA21B87E07}" srcOrd="3" destOrd="0" parTransId="{4E6AFC60-16A5-497F-8E2D-62F500B93E28}" sibTransId="{33635C2B-276B-4382-92BC-74CF72ECF6AC}"/>
    <dgm:cxn modelId="{9BB20C93-9843-4FAB-A977-BC84F71D8CAB}" type="presOf" srcId="{25F9B63C-4281-42E4-8E4D-74AA21B87E07}" destId="{57CC1D12-3CDD-4DB6-B106-DD163F60B39F}" srcOrd="0" destOrd="0" presId="urn:microsoft.com/office/officeart/2005/8/layout/radial6"/>
    <dgm:cxn modelId="{93922B6D-0BE9-4D93-8D4C-4C5BB06EBEAE}" srcId="{84ACBCE1-6490-44E5-9BE6-AFE485770392}" destId="{7DE8A533-8DCE-444D-A2BA-E79A332F0CD2}" srcOrd="1" destOrd="0" parTransId="{C9A75CFA-2E44-4A85-B229-A0BBCBCFBA6A}" sibTransId="{E4E916EF-EEFD-4A5D-B219-EBC2C94ED98C}"/>
    <dgm:cxn modelId="{538AFFBA-8330-4602-A48C-C3F05FB680A6}" type="presOf" srcId="{E4E916EF-EEFD-4A5D-B219-EBC2C94ED98C}" destId="{95FFDA93-98F4-430B-9643-E2B181FCDC20}" srcOrd="0" destOrd="0" presId="urn:microsoft.com/office/officeart/2005/8/layout/radial6"/>
    <dgm:cxn modelId="{16427767-45A7-4448-89A8-24D230B44438}" type="presOf" srcId="{84ACBCE1-6490-44E5-9BE6-AFE485770392}" destId="{BA7B171D-DFA7-49C2-B775-CCC7F13A72CF}" srcOrd="0" destOrd="0" presId="urn:microsoft.com/office/officeart/2005/8/layout/radial6"/>
    <dgm:cxn modelId="{C9970829-A0F2-40BE-954D-518FFF7F629A}" type="presParOf" srcId="{A88CC837-C359-4284-AE86-1B619ADB9787}" destId="{BA7B171D-DFA7-49C2-B775-CCC7F13A72CF}" srcOrd="0" destOrd="0" presId="urn:microsoft.com/office/officeart/2005/8/layout/radial6"/>
    <dgm:cxn modelId="{1C439329-DC71-48EB-9F82-F7B1F983B1A8}" type="presParOf" srcId="{A88CC837-C359-4284-AE86-1B619ADB9787}" destId="{D0A05D51-3445-4C16-B26A-31BEAC65E54A}" srcOrd="1" destOrd="0" presId="urn:microsoft.com/office/officeart/2005/8/layout/radial6"/>
    <dgm:cxn modelId="{98B8F250-A7A9-49ED-A467-364320657B3E}" type="presParOf" srcId="{A88CC837-C359-4284-AE86-1B619ADB9787}" destId="{05DBA76E-3DCC-4EBF-95EC-AC7037921BEF}" srcOrd="2" destOrd="0" presId="urn:microsoft.com/office/officeart/2005/8/layout/radial6"/>
    <dgm:cxn modelId="{0C3E7D58-4029-46DD-9EF5-306308254DE9}" type="presParOf" srcId="{A88CC837-C359-4284-AE86-1B619ADB9787}" destId="{E09EF374-EB59-4006-8E1D-90A65C5DDD43}" srcOrd="3" destOrd="0" presId="urn:microsoft.com/office/officeart/2005/8/layout/radial6"/>
    <dgm:cxn modelId="{4958C8EE-DDBC-49A8-AC5E-D04AB7C88661}" type="presParOf" srcId="{A88CC837-C359-4284-AE86-1B619ADB9787}" destId="{CC380E83-3877-4555-AFE3-7DB0988063BE}" srcOrd="4" destOrd="0" presId="urn:microsoft.com/office/officeart/2005/8/layout/radial6"/>
    <dgm:cxn modelId="{6F3F0D6B-92A8-4137-8178-B633A3D06D8A}" type="presParOf" srcId="{A88CC837-C359-4284-AE86-1B619ADB9787}" destId="{64C1E478-E1C7-41DC-9159-61EC12394B14}" srcOrd="5" destOrd="0" presId="urn:microsoft.com/office/officeart/2005/8/layout/radial6"/>
    <dgm:cxn modelId="{9095EE87-68A0-4BAD-B87E-628A3B6F0427}" type="presParOf" srcId="{A88CC837-C359-4284-AE86-1B619ADB9787}" destId="{95FFDA93-98F4-430B-9643-E2B181FCDC20}" srcOrd="6" destOrd="0" presId="urn:microsoft.com/office/officeart/2005/8/layout/radial6"/>
    <dgm:cxn modelId="{1B75281C-D864-4152-8CCE-9CC7CC685380}" type="presParOf" srcId="{A88CC837-C359-4284-AE86-1B619ADB9787}" destId="{44DBDDD5-C1E9-4FBF-999D-08AED23BCB20}" srcOrd="7" destOrd="0" presId="urn:microsoft.com/office/officeart/2005/8/layout/radial6"/>
    <dgm:cxn modelId="{51DA41CB-8A70-4753-8C87-1F482BC826D8}" type="presParOf" srcId="{A88CC837-C359-4284-AE86-1B619ADB9787}" destId="{F54A9522-B84A-4E84-A1F3-C1EE6ABCAB50}" srcOrd="8" destOrd="0" presId="urn:microsoft.com/office/officeart/2005/8/layout/radial6"/>
    <dgm:cxn modelId="{338D27A4-0616-4310-875A-01BA7929978A}" type="presParOf" srcId="{A88CC837-C359-4284-AE86-1B619ADB9787}" destId="{07154354-9326-4746-A414-4BD556D95975}" srcOrd="9" destOrd="0" presId="urn:microsoft.com/office/officeart/2005/8/layout/radial6"/>
    <dgm:cxn modelId="{CA0E8E0F-81FB-4787-AB95-953342C2C18F}" type="presParOf" srcId="{A88CC837-C359-4284-AE86-1B619ADB9787}" destId="{57CC1D12-3CDD-4DB6-B106-DD163F60B39F}" srcOrd="10" destOrd="0" presId="urn:microsoft.com/office/officeart/2005/8/layout/radial6"/>
    <dgm:cxn modelId="{F06C869A-F781-4B0C-824B-A44886EBFF5B}" type="presParOf" srcId="{A88CC837-C359-4284-AE86-1B619ADB9787}" destId="{7E51F37D-7A32-4495-B24E-DA320ACE0E2B}" srcOrd="11" destOrd="0" presId="urn:microsoft.com/office/officeart/2005/8/layout/radial6"/>
    <dgm:cxn modelId="{97B50B46-B93A-48D5-9EFA-D9FEFBDDDB44}" type="presParOf" srcId="{A88CC837-C359-4284-AE86-1B619ADB9787}" destId="{29F9CDC4-FB7F-46B5-980D-5E749F771B5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D85AEE-0A01-42CF-9AD6-5672B7A2F01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CDE5F6-A4BB-40A4-9AAC-CA761CB315DC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জলপথের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যানবাহন</a:t>
          </a:r>
          <a:endParaRPr lang="en-US" dirty="0"/>
        </a:p>
      </dgm:t>
    </dgm:pt>
    <dgm:pt modelId="{B3D5F71F-0612-41E0-8EFE-5390BF2640DB}" type="parTrans" cxnId="{0DD0B142-D9C2-43E0-A86A-F7E1C5DFEB7C}">
      <dgm:prSet/>
      <dgm:spPr/>
      <dgm:t>
        <a:bodyPr/>
        <a:lstStyle/>
        <a:p>
          <a:endParaRPr lang="en-US"/>
        </a:p>
      </dgm:t>
    </dgm:pt>
    <dgm:pt modelId="{8757D349-39F8-4F61-B814-66E38493F028}" type="sibTrans" cxnId="{0DD0B142-D9C2-43E0-A86A-F7E1C5DFEB7C}">
      <dgm:prSet/>
      <dgm:spPr/>
      <dgm:t>
        <a:bodyPr/>
        <a:lstStyle/>
        <a:p>
          <a:endParaRPr lang="en-US"/>
        </a:p>
      </dgm:t>
    </dgm:pt>
    <dgm:pt modelId="{0989F268-B9D9-4651-838A-24E1B14868E0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স্টিমার</a:t>
          </a:r>
          <a:endParaRPr lang="en-US" dirty="0"/>
        </a:p>
      </dgm:t>
    </dgm:pt>
    <dgm:pt modelId="{6853689B-A517-45E7-A7AA-8CF6972DBEDF}" type="parTrans" cxnId="{13C7DB97-87C8-4869-A240-E8323D5E895E}">
      <dgm:prSet/>
      <dgm:spPr/>
      <dgm:t>
        <a:bodyPr/>
        <a:lstStyle/>
        <a:p>
          <a:endParaRPr lang="en-US"/>
        </a:p>
      </dgm:t>
    </dgm:pt>
    <dgm:pt modelId="{54FA8E99-8983-43DE-8612-B35E239F7D3A}" type="sibTrans" cxnId="{13C7DB97-87C8-4869-A240-E8323D5E895E}">
      <dgm:prSet/>
      <dgm:spPr/>
      <dgm:t>
        <a:bodyPr/>
        <a:lstStyle/>
        <a:p>
          <a:endParaRPr lang="en-US"/>
        </a:p>
      </dgm:t>
    </dgm:pt>
    <dgm:pt modelId="{E6A7B8E3-453A-4A9D-AD35-61D849171824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নৌকা</a:t>
          </a:r>
          <a:endParaRPr lang="en-US" dirty="0"/>
        </a:p>
      </dgm:t>
    </dgm:pt>
    <dgm:pt modelId="{55EF0261-0C1D-4C54-B0B4-E34E5D8277B5}" type="parTrans" cxnId="{6599D024-3485-4A41-A025-5FA50DFD0D99}">
      <dgm:prSet/>
      <dgm:spPr/>
      <dgm:t>
        <a:bodyPr/>
        <a:lstStyle/>
        <a:p>
          <a:endParaRPr lang="en-US"/>
        </a:p>
      </dgm:t>
    </dgm:pt>
    <dgm:pt modelId="{4AF18EF8-6D2A-49F0-AE3F-F0057F566B91}" type="sibTrans" cxnId="{6599D024-3485-4A41-A025-5FA50DFD0D99}">
      <dgm:prSet/>
      <dgm:spPr/>
      <dgm:t>
        <a:bodyPr/>
        <a:lstStyle/>
        <a:p>
          <a:endParaRPr lang="en-US"/>
        </a:p>
      </dgm:t>
    </dgm:pt>
    <dgm:pt modelId="{1DE60DD9-3730-4F30-9DEB-52819CCFCBEB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ফেরি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70A5AEC-25CE-45C5-9B46-00448F99B105}" type="parTrans" cxnId="{6E47F4CB-63C3-4A78-AA03-1C58C19FF3F9}">
      <dgm:prSet/>
      <dgm:spPr/>
      <dgm:t>
        <a:bodyPr/>
        <a:lstStyle/>
        <a:p>
          <a:endParaRPr lang="en-US"/>
        </a:p>
      </dgm:t>
    </dgm:pt>
    <dgm:pt modelId="{775AB35C-E775-4CC2-B6B4-0E677CC86558}" type="sibTrans" cxnId="{6E47F4CB-63C3-4A78-AA03-1C58C19FF3F9}">
      <dgm:prSet/>
      <dgm:spPr/>
      <dgm:t>
        <a:bodyPr/>
        <a:lstStyle/>
        <a:p>
          <a:endParaRPr lang="en-US"/>
        </a:p>
      </dgm:t>
    </dgm:pt>
    <dgm:pt modelId="{A9A97776-2D64-4BEB-882A-C7BAAFBBC91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লঞ্চ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0FB6A63-9711-4BB0-AD03-8F6B024B2CA7}" type="parTrans" cxnId="{7DBD2112-F794-43AE-9DE2-B5BA9D409091}">
      <dgm:prSet/>
      <dgm:spPr/>
      <dgm:t>
        <a:bodyPr/>
        <a:lstStyle/>
        <a:p>
          <a:endParaRPr lang="en-US"/>
        </a:p>
      </dgm:t>
    </dgm:pt>
    <dgm:pt modelId="{77638E55-D45E-4F3C-A0F8-1AE34B01EFD7}" type="sibTrans" cxnId="{7DBD2112-F794-43AE-9DE2-B5BA9D409091}">
      <dgm:prSet/>
      <dgm:spPr/>
      <dgm:t>
        <a:bodyPr/>
        <a:lstStyle/>
        <a:p>
          <a:endParaRPr lang="en-US"/>
        </a:p>
      </dgm:t>
    </dgm:pt>
    <dgm:pt modelId="{8526405C-966E-4769-ADAA-8D7F1DD61FCF}" type="pres">
      <dgm:prSet presAssocID="{69D85AEE-0A01-42CF-9AD6-5672B7A2F0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944510-3D71-4684-B0CD-0026569EAE23}" type="pres">
      <dgm:prSet presAssocID="{D4CDE5F6-A4BB-40A4-9AAC-CA761CB315DC}" presName="centerShape" presStyleLbl="node0" presStyleIdx="0" presStyleCnt="1"/>
      <dgm:spPr/>
      <dgm:t>
        <a:bodyPr/>
        <a:lstStyle/>
        <a:p>
          <a:endParaRPr lang="en-US"/>
        </a:p>
      </dgm:t>
    </dgm:pt>
    <dgm:pt modelId="{0CA694ED-8FBE-471A-A4D6-6867D46FB1B7}" type="pres">
      <dgm:prSet presAssocID="{0989F268-B9D9-4651-838A-24E1B14868E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4B952-6A9F-4587-9183-F26DC190038D}" type="pres">
      <dgm:prSet presAssocID="{0989F268-B9D9-4651-838A-24E1B14868E0}" presName="dummy" presStyleCnt="0"/>
      <dgm:spPr/>
    </dgm:pt>
    <dgm:pt modelId="{F1E0B764-CB41-4296-9361-F814CF791145}" type="pres">
      <dgm:prSet presAssocID="{54FA8E99-8983-43DE-8612-B35E239F7D3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CF40331-85C6-4F34-A32E-3E2A79F192A0}" type="pres">
      <dgm:prSet presAssocID="{E6A7B8E3-453A-4A9D-AD35-61D84917182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74399-F34D-487A-AB61-EE16D481CCAB}" type="pres">
      <dgm:prSet presAssocID="{E6A7B8E3-453A-4A9D-AD35-61D849171824}" presName="dummy" presStyleCnt="0"/>
      <dgm:spPr/>
    </dgm:pt>
    <dgm:pt modelId="{1EB44BE9-D5F8-4EF5-B6B8-F4B6454293EA}" type="pres">
      <dgm:prSet presAssocID="{4AF18EF8-6D2A-49F0-AE3F-F0057F566B9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64EAAF5-01D5-45E4-AF26-AD744DCD3186}" type="pres">
      <dgm:prSet presAssocID="{1DE60DD9-3730-4F30-9DEB-52819CCFCB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E5FE6-F22A-4484-BE32-4A69637EAEAA}" type="pres">
      <dgm:prSet presAssocID="{1DE60DD9-3730-4F30-9DEB-52819CCFCBEB}" presName="dummy" presStyleCnt="0"/>
      <dgm:spPr/>
    </dgm:pt>
    <dgm:pt modelId="{F43FF8E8-0F04-4A96-9204-F9FCD347F603}" type="pres">
      <dgm:prSet presAssocID="{775AB35C-E775-4CC2-B6B4-0E677CC8655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9E1A4BB-F64B-4B99-93DF-DC2BC30685D9}" type="pres">
      <dgm:prSet presAssocID="{A9A97776-2D64-4BEB-882A-C7BAAFBBC9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04964-DDD9-4B4E-880E-92448EDA4E08}" type="pres">
      <dgm:prSet presAssocID="{A9A97776-2D64-4BEB-882A-C7BAAFBBC913}" presName="dummy" presStyleCnt="0"/>
      <dgm:spPr/>
    </dgm:pt>
    <dgm:pt modelId="{100C4D5A-466B-46ED-8904-A05EAB1C791E}" type="pres">
      <dgm:prSet presAssocID="{77638E55-D45E-4F3C-A0F8-1AE34B01EFD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B40F361-3E60-4018-9B9F-2E2060E4D7D3}" type="presOf" srcId="{0989F268-B9D9-4651-838A-24E1B14868E0}" destId="{0CA694ED-8FBE-471A-A4D6-6867D46FB1B7}" srcOrd="0" destOrd="0" presId="urn:microsoft.com/office/officeart/2005/8/layout/radial6"/>
    <dgm:cxn modelId="{DB171012-53A9-4AD7-A8B5-94479EF97CCE}" type="presOf" srcId="{69D85AEE-0A01-42CF-9AD6-5672B7A2F01E}" destId="{8526405C-966E-4769-ADAA-8D7F1DD61FCF}" srcOrd="0" destOrd="0" presId="urn:microsoft.com/office/officeart/2005/8/layout/radial6"/>
    <dgm:cxn modelId="{FBF19691-76E7-46AA-A3A8-6895CCE3760C}" type="presOf" srcId="{1DE60DD9-3730-4F30-9DEB-52819CCFCBEB}" destId="{D64EAAF5-01D5-45E4-AF26-AD744DCD3186}" srcOrd="0" destOrd="0" presId="urn:microsoft.com/office/officeart/2005/8/layout/radial6"/>
    <dgm:cxn modelId="{95DECECF-DF09-461E-B063-DAD59809E59D}" type="presOf" srcId="{A9A97776-2D64-4BEB-882A-C7BAAFBBC913}" destId="{D9E1A4BB-F64B-4B99-93DF-DC2BC30685D9}" srcOrd="0" destOrd="0" presId="urn:microsoft.com/office/officeart/2005/8/layout/radial6"/>
    <dgm:cxn modelId="{7DBD2112-F794-43AE-9DE2-B5BA9D409091}" srcId="{D4CDE5F6-A4BB-40A4-9AAC-CA761CB315DC}" destId="{A9A97776-2D64-4BEB-882A-C7BAAFBBC913}" srcOrd="3" destOrd="0" parTransId="{E0FB6A63-9711-4BB0-AD03-8F6B024B2CA7}" sibTransId="{77638E55-D45E-4F3C-A0F8-1AE34B01EFD7}"/>
    <dgm:cxn modelId="{0DD0B142-D9C2-43E0-A86A-F7E1C5DFEB7C}" srcId="{69D85AEE-0A01-42CF-9AD6-5672B7A2F01E}" destId="{D4CDE5F6-A4BB-40A4-9AAC-CA761CB315DC}" srcOrd="0" destOrd="0" parTransId="{B3D5F71F-0612-41E0-8EFE-5390BF2640DB}" sibTransId="{8757D349-39F8-4F61-B814-66E38493F028}"/>
    <dgm:cxn modelId="{13C7DB97-87C8-4869-A240-E8323D5E895E}" srcId="{D4CDE5F6-A4BB-40A4-9AAC-CA761CB315DC}" destId="{0989F268-B9D9-4651-838A-24E1B14868E0}" srcOrd="0" destOrd="0" parTransId="{6853689B-A517-45E7-A7AA-8CF6972DBEDF}" sibTransId="{54FA8E99-8983-43DE-8612-B35E239F7D3A}"/>
    <dgm:cxn modelId="{40FBF5E5-5962-438C-B8BD-AA80330AE4FC}" type="presOf" srcId="{54FA8E99-8983-43DE-8612-B35E239F7D3A}" destId="{F1E0B764-CB41-4296-9361-F814CF791145}" srcOrd="0" destOrd="0" presId="urn:microsoft.com/office/officeart/2005/8/layout/radial6"/>
    <dgm:cxn modelId="{A86ACEBD-D233-4A73-AFFB-0FFCCDAC7C3F}" type="presOf" srcId="{77638E55-D45E-4F3C-A0F8-1AE34B01EFD7}" destId="{100C4D5A-466B-46ED-8904-A05EAB1C791E}" srcOrd="0" destOrd="0" presId="urn:microsoft.com/office/officeart/2005/8/layout/radial6"/>
    <dgm:cxn modelId="{98BAC214-4211-4ED6-93C3-35A222B93C00}" type="presOf" srcId="{775AB35C-E775-4CC2-B6B4-0E677CC86558}" destId="{F43FF8E8-0F04-4A96-9204-F9FCD347F603}" srcOrd="0" destOrd="0" presId="urn:microsoft.com/office/officeart/2005/8/layout/radial6"/>
    <dgm:cxn modelId="{6E47F4CB-63C3-4A78-AA03-1C58C19FF3F9}" srcId="{D4CDE5F6-A4BB-40A4-9AAC-CA761CB315DC}" destId="{1DE60DD9-3730-4F30-9DEB-52819CCFCBEB}" srcOrd="2" destOrd="0" parTransId="{970A5AEC-25CE-45C5-9B46-00448F99B105}" sibTransId="{775AB35C-E775-4CC2-B6B4-0E677CC86558}"/>
    <dgm:cxn modelId="{0567FDF2-1653-4CB4-AEDB-9B281D3A8700}" type="presOf" srcId="{D4CDE5F6-A4BB-40A4-9AAC-CA761CB315DC}" destId="{3A944510-3D71-4684-B0CD-0026569EAE23}" srcOrd="0" destOrd="0" presId="urn:microsoft.com/office/officeart/2005/8/layout/radial6"/>
    <dgm:cxn modelId="{6599D024-3485-4A41-A025-5FA50DFD0D99}" srcId="{D4CDE5F6-A4BB-40A4-9AAC-CA761CB315DC}" destId="{E6A7B8E3-453A-4A9D-AD35-61D849171824}" srcOrd="1" destOrd="0" parTransId="{55EF0261-0C1D-4C54-B0B4-E34E5D8277B5}" sibTransId="{4AF18EF8-6D2A-49F0-AE3F-F0057F566B91}"/>
    <dgm:cxn modelId="{B88F3E3E-9187-41B7-92BD-522428AA52A2}" type="presOf" srcId="{4AF18EF8-6D2A-49F0-AE3F-F0057F566B91}" destId="{1EB44BE9-D5F8-4EF5-B6B8-F4B6454293EA}" srcOrd="0" destOrd="0" presId="urn:microsoft.com/office/officeart/2005/8/layout/radial6"/>
    <dgm:cxn modelId="{4AEC3F92-37A9-4D28-8968-0E0873F39436}" type="presOf" srcId="{E6A7B8E3-453A-4A9D-AD35-61D849171824}" destId="{7CF40331-85C6-4F34-A32E-3E2A79F192A0}" srcOrd="0" destOrd="0" presId="urn:microsoft.com/office/officeart/2005/8/layout/radial6"/>
    <dgm:cxn modelId="{E53C4964-5A08-4F0B-A5BA-06EEC2665478}" type="presParOf" srcId="{8526405C-966E-4769-ADAA-8D7F1DD61FCF}" destId="{3A944510-3D71-4684-B0CD-0026569EAE23}" srcOrd="0" destOrd="0" presId="urn:microsoft.com/office/officeart/2005/8/layout/radial6"/>
    <dgm:cxn modelId="{C0EB34C7-2D40-4E00-BF53-1FA6E54675F4}" type="presParOf" srcId="{8526405C-966E-4769-ADAA-8D7F1DD61FCF}" destId="{0CA694ED-8FBE-471A-A4D6-6867D46FB1B7}" srcOrd="1" destOrd="0" presId="urn:microsoft.com/office/officeart/2005/8/layout/radial6"/>
    <dgm:cxn modelId="{3E157899-5CAF-4D59-9B6E-0D38B296D8C8}" type="presParOf" srcId="{8526405C-966E-4769-ADAA-8D7F1DD61FCF}" destId="{26A4B952-6A9F-4587-9183-F26DC190038D}" srcOrd="2" destOrd="0" presId="urn:microsoft.com/office/officeart/2005/8/layout/radial6"/>
    <dgm:cxn modelId="{64382C51-64D3-4845-83F4-7E18341A19F7}" type="presParOf" srcId="{8526405C-966E-4769-ADAA-8D7F1DD61FCF}" destId="{F1E0B764-CB41-4296-9361-F814CF791145}" srcOrd="3" destOrd="0" presId="urn:microsoft.com/office/officeart/2005/8/layout/radial6"/>
    <dgm:cxn modelId="{637A5A9B-23E2-4DD6-9D44-45826EA0FBDD}" type="presParOf" srcId="{8526405C-966E-4769-ADAA-8D7F1DD61FCF}" destId="{7CF40331-85C6-4F34-A32E-3E2A79F192A0}" srcOrd="4" destOrd="0" presId="urn:microsoft.com/office/officeart/2005/8/layout/radial6"/>
    <dgm:cxn modelId="{BE193E09-C6C4-4D7C-8E39-84BEDF44FC30}" type="presParOf" srcId="{8526405C-966E-4769-ADAA-8D7F1DD61FCF}" destId="{D4874399-F34D-487A-AB61-EE16D481CCAB}" srcOrd="5" destOrd="0" presId="urn:microsoft.com/office/officeart/2005/8/layout/radial6"/>
    <dgm:cxn modelId="{70F59312-F9B9-4DF7-8F22-4C805D898E22}" type="presParOf" srcId="{8526405C-966E-4769-ADAA-8D7F1DD61FCF}" destId="{1EB44BE9-D5F8-4EF5-B6B8-F4B6454293EA}" srcOrd="6" destOrd="0" presId="urn:microsoft.com/office/officeart/2005/8/layout/radial6"/>
    <dgm:cxn modelId="{34705BD2-F7C8-469F-93F3-24F7EEE2C111}" type="presParOf" srcId="{8526405C-966E-4769-ADAA-8D7F1DD61FCF}" destId="{D64EAAF5-01D5-45E4-AF26-AD744DCD3186}" srcOrd="7" destOrd="0" presId="urn:microsoft.com/office/officeart/2005/8/layout/radial6"/>
    <dgm:cxn modelId="{EEA6E53F-32B0-43AB-907D-BCFAC1BA6593}" type="presParOf" srcId="{8526405C-966E-4769-ADAA-8D7F1DD61FCF}" destId="{BE6E5FE6-F22A-4484-BE32-4A69637EAEAA}" srcOrd="8" destOrd="0" presId="urn:microsoft.com/office/officeart/2005/8/layout/radial6"/>
    <dgm:cxn modelId="{2377C300-2D82-453A-A043-B8552BE68F0E}" type="presParOf" srcId="{8526405C-966E-4769-ADAA-8D7F1DD61FCF}" destId="{F43FF8E8-0F04-4A96-9204-F9FCD347F603}" srcOrd="9" destOrd="0" presId="urn:microsoft.com/office/officeart/2005/8/layout/radial6"/>
    <dgm:cxn modelId="{9EEC1BBD-AE39-4B2C-89F2-586386643B22}" type="presParOf" srcId="{8526405C-966E-4769-ADAA-8D7F1DD61FCF}" destId="{D9E1A4BB-F64B-4B99-93DF-DC2BC30685D9}" srcOrd="10" destOrd="0" presId="urn:microsoft.com/office/officeart/2005/8/layout/radial6"/>
    <dgm:cxn modelId="{67288BB4-3C97-4A76-8321-429C643436BF}" type="presParOf" srcId="{8526405C-966E-4769-ADAA-8D7F1DD61FCF}" destId="{05F04964-DDD9-4B4E-880E-92448EDA4E08}" srcOrd="11" destOrd="0" presId="urn:microsoft.com/office/officeart/2005/8/layout/radial6"/>
    <dgm:cxn modelId="{DFD4D712-636D-4EF8-82A7-DFE38DB26505}" type="presParOf" srcId="{8526405C-966E-4769-ADAA-8D7F1DD61FCF}" destId="{100C4D5A-466B-46ED-8904-A05EAB1C791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ED0DFF-6635-4B6A-A7AE-FE987DB96E4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45E15-4EFC-4AF6-B91C-A9669D167925}">
      <dgm:prSet phldrT="[Text]" custT="1"/>
      <dgm:spPr>
        <a:noFill/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আকাশ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পথের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যানবাহন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9B28DE9-9F53-4437-BC27-ABEBC27EBD99}" type="parTrans" cxnId="{0BA29A7C-ECA3-464B-A26A-54C85FD713A2}">
      <dgm:prSet/>
      <dgm:spPr/>
      <dgm:t>
        <a:bodyPr/>
        <a:lstStyle/>
        <a:p>
          <a:endParaRPr lang="en-US" sz="2400"/>
        </a:p>
      </dgm:t>
    </dgm:pt>
    <dgm:pt modelId="{01248F4E-B910-41D3-B2AC-6BBD9F53868C}" type="sibTrans" cxnId="{0BA29A7C-ECA3-464B-A26A-54C85FD713A2}">
      <dgm:prSet custT="1"/>
      <dgm:spPr/>
      <dgm:t>
        <a:bodyPr/>
        <a:lstStyle/>
        <a:p>
          <a:endParaRPr lang="en-US" sz="1800"/>
        </a:p>
      </dgm:t>
    </dgm:pt>
    <dgm:pt modelId="{BEA5B961-89C8-44CC-8862-D737D0FBDC7D}">
      <dgm:prSet phldrT="[Text]" custT="1"/>
      <dgm:spPr>
        <a:noFill/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হেলিকপ্টার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1F2C52D-7593-49DC-BAA4-C41B39EDE02D}" type="parTrans" cxnId="{342CB550-1662-455B-96DB-90A899D8FF43}">
      <dgm:prSet/>
      <dgm:spPr/>
      <dgm:t>
        <a:bodyPr/>
        <a:lstStyle/>
        <a:p>
          <a:endParaRPr lang="en-US" sz="2400"/>
        </a:p>
      </dgm:t>
    </dgm:pt>
    <dgm:pt modelId="{22DCFCE6-E493-471E-8D3F-DD532FCF3B15}" type="sibTrans" cxnId="{342CB550-1662-455B-96DB-90A899D8FF43}">
      <dgm:prSet custT="1"/>
      <dgm:spPr/>
      <dgm:t>
        <a:bodyPr/>
        <a:lstStyle/>
        <a:p>
          <a:endParaRPr lang="en-US" sz="1800"/>
        </a:p>
      </dgm:t>
    </dgm:pt>
    <dgm:pt modelId="{3E038563-8B9C-4F9B-B726-DE7C64DCCAF6}">
      <dgm:prSet phldrT="[Text]" custT="1"/>
      <dgm:spPr>
        <a:noFill/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উড়োজাহাজ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514EB336-8E4B-4FE1-ADB3-617B91659D35}" type="parTrans" cxnId="{905471D1-0481-4D01-BBCB-2B91E62B3BF9}">
      <dgm:prSet/>
      <dgm:spPr/>
      <dgm:t>
        <a:bodyPr/>
        <a:lstStyle/>
        <a:p>
          <a:endParaRPr lang="en-US" sz="2400"/>
        </a:p>
      </dgm:t>
    </dgm:pt>
    <dgm:pt modelId="{BB5F684A-6892-4589-8BE1-6D63A8A61CA7}" type="sibTrans" cxnId="{905471D1-0481-4D01-BBCB-2B91E62B3BF9}">
      <dgm:prSet custT="1"/>
      <dgm:spPr/>
      <dgm:t>
        <a:bodyPr/>
        <a:lstStyle/>
        <a:p>
          <a:endParaRPr lang="en-US" sz="1800"/>
        </a:p>
      </dgm:t>
    </dgm:pt>
    <dgm:pt modelId="{56C083DE-F657-4E30-A4F8-4382FC1BE43E}" type="pres">
      <dgm:prSet presAssocID="{4BED0DFF-6635-4B6A-A7AE-FE987DB96E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38C74D-D5BB-48B1-987E-395CF3F8C77B}" type="pres">
      <dgm:prSet presAssocID="{32345E15-4EFC-4AF6-B91C-A9669D16792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CD456-CB89-4CBB-AB0F-80ACBDDD6722}" type="pres">
      <dgm:prSet presAssocID="{01248F4E-B910-41D3-B2AC-6BBD9F53868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D936C19-0971-42B6-BC0C-AB621B85DF2E}" type="pres">
      <dgm:prSet presAssocID="{01248F4E-B910-41D3-B2AC-6BBD9F53868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F35F530-022C-4FDA-8730-4F451256E6D8}" type="pres">
      <dgm:prSet presAssocID="{BEA5B961-89C8-44CC-8862-D737D0FBDC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970A3-54CF-4C04-B0B4-72F72D5669A5}" type="pres">
      <dgm:prSet presAssocID="{22DCFCE6-E493-471E-8D3F-DD532FCF3B1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BF4E8AB-8DE9-4340-93DC-B2C71A606E0D}" type="pres">
      <dgm:prSet presAssocID="{22DCFCE6-E493-471E-8D3F-DD532FCF3B1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B07C2EA-7682-4A85-8502-727D644CD93F}" type="pres">
      <dgm:prSet presAssocID="{3E038563-8B9C-4F9B-B726-DE7C64DCCAF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F3900-A69E-4F2F-84BF-CB7A8D3D109D}" type="pres">
      <dgm:prSet presAssocID="{BB5F684A-6892-4589-8BE1-6D63A8A61CA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5477CDB-FC1D-499F-8621-EA76E4D84C85}" type="pres">
      <dgm:prSet presAssocID="{BB5F684A-6892-4589-8BE1-6D63A8A61CA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46FD4B6-9565-4BFF-B07A-747CC3680CE1}" type="presOf" srcId="{01248F4E-B910-41D3-B2AC-6BBD9F53868C}" destId="{F2ACD456-CB89-4CBB-AB0F-80ACBDDD6722}" srcOrd="0" destOrd="0" presId="urn:microsoft.com/office/officeart/2005/8/layout/cycle7"/>
    <dgm:cxn modelId="{335DA217-AAC3-4902-A8E3-F8BC012878CF}" type="presOf" srcId="{01248F4E-B910-41D3-B2AC-6BBD9F53868C}" destId="{CD936C19-0971-42B6-BC0C-AB621B85DF2E}" srcOrd="1" destOrd="0" presId="urn:microsoft.com/office/officeart/2005/8/layout/cycle7"/>
    <dgm:cxn modelId="{FFEA3492-D5A5-40F9-8DBC-3263666D9447}" type="presOf" srcId="{32345E15-4EFC-4AF6-B91C-A9669D167925}" destId="{9038C74D-D5BB-48B1-987E-395CF3F8C77B}" srcOrd="0" destOrd="0" presId="urn:microsoft.com/office/officeart/2005/8/layout/cycle7"/>
    <dgm:cxn modelId="{978ADC4E-D611-499B-B1DD-8ECC5F175657}" type="presOf" srcId="{22DCFCE6-E493-471E-8D3F-DD532FCF3B15}" destId="{ABF4E8AB-8DE9-4340-93DC-B2C71A606E0D}" srcOrd="1" destOrd="0" presId="urn:microsoft.com/office/officeart/2005/8/layout/cycle7"/>
    <dgm:cxn modelId="{6D8C9D53-6740-4FB5-A4B1-1C5192AE0235}" type="presOf" srcId="{4BED0DFF-6635-4B6A-A7AE-FE987DB96E4D}" destId="{56C083DE-F657-4E30-A4F8-4382FC1BE43E}" srcOrd="0" destOrd="0" presId="urn:microsoft.com/office/officeart/2005/8/layout/cycle7"/>
    <dgm:cxn modelId="{B33D4F79-D7ED-48E9-858F-DC8DC0F98716}" type="presOf" srcId="{BEA5B961-89C8-44CC-8862-D737D0FBDC7D}" destId="{6F35F530-022C-4FDA-8730-4F451256E6D8}" srcOrd="0" destOrd="0" presId="urn:microsoft.com/office/officeart/2005/8/layout/cycle7"/>
    <dgm:cxn modelId="{37239971-3E73-40CD-9C64-AF1BF6E64A25}" type="presOf" srcId="{22DCFCE6-E493-471E-8D3F-DD532FCF3B15}" destId="{8F2970A3-54CF-4C04-B0B4-72F72D5669A5}" srcOrd="0" destOrd="0" presId="urn:microsoft.com/office/officeart/2005/8/layout/cycle7"/>
    <dgm:cxn modelId="{B9328848-E4E1-4B72-8AA8-607AE299C106}" type="presOf" srcId="{3E038563-8B9C-4F9B-B726-DE7C64DCCAF6}" destId="{4B07C2EA-7682-4A85-8502-727D644CD93F}" srcOrd="0" destOrd="0" presId="urn:microsoft.com/office/officeart/2005/8/layout/cycle7"/>
    <dgm:cxn modelId="{905471D1-0481-4D01-BBCB-2B91E62B3BF9}" srcId="{4BED0DFF-6635-4B6A-A7AE-FE987DB96E4D}" destId="{3E038563-8B9C-4F9B-B726-DE7C64DCCAF6}" srcOrd="2" destOrd="0" parTransId="{514EB336-8E4B-4FE1-ADB3-617B91659D35}" sibTransId="{BB5F684A-6892-4589-8BE1-6D63A8A61CA7}"/>
    <dgm:cxn modelId="{19410BFB-BF5B-4F49-B595-D954C61698E4}" type="presOf" srcId="{BB5F684A-6892-4589-8BE1-6D63A8A61CA7}" destId="{C5477CDB-FC1D-499F-8621-EA76E4D84C85}" srcOrd="1" destOrd="0" presId="urn:microsoft.com/office/officeart/2005/8/layout/cycle7"/>
    <dgm:cxn modelId="{0BA29A7C-ECA3-464B-A26A-54C85FD713A2}" srcId="{4BED0DFF-6635-4B6A-A7AE-FE987DB96E4D}" destId="{32345E15-4EFC-4AF6-B91C-A9669D167925}" srcOrd="0" destOrd="0" parTransId="{89B28DE9-9F53-4437-BC27-ABEBC27EBD99}" sibTransId="{01248F4E-B910-41D3-B2AC-6BBD9F53868C}"/>
    <dgm:cxn modelId="{342CB550-1662-455B-96DB-90A899D8FF43}" srcId="{4BED0DFF-6635-4B6A-A7AE-FE987DB96E4D}" destId="{BEA5B961-89C8-44CC-8862-D737D0FBDC7D}" srcOrd="1" destOrd="0" parTransId="{B1F2C52D-7593-49DC-BAA4-C41B39EDE02D}" sibTransId="{22DCFCE6-E493-471E-8D3F-DD532FCF3B15}"/>
    <dgm:cxn modelId="{6B8830BF-4334-4ECC-AB42-3351FAAB0329}" type="presOf" srcId="{BB5F684A-6892-4589-8BE1-6D63A8A61CA7}" destId="{2C7F3900-A69E-4F2F-84BF-CB7A8D3D109D}" srcOrd="0" destOrd="0" presId="urn:microsoft.com/office/officeart/2005/8/layout/cycle7"/>
    <dgm:cxn modelId="{AB5C9D6F-8CD5-4478-BA02-7A57223981C2}" type="presParOf" srcId="{56C083DE-F657-4E30-A4F8-4382FC1BE43E}" destId="{9038C74D-D5BB-48B1-987E-395CF3F8C77B}" srcOrd="0" destOrd="0" presId="urn:microsoft.com/office/officeart/2005/8/layout/cycle7"/>
    <dgm:cxn modelId="{247EF46C-30FF-48A8-BBBA-EF2282E28526}" type="presParOf" srcId="{56C083DE-F657-4E30-A4F8-4382FC1BE43E}" destId="{F2ACD456-CB89-4CBB-AB0F-80ACBDDD6722}" srcOrd="1" destOrd="0" presId="urn:microsoft.com/office/officeart/2005/8/layout/cycle7"/>
    <dgm:cxn modelId="{F2FDC946-0946-48BB-8483-22445F7D5DE0}" type="presParOf" srcId="{F2ACD456-CB89-4CBB-AB0F-80ACBDDD6722}" destId="{CD936C19-0971-42B6-BC0C-AB621B85DF2E}" srcOrd="0" destOrd="0" presId="urn:microsoft.com/office/officeart/2005/8/layout/cycle7"/>
    <dgm:cxn modelId="{098A9253-4268-4C96-8E85-40404C23EDD4}" type="presParOf" srcId="{56C083DE-F657-4E30-A4F8-4382FC1BE43E}" destId="{6F35F530-022C-4FDA-8730-4F451256E6D8}" srcOrd="2" destOrd="0" presId="urn:microsoft.com/office/officeart/2005/8/layout/cycle7"/>
    <dgm:cxn modelId="{7E583F53-78FC-4B59-9D79-3B10044A5824}" type="presParOf" srcId="{56C083DE-F657-4E30-A4F8-4382FC1BE43E}" destId="{8F2970A3-54CF-4C04-B0B4-72F72D5669A5}" srcOrd="3" destOrd="0" presId="urn:microsoft.com/office/officeart/2005/8/layout/cycle7"/>
    <dgm:cxn modelId="{D40B90E9-5F9C-47EC-B8E6-45B76C2C3F9D}" type="presParOf" srcId="{8F2970A3-54CF-4C04-B0B4-72F72D5669A5}" destId="{ABF4E8AB-8DE9-4340-93DC-B2C71A606E0D}" srcOrd="0" destOrd="0" presId="urn:microsoft.com/office/officeart/2005/8/layout/cycle7"/>
    <dgm:cxn modelId="{B51889D7-5411-456A-9991-2E3824B6C099}" type="presParOf" srcId="{56C083DE-F657-4E30-A4F8-4382FC1BE43E}" destId="{4B07C2EA-7682-4A85-8502-727D644CD93F}" srcOrd="4" destOrd="0" presId="urn:microsoft.com/office/officeart/2005/8/layout/cycle7"/>
    <dgm:cxn modelId="{8EFC8D24-5A7D-44E5-A5F3-0B136F27F8F5}" type="presParOf" srcId="{56C083DE-F657-4E30-A4F8-4382FC1BE43E}" destId="{2C7F3900-A69E-4F2F-84BF-CB7A8D3D109D}" srcOrd="5" destOrd="0" presId="urn:microsoft.com/office/officeart/2005/8/layout/cycle7"/>
    <dgm:cxn modelId="{E969A0C0-1DB3-4DCC-BEF5-48CC14720725}" type="presParOf" srcId="{2C7F3900-A69E-4F2F-84BF-CB7A8D3D109D}" destId="{C5477CDB-FC1D-499F-8621-EA76E4D84C8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Email-razpabna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-609600"/>
            <a:ext cx="6934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dfgdgs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r45u5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578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029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রিক্সা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20574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রিক্সা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হাট-বাজার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কলেজে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7B171D-DFA7-49C2-B775-CCC7F13A7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BA7B171D-DFA7-49C2-B775-CCC7F13A7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A05D51-3445-4C16-B26A-31BEAC65E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D0A05D51-3445-4C16-B26A-31BEAC65E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9EF374-EB59-4006-8E1D-90A65C5DD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E09EF374-EB59-4006-8E1D-90A65C5DD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380E83-3877-4555-AFE3-7DB09880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CC380E83-3877-4555-AFE3-7DB09880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FFDA93-98F4-430B-9643-E2B181FCD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95FFDA93-98F4-430B-9643-E2B181FCD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BDDD5-C1E9-4FBF-999D-08AED23BC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44DBDDD5-C1E9-4FBF-999D-08AED23BC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154354-9326-4746-A414-4BD556D95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07154354-9326-4746-A414-4BD556D95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CC1D12-3CDD-4DB6-B106-DD163F60B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57CC1D12-3CDD-4DB6-B106-DD163F60B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F9CDC4-FB7F-46B5-980D-5E749F771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29F9CDC4-FB7F-46B5-980D-5E749F771B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56457467i67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67200" cy="556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2590800"/>
            <a:ext cx="7636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নৌকা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বেড়াতে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38800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নৌকা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57671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স্টিমার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1143000"/>
            <a:ext cx="281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স্টিমার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দূরের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বেড়াতে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/>
          </a:p>
        </p:txBody>
      </p:sp>
      <p:pic>
        <p:nvPicPr>
          <p:cNvPr id="5" name="Picture 4" descr="images.jpggd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10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A944510-3D71-4684-B0CD-0026569EA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3A944510-3D71-4684-B0CD-0026569EA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A694ED-8FBE-471A-A4D6-6867D46FB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0CA694ED-8FBE-471A-A4D6-6867D46FB1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E0B764-CB41-4296-9361-F814CF791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F1E0B764-CB41-4296-9361-F814CF791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F40331-85C6-4F34-A32E-3E2A79F19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7CF40331-85C6-4F34-A32E-3E2A79F19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B44BE9-D5F8-4EF5-B6B8-F4B645429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1EB44BE9-D5F8-4EF5-B6B8-F4B645429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4EAAF5-01D5-45E4-AF26-AD744DCD3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D64EAAF5-01D5-45E4-AF26-AD744DCD3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3FF8E8-0F04-4A96-9204-F9FCD347F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F43FF8E8-0F04-4A96-9204-F9FCD347F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E1A4BB-F64B-4B99-93DF-DC2BC3068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D9E1A4BB-F64B-4B99-93DF-DC2BC30685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0C4D5A-466B-46ED-8904-A05EAB1C7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100C4D5A-466B-46ED-8904-A05EAB1C7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2920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81600" y="25908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উড়োজাহাজের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যাতায়াত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8768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উড়োজাহাজ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0540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24384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হেলিকপ্টারে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যাতায়াত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1054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হেলিকপ্টার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জব্বার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-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জলপথের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যানবাহনের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-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		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যানবাহন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-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যাতায়াত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করিলেখ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48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৮ ও ৯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dg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2286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3528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</a:rPr>
              <a:t>মোঃ</a:t>
            </a:r>
            <a:r>
              <a:rPr lang="en-US" sz="4400" b="1" dirty="0" smtClean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আব্দুর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রাজ্জাক</a:t>
            </a:r>
            <a:endParaRPr lang="en-US" sz="4400" b="1" dirty="0">
              <a:solidFill>
                <a:schemeClr val="tx2"/>
              </a:solidFill>
            </a:endParaRPr>
          </a:p>
          <a:p>
            <a:pPr algn="ctr"/>
            <a:r>
              <a:rPr lang="en-US" sz="4400" b="1" dirty="0" err="1">
                <a:solidFill>
                  <a:schemeClr val="tx2"/>
                </a:solidFill>
              </a:rPr>
              <a:t>সহকারী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শিক্ষক</a:t>
            </a:r>
            <a:endParaRPr lang="en-US" sz="4400" b="1" dirty="0">
              <a:solidFill>
                <a:schemeClr val="tx2"/>
              </a:solidFill>
            </a:endParaRPr>
          </a:p>
          <a:p>
            <a:pPr algn="ctr"/>
            <a:r>
              <a:rPr lang="en-US" sz="4400" b="1" dirty="0" err="1">
                <a:solidFill>
                  <a:schemeClr val="tx2"/>
                </a:solidFill>
              </a:rPr>
              <a:t>রতনগঞ্জ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বহুমুখী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উচ্চ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বিদ্যালয়</a:t>
            </a:r>
            <a:endParaRPr lang="en-US" sz="4400" b="1" dirty="0">
              <a:solidFill>
                <a:schemeClr val="tx2"/>
              </a:solidFill>
            </a:endParaRPr>
          </a:p>
          <a:p>
            <a:pPr algn="ctr"/>
            <a:r>
              <a:rPr lang="en-US" sz="4400" b="1" dirty="0" err="1">
                <a:solidFill>
                  <a:schemeClr val="tx2"/>
                </a:solidFill>
              </a:rPr>
              <a:t>বেড়া</a:t>
            </a:r>
            <a:r>
              <a:rPr lang="en-US" sz="4400" b="1" dirty="0">
                <a:solidFill>
                  <a:schemeClr val="tx2"/>
                </a:solidFill>
              </a:rPr>
              <a:t>, </a:t>
            </a:r>
            <a:r>
              <a:rPr lang="en-US" sz="4400" b="1" dirty="0" err="1">
                <a:solidFill>
                  <a:schemeClr val="tx2"/>
                </a:solidFill>
              </a:rPr>
              <a:t>পাবনা</a:t>
            </a:r>
            <a:endParaRPr lang="en-US" sz="4400" b="1" dirty="0">
              <a:solidFill>
                <a:schemeClr val="tx2"/>
              </a:solidFill>
            </a:endParaRPr>
          </a:p>
          <a:p>
            <a:pPr algn="ctr"/>
            <a:r>
              <a:rPr lang="en-US" sz="4400" b="1" dirty="0">
                <a:solidFill>
                  <a:schemeClr val="tx2"/>
                </a:solidFill>
                <a:hlinkClick r:id="rId2"/>
              </a:rPr>
              <a:t>Email-razpabna@gmail.com</a:t>
            </a:r>
            <a:endParaRPr lang="en-US" sz="4400" b="1" dirty="0">
              <a:solidFill>
                <a:schemeClr val="tx2"/>
              </a:solidFill>
            </a:endParaRPr>
          </a:p>
          <a:p>
            <a:pPr algn="ctr"/>
            <a:r>
              <a:rPr lang="en-US" sz="4400" b="1" dirty="0">
                <a:solidFill>
                  <a:schemeClr val="tx2"/>
                </a:solidFill>
              </a:rPr>
              <a:t>M-01716 900326</a:t>
            </a:r>
            <a:endParaRPr lang="en-US" sz="44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0323"/>
            <a:ext cx="2311400" cy="231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উড়োজাহাজ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যানবাহন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৩।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স্থলপথের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যানবাহনের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956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পছন্দের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যানবাহনের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একেঁ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dam ful-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-228600"/>
            <a:ext cx="6629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620027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বিষয়ঃবাংলাদেশ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শ্রেণিঃতৃতীয়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পাঠঃযানবাহন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823411"/>
            <a:ext cx="632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449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67457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8194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১.২.৪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যানবাহনের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0"/>
            <a:ext cx="4780961" cy="3352800"/>
          </a:xfrm>
          <a:prstGeom prst="rect">
            <a:avLst/>
          </a:prstGeom>
        </p:spPr>
      </p:pic>
      <p:pic>
        <p:nvPicPr>
          <p:cNvPr id="9" name="Picture 8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2800"/>
            <a:ext cx="4800600" cy="3429000"/>
          </a:xfrm>
          <a:prstGeom prst="rect">
            <a:avLst/>
          </a:prstGeom>
        </p:spPr>
      </p:pic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352800"/>
            <a:ext cx="4790351" cy="3505199"/>
          </a:xfrm>
          <a:prstGeom prst="rect">
            <a:avLst/>
          </a:prstGeom>
        </p:spPr>
      </p:pic>
      <p:pic>
        <p:nvPicPr>
          <p:cNvPr id="6" name="Picture 5" descr="images.jpgluo7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800600" cy="3352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438400"/>
            <a:ext cx="7239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যানবাহন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5334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995952"/>
            <a:ext cx="4876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1295400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বেড়াতে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864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ট্রেন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18288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ট্রেন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দূরের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50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87680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990600"/>
            <a:ext cx="312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যানবাহন।কার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দিয়েও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যাতায়াত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687</TotalTime>
  <Words>209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</dc:creator>
  <cp:lastModifiedBy>Razzak</cp:lastModifiedBy>
  <cp:revision>380</cp:revision>
  <dcterms:created xsi:type="dcterms:W3CDTF">2006-08-16T00:00:00Z</dcterms:created>
  <dcterms:modified xsi:type="dcterms:W3CDTF">2019-09-05T15:32:25Z</dcterms:modified>
</cp:coreProperties>
</file>