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78" r:id="rId5"/>
    <p:sldId id="27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8FD"/>
    <a:srgbClr val="A78450"/>
    <a:srgbClr val="CB9548"/>
    <a:srgbClr val="AB9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AC87B96-3467-4FE0-8241-5E3E5630F6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59359" y="-2659357"/>
            <a:ext cx="6873285" cy="12192003"/>
          </a:xfrm>
          <a:custGeom>
            <a:avLst/>
            <a:gdLst>
              <a:gd name="connsiteX0" fmla="*/ 900751 w 6873285"/>
              <a:gd name="connsiteY0" fmla="*/ 10481466 h 12192003"/>
              <a:gd name="connsiteX1" fmla="*/ 1746929 w 6873285"/>
              <a:gd name="connsiteY1" fmla="*/ 11327644 h 12192003"/>
              <a:gd name="connsiteX2" fmla="*/ 5131540 w 6873285"/>
              <a:gd name="connsiteY2" fmla="*/ 11327644 h 12192003"/>
              <a:gd name="connsiteX3" fmla="*/ 5977718 w 6873285"/>
              <a:gd name="connsiteY3" fmla="*/ 10481466 h 12192003"/>
              <a:gd name="connsiteX4" fmla="*/ 5977718 w 6873285"/>
              <a:gd name="connsiteY4" fmla="*/ 1815172 h 12192003"/>
              <a:gd name="connsiteX5" fmla="*/ 5131540 w 6873285"/>
              <a:gd name="connsiteY5" fmla="*/ 968994 h 12192003"/>
              <a:gd name="connsiteX6" fmla="*/ 1746929 w 6873285"/>
              <a:gd name="connsiteY6" fmla="*/ 968994 h 12192003"/>
              <a:gd name="connsiteX7" fmla="*/ 900751 w 6873285"/>
              <a:gd name="connsiteY7" fmla="*/ 1815172 h 12192003"/>
              <a:gd name="connsiteX8" fmla="*/ 0 w 6873285"/>
              <a:gd name="connsiteY8" fmla="*/ 12192003 h 12192003"/>
              <a:gd name="connsiteX9" fmla="*/ 0 w 6873285"/>
              <a:gd name="connsiteY9" fmla="*/ 0 h 12192003"/>
              <a:gd name="connsiteX10" fmla="*/ 6873285 w 6873285"/>
              <a:gd name="connsiteY10" fmla="*/ 0 h 12192003"/>
              <a:gd name="connsiteX11" fmla="*/ 6873285 w 6873285"/>
              <a:gd name="connsiteY11" fmla="*/ 12192003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3285" h="12192003">
                <a:moveTo>
                  <a:pt x="900751" y="10481466"/>
                </a:moveTo>
                <a:cubicBezTo>
                  <a:pt x="900751" y="10948797"/>
                  <a:pt x="1279598" y="11327644"/>
                  <a:pt x="1746929" y="11327644"/>
                </a:cubicBezTo>
                <a:lnTo>
                  <a:pt x="5131540" y="11327644"/>
                </a:lnTo>
                <a:cubicBezTo>
                  <a:pt x="5598871" y="11327644"/>
                  <a:pt x="5977718" y="10948797"/>
                  <a:pt x="5977718" y="10481466"/>
                </a:cubicBezTo>
                <a:lnTo>
                  <a:pt x="5977718" y="1815172"/>
                </a:lnTo>
                <a:cubicBezTo>
                  <a:pt x="5977718" y="1347841"/>
                  <a:pt x="5598871" y="968994"/>
                  <a:pt x="5131540" y="968994"/>
                </a:cubicBezTo>
                <a:lnTo>
                  <a:pt x="1746929" y="968994"/>
                </a:lnTo>
                <a:cubicBezTo>
                  <a:pt x="1279598" y="968994"/>
                  <a:pt x="900751" y="1347841"/>
                  <a:pt x="900751" y="1815172"/>
                </a:cubicBezTo>
                <a:close/>
                <a:moveTo>
                  <a:pt x="0" y="12192003"/>
                </a:moveTo>
                <a:lnTo>
                  <a:pt x="0" y="0"/>
                </a:lnTo>
                <a:lnTo>
                  <a:pt x="6873285" y="0"/>
                </a:lnTo>
                <a:lnTo>
                  <a:pt x="6873285" y="12192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223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F7EB-D63E-4735-A909-C5758EF3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F5030-0AEC-417D-BB97-33CCF9F72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F43DE-D4C9-4524-A1CB-3F2448737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4D95-061F-43A7-A9EE-9C329535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7026C-21A1-4B07-AADA-0C7930EA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DE21-110E-4ED1-98E2-FBFC8227D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53EFA-BFEC-4A90-8DCD-1381E1439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0C4C-6771-4D32-9C6C-9600B381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ED96-504C-4629-AA73-9ECCC093B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78BDD-7299-4589-A4D8-ACC9DACB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3B06F-A6F5-4AAD-BD0E-8F98AD8A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430D-F637-4B43-BD05-5BEF1A82E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256FC-9618-4114-A751-35F4CA3F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730B-8AD5-4874-B15E-3E7BBF937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A0BA-0607-4CE3-83DF-11F91123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DA53-08BF-47A1-A95C-BC4E5353E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D9F45-463E-46F0-A2C6-01CCA3CB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F5CEE-BF2F-407C-8559-BBD5A1CF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D5B26-0818-457C-BD36-2B45DC88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1680D-7F9E-4CD1-BB02-84D79E34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9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620B-CCFB-4363-8F33-CEF7A133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58E63-E154-482B-9FA2-8D53F0978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3BCBD-03C2-4CD9-BBA9-D548A57F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EB202-808C-4E80-B6F8-57B3F237C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0815A-7A8D-4CB6-B409-844338616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5FA6F7-48EA-43E6-BB32-9268C4C8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7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58A2-D357-4ACD-9FB9-383A89DB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29526-68BE-4CDF-A3A0-F16B7E493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2F524-B9DF-4120-93FA-DA1367AC0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89AC0-A1C7-40DE-BEBB-74DAC188D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C360C-DCFE-4423-B48D-39188F41B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ECF36-F31B-4C3E-BCDB-CD76E189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E952B-86C9-4AA5-9292-948ADB66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6E73AB-4072-4C93-96E0-946D8245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7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EE0-AF41-4872-A040-7CB5EBDC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83336-8926-4670-8E1D-B14879B9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9CA89-41B8-4EC7-8DB3-C726D0BC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E18C1-9ADD-475D-BCD1-AD3813EC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70DD3-AB93-4746-90B4-0275A91EB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08DF23-7723-43B8-B89E-BAFE1606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9C89E-C32F-48C3-B48B-A9F9B851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5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4868-F481-4C1C-98AC-E5E9698A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40C0-00A6-4E72-A075-D07CDACCC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7E8F6-B651-4796-86F6-E62491F52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98DF6-FA9B-43A0-AE5F-90C2EACE9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9460D-9464-43B4-8C3B-99CDFD56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FA27F-434E-4741-9A73-7FC56806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5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6CAE-838F-40F6-9647-BE3A6AD1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C90A0-2F3A-436B-9E99-323E80437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77148-8D27-432D-9B88-D91BA53CB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541F-3286-491B-A7DB-8D001207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496C0-120B-4ED7-9E8C-4ADF103C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3F13C-FF7E-43DA-8D0C-6CF69548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4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C5AE9-0CC9-450A-888B-EB32FDCF5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E02DC-6D97-4352-B8A0-5185FD04DA88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0DCE6-4FC8-4495-A506-90272A807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D5199-E34F-4D25-AA57-ACA8C819A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73DE-8E1E-4854-843D-100B502419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65202A-38D4-4FA7-9E6E-361F9A1BCA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2659359" y="-2659357"/>
            <a:ext cx="6873285" cy="12192003"/>
          </a:xfrm>
          <a:custGeom>
            <a:avLst/>
            <a:gdLst>
              <a:gd name="connsiteX0" fmla="*/ 900751 w 6873285"/>
              <a:gd name="connsiteY0" fmla="*/ 10481466 h 12192003"/>
              <a:gd name="connsiteX1" fmla="*/ 1746929 w 6873285"/>
              <a:gd name="connsiteY1" fmla="*/ 11327644 h 12192003"/>
              <a:gd name="connsiteX2" fmla="*/ 5131540 w 6873285"/>
              <a:gd name="connsiteY2" fmla="*/ 11327644 h 12192003"/>
              <a:gd name="connsiteX3" fmla="*/ 5977718 w 6873285"/>
              <a:gd name="connsiteY3" fmla="*/ 10481466 h 12192003"/>
              <a:gd name="connsiteX4" fmla="*/ 5977718 w 6873285"/>
              <a:gd name="connsiteY4" fmla="*/ 1815172 h 12192003"/>
              <a:gd name="connsiteX5" fmla="*/ 5131540 w 6873285"/>
              <a:gd name="connsiteY5" fmla="*/ 968994 h 12192003"/>
              <a:gd name="connsiteX6" fmla="*/ 1746929 w 6873285"/>
              <a:gd name="connsiteY6" fmla="*/ 968994 h 12192003"/>
              <a:gd name="connsiteX7" fmla="*/ 900751 w 6873285"/>
              <a:gd name="connsiteY7" fmla="*/ 1815172 h 12192003"/>
              <a:gd name="connsiteX8" fmla="*/ 0 w 6873285"/>
              <a:gd name="connsiteY8" fmla="*/ 12192003 h 12192003"/>
              <a:gd name="connsiteX9" fmla="*/ 0 w 6873285"/>
              <a:gd name="connsiteY9" fmla="*/ 0 h 12192003"/>
              <a:gd name="connsiteX10" fmla="*/ 6873285 w 6873285"/>
              <a:gd name="connsiteY10" fmla="*/ 0 h 12192003"/>
              <a:gd name="connsiteX11" fmla="*/ 6873285 w 6873285"/>
              <a:gd name="connsiteY11" fmla="*/ 12192003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73285" h="12192003">
                <a:moveTo>
                  <a:pt x="900751" y="10481466"/>
                </a:moveTo>
                <a:cubicBezTo>
                  <a:pt x="900751" y="10948797"/>
                  <a:pt x="1279598" y="11327644"/>
                  <a:pt x="1746929" y="11327644"/>
                </a:cubicBezTo>
                <a:lnTo>
                  <a:pt x="5131540" y="11327644"/>
                </a:lnTo>
                <a:cubicBezTo>
                  <a:pt x="5598871" y="11327644"/>
                  <a:pt x="5977718" y="10948797"/>
                  <a:pt x="5977718" y="10481466"/>
                </a:cubicBezTo>
                <a:lnTo>
                  <a:pt x="5977718" y="1815172"/>
                </a:lnTo>
                <a:cubicBezTo>
                  <a:pt x="5977718" y="1347841"/>
                  <a:pt x="5598871" y="968994"/>
                  <a:pt x="5131540" y="968994"/>
                </a:cubicBezTo>
                <a:lnTo>
                  <a:pt x="1746929" y="968994"/>
                </a:lnTo>
                <a:cubicBezTo>
                  <a:pt x="1279598" y="968994"/>
                  <a:pt x="900751" y="1347841"/>
                  <a:pt x="900751" y="1815172"/>
                </a:cubicBezTo>
                <a:close/>
                <a:moveTo>
                  <a:pt x="0" y="12192003"/>
                </a:moveTo>
                <a:lnTo>
                  <a:pt x="0" y="0"/>
                </a:lnTo>
                <a:lnTo>
                  <a:pt x="6873285" y="0"/>
                </a:lnTo>
                <a:lnTo>
                  <a:pt x="6873285" y="12192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784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A6F81-D131-44F0-8944-C723E78A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23850"/>
            <a:ext cx="11601451" cy="622934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8321470-1592-4F61-9548-6C6FC4325BE6}"/>
              </a:ext>
            </a:extLst>
          </p:cNvPr>
          <p:cNvGrpSpPr/>
          <p:nvPr/>
        </p:nvGrpSpPr>
        <p:grpSpPr>
          <a:xfrm>
            <a:off x="-130368" y="2055430"/>
            <a:ext cx="12710160" cy="3735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BB1E82-7918-4D26-BDB1-4211AAC8566A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8E76BC4-ECAC-42CE-A91E-A88F1663ED74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BEE93EB-C360-41AF-B614-1DB8D9EA3B26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EE44D2-0A82-41E0-8D76-5A06B0F463D8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5BF8CF0-CEAD-4910-8152-D7C775FE6E1A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7D202D-40A8-46F5-928C-759CFAFCE59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794BC9-C68C-4B57-BC96-ECB4A147968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D159E4-3526-4778-BA4E-8909A414C81D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BDC060B-6B24-4A67-8118-9ACA5876E138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3567020-DBAB-4936-924E-71B901AE40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801"/>
            <a:ext cx="6127728" cy="68713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6C0F4E-5AA4-4BFA-8348-8058701A63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7727" y="6471"/>
            <a:ext cx="6058946" cy="685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EB1325-1290-4385-87B1-AE566CFDE98F}"/>
              </a:ext>
            </a:extLst>
          </p:cNvPr>
          <p:cNvSpPr txBox="1"/>
          <p:nvPr/>
        </p:nvSpPr>
        <p:spPr>
          <a:xfrm>
            <a:off x="1239864" y="1594537"/>
            <a:ext cx="153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   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E623A-6E87-42CD-8617-1FAB47502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1039323" y="1624334"/>
            <a:ext cx="1731585" cy="552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F50235-254A-4069-AF6D-B615D07382A6}"/>
              </a:ext>
            </a:extLst>
          </p:cNvPr>
          <p:cNvSpPr txBox="1"/>
          <p:nvPr/>
        </p:nvSpPr>
        <p:spPr>
          <a:xfrm>
            <a:off x="1239864" y="804828"/>
            <a:ext cx="705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এবং ১৬ এর লঘিষ্ঠ সাধারণ গুণিতক নির্ণয়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64663-9A36-47A5-97A7-2DF5F331BF76}"/>
              </a:ext>
            </a:extLst>
          </p:cNvPr>
          <p:cNvSpPr txBox="1"/>
          <p:nvPr/>
        </p:nvSpPr>
        <p:spPr>
          <a:xfrm>
            <a:off x="2971449" y="1624334"/>
            <a:ext cx="57498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5342F-5C04-4E68-9531-3D1DEE443B38}"/>
              </a:ext>
            </a:extLst>
          </p:cNvPr>
          <p:cNvSpPr txBox="1"/>
          <p:nvPr/>
        </p:nvSpPr>
        <p:spPr>
          <a:xfrm>
            <a:off x="782431" y="2691134"/>
            <a:ext cx="625567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১৫, ১৬ এর কোন মৌলিক সাধারণ গুণনীয়ক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8A857-6007-433E-B1D1-9BB5C6460BE0}"/>
              </a:ext>
            </a:extLst>
          </p:cNvPr>
          <p:cNvSpPr txBox="1"/>
          <p:nvPr/>
        </p:nvSpPr>
        <p:spPr>
          <a:xfrm>
            <a:off x="782431" y="3516876"/>
            <a:ext cx="928982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সংখ্যাগুলোর কোন মৌলিক সাধারণ গুণনীয়ক না থাকে, তাহলে তাদের লসাগু হবে সংখ্যাগুলোর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গুণফল।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97079-0C2C-4C3A-B3CA-BE0870830A05}"/>
                  </a:ext>
                </a:extLst>
              </p:cNvPr>
              <p:cNvSpPr txBox="1"/>
              <p:nvPr/>
            </p:nvSpPr>
            <p:spPr>
              <a:xfrm>
                <a:off x="782431" y="4941278"/>
                <a:ext cx="6629751" cy="5847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১৫ এবং ১৬ এর লসাগু = ১৫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১৬ = ২৪০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D697079-0C2C-4C3A-B3CA-BE0870830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1" y="4941278"/>
                <a:ext cx="6629751" cy="584775"/>
              </a:xfrm>
              <a:prstGeom prst="rect">
                <a:avLst/>
              </a:prstGeom>
              <a:blipFill>
                <a:blip r:embed="rId3"/>
                <a:stretch>
                  <a:fillRect l="-2202" t="-11224" r="-4495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09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row: Bent-Up 16">
            <a:extLst>
              <a:ext uri="{FF2B5EF4-FFF2-40B4-BE49-F238E27FC236}">
                <a16:creationId xmlns:a16="http://schemas.microsoft.com/office/drawing/2014/main" id="{96339C65-7596-4206-95D6-4B94606BFE74}"/>
              </a:ext>
            </a:extLst>
          </p:cNvPr>
          <p:cNvSpPr/>
          <p:nvPr/>
        </p:nvSpPr>
        <p:spPr>
          <a:xfrm rot="5400000">
            <a:off x="8942410" y="912646"/>
            <a:ext cx="1536197" cy="2496872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062197-46C6-4366-94EB-903B5F435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92304" y="1810672"/>
            <a:ext cx="2341187" cy="584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1C7A83-F9EE-446A-96F7-A227427895A2}"/>
              </a:ext>
            </a:extLst>
          </p:cNvPr>
          <p:cNvSpPr txBox="1"/>
          <p:nvPr/>
        </p:nvSpPr>
        <p:spPr>
          <a:xfrm>
            <a:off x="2351750" y="777119"/>
            <a:ext cx="748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১৮, ১২ এবং ১৪ এর লঘিষ্ঠ সাধারণ গুণিতক নির্ণয়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5952B-FCBA-4F4A-8F09-B71358B005DF}"/>
              </a:ext>
            </a:extLst>
          </p:cNvPr>
          <p:cNvSpPr txBox="1"/>
          <p:nvPr/>
        </p:nvSpPr>
        <p:spPr>
          <a:xfrm>
            <a:off x="8931016" y="1361894"/>
            <a:ext cx="1818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১৮,  ১২,  ১৪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8A5EF3-8D7C-474F-A915-1BFEEF6A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17758" y="1361893"/>
            <a:ext cx="2341187" cy="584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A5B1C-48FF-4A85-8606-B89CC5A865AD}"/>
              </a:ext>
            </a:extLst>
          </p:cNvPr>
          <p:cNvSpPr txBox="1"/>
          <p:nvPr/>
        </p:nvSpPr>
        <p:spPr>
          <a:xfrm>
            <a:off x="699307" y="1385662"/>
            <a:ext cx="57498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819D1F-4153-4082-AE88-77DCD6175AA5}"/>
              </a:ext>
            </a:extLst>
          </p:cNvPr>
          <p:cNvSpPr txBox="1"/>
          <p:nvPr/>
        </p:nvSpPr>
        <p:spPr>
          <a:xfrm>
            <a:off x="8403245" y="136189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FFAD01-0DFD-4EF6-9AD4-678B39BBB0DE}"/>
              </a:ext>
            </a:extLst>
          </p:cNvPr>
          <p:cNvSpPr txBox="1"/>
          <p:nvPr/>
        </p:nvSpPr>
        <p:spPr>
          <a:xfrm>
            <a:off x="9047253" y="1774531"/>
            <a:ext cx="49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CBE98-98FD-4824-ABB4-75556B69A076}"/>
              </a:ext>
            </a:extLst>
          </p:cNvPr>
          <p:cNvSpPr txBox="1"/>
          <p:nvPr/>
        </p:nvSpPr>
        <p:spPr>
          <a:xfrm>
            <a:off x="9769802" y="1774531"/>
            <a:ext cx="536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DE25F1-7F4A-44B6-93C6-260C845C5FA9}"/>
              </a:ext>
            </a:extLst>
          </p:cNvPr>
          <p:cNvSpPr txBox="1"/>
          <p:nvPr/>
        </p:nvSpPr>
        <p:spPr>
          <a:xfrm>
            <a:off x="10313529" y="178146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D77F6-B4E2-48B1-8CEA-F389764AA0BA}"/>
              </a:ext>
            </a:extLst>
          </p:cNvPr>
          <p:cNvSpPr txBox="1"/>
          <p:nvPr/>
        </p:nvSpPr>
        <p:spPr>
          <a:xfrm>
            <a:off x="10313529" y="178146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DF7BD1-67D7-4A8D-AC35-68BC8803D3B5}"/>
              </a:ext>
            </a:extLst>
          </p:cNvPr>
          <p:cNvCxnSpPr/>
          <p:nvPr/>
        </p:nvCxnSpPr>
        <p:spPr>
          <a:xfrm flipH="1">
            <a:off x="6604808" y="1654279"/>
            <a:ext cx="168373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0CD83C-7696-4847-89F7-E7663898179D}"/>
              </a:ext>
            </a:extLst>
          </p:cNvPr>
          <p:cNvCxnSpPr>
            <a:cxnSpLocks/>
          </p:cNvCxnSpPr>
          <p:nvPr/>
        </p:nvCxnSpPr>
        <p:spPr>
          <a:xfrm flipH="1">
            <a:off x="6449178" y="2134726"/>
            <a:ext cx="1839366" cy="794454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8834DB9-69FE-48F7-A63E-CB448CC6A346}"/>
              </a:ext>
            </a:extLst>
          </p:cNvPr>
          <p:cNvSpPr txBox="1"/>
          <p:nvPr/>
        </p:nvSpPr>
        <p:spPr>
          <a:xfrm>
            <a:off x="699307" y="2134726"/>
            <a:ext cx="5749871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২) যদি সবগুলো সংখ্যাকে ভাগ করার মতো কোন মৌলিক উৎপাদক না থাকে, অন্তত দুইটি সংখ্যাকে ভাগ করা যাবে এমন একটি মৌলিক সংখ্যা বের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A4EC0F-94DD-48A9-BEE1-876DA7568D48}"/>
              </a:ext>
            </a:extLst>
          </p:cNvPr>
          <p:cNvSpPr txBox="1"/>
          <p:nvPr/>
        </p:nvSpPr>
        <p:spPr>
          <a:xfrm>
            <a:off x="8434241" y="1844076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20F6AB-9CB2-438A-B057-501AA8803644}"/>
              </a:ext>
            </a:extLst>
          </p:cNvPr>
          <p:cNvSpPr txBox="1"/>
          <p:nvPr/>
        </p:nvSpPr>
        <p:spPr>
          <a:xfrm>
            <a:off x="9039250" y="2247030"/>
            <a:ext cx="495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A81761-8535-409C-BF48-F9820FF2AD91}"/>
              </a:ext>
            </a:extLst>
          </p:cNvPr>
          <p:cNvSpPr txBox="1"/>
          <p:nvPr/>
        </p:nvSpPr>
        <p:spPr>
          <a:xfrm>
            <a:off x="9770512" y="2247030"/>
            <a:ext cx="489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B2DC49-F0A1-4919-B4A4-EF4BA3053176}"/>
              </a:ext>
            </a:extLst>
          </p:cNvPr>
          <p:cNvSpPr txBox="1"/>
          <p:nvPr/>
        </p:nvSpPr>
        <p:spPr>
          <a:xfrm>
            <a:off x="699307" y="4279073"/>
            <a:ext cx="539669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৩) অবিভাজ্য সংখ্যাটি নিচে নামিয়ে আনি।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017EA01-8FBE-46E7-87EC-24FAB8B87E03}"/>
              </a:ext>
            </a:extLst>
          </p:cNvPr>
          <p:cNvCxnSpPr>
            <a:cxnSpLocks/>
          </p:cNvCxnSpPr>
          <p:nvPr/>
        </p:nvCxnSpPr>
        <p:spPr>
          <a:xfrm flipH="1">
            <a:off x="6562136" y="2134726"/>
            <a:ext cx="3872660" cy="2448635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42D574-9136-48FF-A278-26432218A705}"/>
                  </a:ext>
                </a:extLst>
              </p:cNvPr>
              <p:cNvSpPr txBox="1"/>
              <p:nvPr/>
            </p:nvSpPr>
            <p:spPr>
              <a:xfrm>
                <a:off x="699307" y="4934116"/>
                <a:ext cx="7918451" cy="58477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৪) উৎপাদকগুলো গুণ করিঃ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= ২৫২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742D574-9136-48FF-A278-26432218A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07" y="4934116"/>
                <a:ext cx="7918451" cy="584775"/>
              </a:xfrm>
              <a:prstGeom prst="rect">
                <a:avLst/>
              </a:prstGeom>
              <a:blipFill>
                <a:blip r:embed="rId3"/>
                <a:stretch>
                  <a:fillRect l="-2000" t="-12371" b="-32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77A04696-DD60-4885-A271-B33CC8F9EDB9}"/>
              </a:ext>
            </a:extLst>
          </p:cNvPr>
          <p:cNvSpPr txBox="1"/>
          <p:nvPr/>
        </p:nvSpPr>
        <p:spPr>
          <a:xfrm>
            <a:off x="699307" y="5589159"/>
            <a:ext cx="489558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এটি হলো ১৮, ১২ এবং ১৪ এর লসাগু।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6257A74-4DE3-4088-8621-7ADA491196C9}"/>
              </a:ext>
            </a:extLst>
          </p:cNvPr>
          <p:cNvCxnSpPr>
            <a:cxnSpLocks/>
            <a:endCxn id="31" idx="3"/>
          </p:cNvCxnSpPr>
          <p:nvPr/>
        </p:nvCxnSpPr>
        <p:spPr>
          <a:xfrm flipH="1">
            <a:off x="8617758" y="2651925"/>
            <a:ext cx="1947745" cy="2574579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1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0689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8" grpId="0"/>
      <p:bldP spid="13" grpId="0" animBg="1"/>
      <p:bldP spid="14" grpId="0"/>
      <p:bldP spid="15" grpId="0"/>
      <p:bldP spid="16" grpId="0"/>
      <p:bldP spid="17" grpId="0"/>
      <p:bldP spid="18" grpId="0"/>
      <p:bldP spid="18" grpId="1"/>
      <p:bldP spid="23" grpId="0" animBg="1"/>
      <p:bldP spid="25" grpId="0"/>
      <p:bldP spid="26" grpId="0"/>
      <p:bldP spid="27" grpId="0"/>
      <p:bldP spid="28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9E6AF8-72E2-490D-BC68-E1EBADD27C16}"/>
              </a:ext>
            </a:extLst>
          </p:cNvPr>
          <p:cNvSpPr txBox="1"/>
          <p:nvPr/>
        </p:nvSpPr>
        <p:spPr>
          <a:xfrm>
            <a:off x="2123269" y="402956"/>
            <a:ext cx="201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78F65-9772-4C61-9327-D480E07BC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07" y="1859797"/>
            <a:ext cx="9950077" cy="275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Down 16">
            <a:extLst>
              <a:ext uri="{FF2B5EF4-FFF2-40B4-BE49-F238E27FC236}">
                <a16:creationId xmlns:a16="http://schemas.microsoft.com/office/drawing/2014/main" id="{D8F56933-7B2E-4705-AE4C-A7BA5C3E219F}"/>
              </a:ext>
            </a:extLst>
          </p:cNvPr>
          <p:cNvSpPr/>
          <p:nvPr/>
        </p:nvSpPr>
        <p:spPr>
          <a:xfrm>
            <a:off x="3951756" y="2109985"/>
            <a:ext cx="706582" cy="1062547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C2601D-2637-4513-B6AA-4B5FC2183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4305047" y="2512850"/>
            <a:ext cx="1826453" cy="552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BE8E0C-80CC-47F5-B436-3AA1A7373353}"/>
              </a:ext>
            </a:extLst>
          </p:cNvPr>
          <p:cNvSpPr txBox="1"/>
          <p:nvPr/>
        </p:nvSpPr>
        <p:spPr>
          <a:xfrm>
            <a:off x="2566495" y="790973"/>
            <a:ext cx="7214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লঘিষ্ঠ সাধারণ গুণনীয়ক নির্ণয়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1C8FD-F259-4E84-B22B-471EE2B25402}"/>
              </a:ext>
            </a:extLst>
          </p:cNvPr>
          <p:cNvSpPr txBox="1"/>
          <p:nvPr/>
        </p:nvSpPr>
        <p:spPr>
          <a:xfrm>
            <a:off x="1056350" y="1393751"/>
            <a:ext cx="2739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গসাগু নির্ণয়ের উপায়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915D07-DBC7-4338-B798-E48FB8E0F217}"/>
              </a:ext>
            </a:extLst>
          </p:cNvPr>
          <p:cNvSpPr txBox="1"/>
          <p:nvPr/>
        </p:nvSpPr>
        <p:spPr>
          <a:xfrm>
            <a:off x="4541633" y="2082276"/>
            <a:ext cx="1465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৩০,   ৪৫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A30368-B1C3-4DD0-8CAA-5518955893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4305047" y="2109986"/>
            <a:ext cx="1826453" cy="552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15978-30AA-45C6-938B-9F0A4BE1E272}"/>
              </a:ext>
            </a:extLst>
          </p:cNvPr>
          <p:cNvSpPr txBox="1"/>
          <p:nvPr/>
        </p:nvSpPr>
        <p:spPr>
          <a:xfrm>
            <a:off x="4112608" y="2091278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72FEF-F5FF-431C-B738-A267E81F9FCF}"/>
              </a:ext>
            </a:extLst>
          </p:cNvPr>
          <p:cNvSpPr txBox="1"/>
          <p:nvPr/>
        </p:nvSpPr>
        <p:spPr>
          <a:xfrm>
            <a:off x="4591415" y="2506124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0FAC0C-B3E6-4B39-9BEA-36FBFE0F8237}"/>
              </a:ext>
            </a:extLst>
          </p:cNvPr>
          <p:cNvSpPr txBox="1"/>
          <p:nvPr/>
        </p:nvSpPr>
        <p:spPr>
          <a:xfrm>
            <a:off x="5366980" y="2506124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E0536-2453-43EB-847A-1CB3C93D38B4}"/>
              </a:ext>
            </a:extLst>
          </p:cNvPr>
          <p:cNvSpPr txBox="1"/>
          <p:nvPr/>
        </p:nvSpPr>
        <p:spPr>
          <a:xfrm>
            <a:off x="373251" y="2306069"/>
            <a:ext cx="3298203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658EA-C725-42EF-AE73-31E1BB6BCB91}"/>
              </a:ext>
            </a:extLst>
          </p:cNvPr>
          <p:cNvSpPr txBox="1"/>
          <p:nvPr/>
        </p:nvSpPr>
        <p:spPr>
          <a:xfrm>
            <a:off x="4100045" y="2496695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680E24-9234-46C8-9D50-76BB4F76C488}"/>
              </a:ext>
            </a:extLst>
          </p:cNvPr>
          <p:cNvSpPr txBox="1"/>
          <p:nvPr/>
        </p:nvSpPr>
        <p:spPr>
          <a:xfrm>
            <a:off x="4591415" y="2880146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1B22F-4D5D-493B-8A7F-6164F947B104}"/>
              </a:ext>
            </a:extLst>
          </p:cNvPr>
          <p:cNvSpPr txBox="1"/>
          <p:nvPr/>
        </p:nvSpPr>
        <p:spPr>
          <a:xfrm>
            <a:off x="5366980" y="2880146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498BE1-C631-4482-9489-479F55A5E7DF}"/>
                  </a:ext>
                </a:extLst>
              </p:cNvPr>
              <p:cNvSpPr txBox="1"/>
              <p:nvPr/>
            </p:nvSpPr>
            <p:spPr>
              <a:xfrm>
                <a:off x="373252" y="3490192"/>
                <a:ext cx="5127004" cy="1077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সকল সাধারণ মৌলিক উৎপাদকগুলো গুণ করি।   ৩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= ১৫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498BE1-C631-4482-9489-479F55A5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52" y="3490192"/>
                <a:ext cx="5127004" cy="1077218"/>
              </a:xfrm>
              <a:prstGeom prst="rect">
                <a:avLst/>
              </a:prstGeom>
              <a:blipFill>
                <a:blip r:embed="rId3"/>
                <a:stretch>
                  <a:fillRect l="-2969" t="-7345" r="-4394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FCB796B-2263-4669-BB0B-1C43BCEC15DC}"/>
              </a:ext>
            </a:extLst>
          </p:cNvPr>
          <p:cNvSpPr txBox="1"/>
          <p:nvPr/>
        </p:nvSpPr>
        <p:spPr>
          <a:xfrm>
            <a:off x="6269184" y="1505107"/>
            <a:ext cx="435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যাচাই এবং তুলনা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994385-72B4-4E24-B313-B11BF93A209C}"/>
              </a:ext>
            </a:extLst>
          </p:cNvPr>
          <p:cNvSpPr txBox="1"/>
          <p:nvPr/>
        </p:nvSpPr>
        <p:spPr>
          <a:xfrm>
            <a:off x="6227612" y="2143925"/>
            <a:ext cx="57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এর গুণনীয়ক ১, ২, ৩, ৫, ৬, ১০, ১৫, ৩০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6446B0-569B-430C-A4FE-366E8818B036}"/>
              </a:ext>
            </a:extLst>
          </p:cNvPr>
          <p:cNvSpPr txBox="1"/>
          <p:nvPr/>
        </p:nvSpPr>
        <p:spPr>
          <a:xfrm>
            <a:off x="6227612" y="2858059"/>
            <a:ext cx="57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 এর গুণনীয়ক ১,     ৩, ৫,    ৯,    ১৫, ৪৫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6B7E0B-E26A-4FF8-B54F-665CDA0BE137}"/>
              </a:ext>
            </a:extLst>
          </p:cNvPr>
          <p:cNvSpPr/>
          <p:nvPr/>
        </p:nvSpPr>
        <p:spPr>
          <a:xfrm>
            <a:off x="10829925" y="2109985"/>
            <a:ext cx="542925" cy="13802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8BD5F1-4B35-4FB5-99C4-6AA9B7D1844E}"/>
              </a:ext>
            </a:extLst>
          </p:cNvPr>
          <p:cNvSpPr txBox="1"/>
          <p:nvPr/>
        </p:nvSpPr>
        <p:spPr>
          <a:xfrm>
            <a:off x="6227612" y="3619551"/>
            <a:ext cx="3553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গসাগু ১৫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CBA5C9-EA6E-4E92-A27C-F8783FD73D70}"/>
              </a:ext>
            </a:extLst>
          </p:cNvPr>
          <p:cNvSpPr txBox="1"/>
          <p:nvPr/>
        </p:nvSpPr>
        <p:spPr>
          <a:xfrm>
            <a:off x="329270" y="4776896"/>
            <a:ext cx="346687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গসাগু ১৫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FDF7C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7" grpId="0"/>
      <p:bldP spid="9" grpId="0"/>
      <p:bldP spid="10" grpId="0"/>
      <p:bldP spid="11" grpId="0"/>
      <p:bldP spid="12" grpId="0" animBg="1"/>
      <p:bldP spid="14" grpId="0"/>
      <p:bldP spid="15" grpId="0"/>
      <p:bldP spid="16" grpId="0"/>
      <p:bldP spid="18" grpId="0" animBg="1"/>
      <p:bldP spid="19" grpId="0"/>
      <p:bldP spid="20" grpId="0"/>
      <p:bldP spid="21" grpId="0"/>
      <p:bldP spid="22" grpId="0" animBg="1"/>
      <p:bldP spid="22" grpId="1" animBg="1"/>
      <p:bldP spid="23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C5D473-8265-4E6E-A92D-437B57A243D2}"/>
              </a:ext>
            </a:extLst>
          </p:cNvPr>
          <p:cNvSpPr txBox="1"/>
          <p:nvPr/>
        </p:nvSpPr>
        <p:spPr>
          <a:xfrm>
            <a:off x="1239864" y="1594537"/>
            <a:ext cx="153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   ১৬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CFC6D8-A01C-47AA-A8B0-17249D08D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1039323" y="1624334"/>
            <a:ext cx="1731585" cy="55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E7DAA3-E336-4A0C-BFD1-5273EABD592E}"/>
              </a:ext>
            </a:extLst>
          </p:cNvPr>
          <p:cNvSpPr txBox="1"/>
          <p:nvPr/>
        </p:nvSpPr>
        <p:spPr>
          <a:xfrm>
            <a:off x="1239864" y="804828"/>
            <a:ext cx="705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এবং ১৬ এর গরিষ্ঠ সাধারণ গুণনীয়ক নির্ণয়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C1E28-687A-48A8-A9DE-1E7763AB2771}"/>
              </a:ext>
            </a:extLst>
          </p:cNvPr>
          <p:cNvSpPr txBox="1"/>
          <p:nvPr/>
        </p:nvSpPr>
        <p:spPr>
          <a:xfrm>
            <a:off x="2971449" y="1624334"/>
            <a:ext cx="57498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D2E42-62CA-46BD-8AE6-7529674BC7FF}"/>
              </a:ext>
            </a:extLst>
          </p:cNvPr>
          <p:cNvSpPr txBox="1"/>
          <p:nvPr/>
        </p:nvSpPr>
        <p:spPr>
          <a:xfrm>
            <a:off x="782431" y="2691134"/>
            <a:ext cx="72393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১৫, ১৬ এর ১ ভিন্ন কোন মৌলিক সাধারণ গুণনীয়ক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FCCF51-A88F-40D5-8DF2-1BBE9C898E90}"/>
              </a:ext>
            </a:extLst>
          </p:cNvPr>
          <p:cNvSpPr txBox="1"/>
          <p:nvPr/>
        </p:nvSpPr>
        <p:spPr>
          <a:xfrm>
            <a:off x="782432" y="3516876"/>
            <a:ext cx="8541678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সংখ্যাগুলোর কোন মৌলিক সাধারণ গুণনীয়ক না থাকে, তাহলে তাদের গসাগু হবে সংখ্যাগুলোর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5C75F-9F54-40FA-8189-D5FF5CB35A45}"/>
              </a:ext>
            </a:extLst>
          </p:cNvPr>
          <p:cNvSpPr txBox="1"/>
          <p:nvPr/>
        </p:nvSpPr>
        <p:spPr>
          <a:xfrm>
            <a:off x="782431" y="4941278"/>
            <a:ext cx="481480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১৫ এবং ১৬ এর গসাগু = 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E7E687A-DCEE-4BCA-9129-3D23E6202D22}"/>
              </a:ext>
            </a:extLst>
          </p:cNvPr>
          <p:cNvSpPr txBox="1"/>
          <p:nvPr/>
        </p:nvSpPr>
        <p:spPr>
          <a:xfrm>
            <a:off x="9047835" y="2410213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1A0BCAF7-599C-4E11-B36C-0C723475B0AD}"/>
              </a:ext>
            </a:extLst>
          </p:cNvPr>
          <p:cNvSpPr/>
          <p:nvPr/>
        </p:nvSpPr>
        <p:spPr>
          <a:xfrm>
            <a:off x="8371357" y="1708198"/>
            <a:ext cx="706582" cy="1062547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7E76DD-E34B-4552-9F36-48ACA4AA6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22038" y="2017717"/>
            <a:ext cx="2409406" cy="552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E861C-BD29-43E1-9985-25DBB78B671D}"/>
              </a:ext>
            </a:extLst>
          </p:cNvPr>
          <p:cNvSpPr txBox="1"/>
          <p:nvPr/>
        </p:nvSpPr>
        <p:spPr>
          <a:xfrm>
            <a:off x="2351749" y="777119"/>
            <a:ext cx="767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৫৬, ২৮ এবং ৪২ এর লঘিষ্ঠ সাধারণ গুণিতক নির্ণয়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8C9F4-B749-4371-95EC-3FF166A79933}"/>
              </a:ext>
            </a:extLst>
          </p:cNvPr>
          <p:cNvSpPr txBox="1"/>
          <p:nvPr/>
        </p:nvSpPr>
        <p:spPr>
          <a:xfrm>
            <a:off x="8940519" y="1591964"/>
            <a:ext cx="268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৫৬,  ২৮,  ৪২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023E7-04E8-4B6A-99E4-A197724C5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8618810" y="1624273"/>
            <a:ext cx="2409406" cy="5524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E7BFE-E33F-4C76-9248-3787D8DCA2C5}"/>
              </a:ext>
            </a:extLst>
          </p:cNvPr>
          <p:cNvSpPr txBox="1"/>
          <p:nvPr/>
        </p:nvSpPr>
        <p:spPr>
          <a:xfrm>
            <a:off x="699307" y="1385662"/>
            <a:ext cx="574987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সংখ্যাগুলোর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51DFB4-CBDA-4228-B423-B1C66B1639C9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6449178" y="1878660"/>
            <a:ext cx="2114892" cy="45611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1144158-E735-4051-950A-EE9A06473D2B}"/>
              </a:ext>
            </a:extLst>
          </p:cNvPr>
          <p:cNvSpPr txBox="1"/>
          <p:nvPr/>
        </p:nvSpPr>
        <p:spPr>
          <a:xfrm>
            <a:off x="8564068" y="1586273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241AD-8A16-4C75-AE0B-A5F36D38A070}"/>
              </a:ext>
            </a:extLst>
          </p:cNvPr>
          <p:cNvSpPr txBox="1"/>
          <p:nvPr/>
        </p:nvSpPr>
        <p:spPr>
          <a:xfrm>
            <a:off x="9047835" y="1980195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1B060-0EF3-4784-819D-5F5B75B30D19}"/>
              </a:ext>
            </a:extLst>
          </p:cNvPr>
          <p:cNvSpPr txBox="1"/>
          <p:nvPr/>
        </p:nvSpPr>
        <p:spPr>
          <a:xfrm>
            <a:off x="9798569" y="1980195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2690C4-D57F-49AC-A337-7B0FBAC916B4}"/>
              </a:ext>
            </a:extLst>
          </p:cNvPr>
          <p:cNvSpPr txBox="1"/>
          <p:nvPr/>
        </p:nvSpPr>
        <p:spPr>
          <a:xfrm>
            <a:off x="10445353" y="1980195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698EB4-8EDB-4E38-AB0B-C955914B6303}"/>
              </a:ext>
            </a:extLst>
          </p:cNvPr>
          <p:cNvSpPr txBox="1"/>
          <p:nvPr/>
        </p:nvSpPr>
        <p:spPr>
          <a:xfrm>
            <a:off x="8577349" y="1993696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5C6A6-CBD1-441A-A888-95BEEB78BBEE}"/>
              </a:ext>
            </a:extLst>
          </p:cNvPr>
          <p:cNvSpPr txBox="1"/>
          <p:nvPr/>
        </p:nvSpPr>
        <p:spPr>
          <a:xfrm>
            <a:off x="9798569" y="2410213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279CC0-03C7-4029-8DBC-B2BA4CBEDCDA}"/>
              </a:ext>
            </a:extLst>
          </p:cNvPr>
          <p:cNvSpPr txBox="1"/>
          <p:nvPr/>
        </p:nvSpPr>
        <p:spPr>
          <a:xfrm>
            <a:off x="10445353" y="2410213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AB7481-86A0-4056-B529-A56A36228088}"/>
              </a:ext>
            </a:extLst>
          </p:cNvPr>
          <p:cNvSpPr txBox="1"/>
          <p:nvPr/>
        </p:nvSpPr>
        <p:spPr>
          <a:xfrm>
            <a:off x="699307" y="2520983"/>
            <a:ext cx="5749871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২) যথন সবগুলো সংখ্যার কোন সাধারণ গুণনীয়ক না থাকে তখন ভাগ করা বন্ধ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E65716-4DDD-42FA-A065-6936EC54846E}"/>
                  </a:ext>
                </a:extLst>
              </p:cNvPr>
              <p:cNvSpPr txBox="1"/>
              <p:nvPr/>
            </p:nvSpPr>
            <p:spPr>
              <a:xfrm>
                <a:off x="699307" y="3545534"/>
                <a:ext cx="5749871" cy="156966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৩) সাধারণ মৌলিক উৎপাদকগুলো গুণ করিঃ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৭ = ১৪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 হলো ৫৬, ২৮ এবং ৪২ এর গসাগু।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E65716-4DDD-42FA-A065-6936EC548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07" y="3545534"/>
                <a:ext cx="5749871" cy="1569660"/>
              </a:xfrm>
              <a:prstGeom prst="rect">
                <a:avLst/>
              </a:prstGeom>
              <a:blipFill>
                <a:blip r:embed="rId3"/>
                <a:stretch>
                  <a:fillRect l="-2754" t="-5039" r="-243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29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6" grpId="0"/>
      <p:bldP spid="8" grpId="0" animBg="1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268AF8-C447-438C-B6BF-34CC5561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15" y="1634837"/>
            <a:ext cx="10918499" cy="344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71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EF2B6B0A-93D0-444E-82CC-9E0A9CA65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7541748" y="3795909"/>
            <a:ext cx="2409406" cy="552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13B80-521C-4595-AEB6-BD10A93B6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457" y1="36943" x2="67391" y2="43737"/>
                        <a14:foregroundMark x1="49022" y1="38854" x2="52500" y2="43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8644" t="4194" r="19617" b="12425"/>
          <a:stretch/>
        </p:blipFill>
        <p:spPr>
          <a:xfrm>
            <a:off x="9662930" y="424872"/>
            <a:ext cx="2058016" cy="177393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2345CED-BF00-45ED-A4C5-D8FB3B204CEF}"/>
              </a:ext>
            </a:extLst>
          </p:cNvPr>
          <p:cNvSpPr/>
          <p:nvPr/>
        </p:nvSpPr>
        <p:spPr>
          <a:xfrm>
            <a:off x="10549824" y="546408"/>
            <a:ext cx="296247" cy="73224"/>
          </a:xfrm>
          <a:custGeom>
            <a:avLst/>
            <a:gdLst>
              <a:gd name="connsiteX0" fmla="*/ 76550 w 657575"/>
              <a:gd name="connsiteY0" fmla="*/ 69850 h 285390"/>
              <a:gd name="connsiteX1" fmla="*/ 51150 w 657575"/>
              <a:gd name="connsiteY1" fmla="*/ 76200 h 285390"/>
              <a:gd name="connsiteX2" fmla="*/ 32100 w 657575"/>
              <a:gd name="connsiteY2" fmla="*/ 88900 h 285390"/>
              <a:gd name="connsiteX3" fmla="*/ 9875 w 657575"/>
              <a:gd name="connsiteY3" fmla="*/ 114300 h 285390"/>
              <a:gd name="connsiteX4" fmla="*/ 6700 w 657575"/>
              <a:gd name="connsiteY4" fmla="*/ 180975 h 285390"/>
              <a:gd name="connsiteX5" fmla="*/ 9875 w 657575"/>
              <a:gd name="connsiteY5" fmla="*/ 193675 h 285390"/>
              <a:gd name="connsiteX6" fmla="*/ 32100 w 657575"/>
              <a:gd name="connsiteY6" fmla="*/ 209550 h 285390"/>
              <a:gd name="connsiteX7" fmla="*/ 41625 w 657575"/>
              <a:gd name="connsiteY7" fmla="*/ 219075 h 285390"/>
              <a:gd name="connsiteX8" fmla="*/ 60675 w 657575"/>
              <a:gd name="connsiteY8" fmla="*/ 228600 h 285390"/>
              <a:gd name="connsiteX9" fmla="*/ 70200 w 657575"/>
              <a:gd name="connsiteY9" fmla="*/ 234950 h 285390"/>
              <a:gd name="connsiteX10" fmla="*/ 98775 w 657575"/>
              <a:gd name="connsiteY10" fmla="*/ 244475 h 285390"/>
              <a:gd name="connsiteX11" fmla="*/ 108300 w 657575"/>
              <a:gd name="connsiteY11" fmla="*/ 254000 h 285390"/>
              <a:gd name="connsiteX12" fmla="*/ 171800 w 657575"/>
              <a:gd name="connsiteY12" fmla="*/ 263525 h 285390"/>
              <a:gd name="connsiteX13" fmla="*/ 197200 w 657575"/>
              <a:gd name="connsiteY13" fmla="*/ 269875 h 285390"/>
              <a:gd name="connsiteX14" fmla="*/ 209900 w 657575"/>
              <a:gd name="connsiteY14" fmla="*/ 273050 h 285390"/>
              <a:gd name="connsiteX15" fmla="*/ 219425 w 657575"/>
              <a:gd name="connsiteY15" fmla="*/ 276225 h 285390"/>
              <a:gd name="connsiteX16" fmla="*/ 355950 w 657575"/>
              <a:gd name="connsiteY16" fmla="*/ 279400 h 285390"/>
              <a:gd name="connsiteX17" fmla="*/ 467075 w 657575"/>
              <a:gd name="connsiteY17" fmla="*/ 269875 h 285390"/>
              <a:gd name="connsiteX18" fmla="*/ 476600 w 657575"/>
              <a:gd name="connsiteY18" fmla="*/ 263525 h 285390"/>
              <a:gd name="connsiteX19" fmla="*/ 508350 w 657575"/>
              <a:gd name="connsiteY19" fmla="*/ 260350 h 285390"/>
              <a:gd name="connsiteX20" fmla="*/ 549625 w 657575"/>
              <a:gd name="connsiteY20" fmla="*/ 250825 h 285390"/>
              <a:gd name="connsiteX21" fmla="*/ 581375 w 657575"/>
              <a:gd name="connsiteY21" fmla="*/ 241300 h 285390"/>
              <a:gd name="connsiteX22" fmla="*/ 590900 w 657575"/>
              <a:gd name="connsiteY22" fmla="*/ 234950 h 285390"/>
              <a:gd name="connsiteX23" fmla="*/ 613125 w 657575"/>
              <a:gd name="connsiteY23" fmla="*/ 228600 h 285390"/>
              <a:gd name="connsiteX24" fmla="*/ 625825 w 657575"/>
              <a:gd name="connsiteY24" fmla="*/ 219075 h 285390"/>
              <a:gd name="connsiteX25" fmla="*/ 632175 w 657575"/>
              <a:gd name="connsiteY25" fmla="*/ 209550 h 285390"/>
              <a:gd name="connsiteX26" fmla="*/ 641700 w 657575"/>
              <a:gd name="connsiteY26" fmla="*/ 203200 h 285390"/>
              <a:gd name="connsiteX27" fmla="*/ 657575 w 657575"/>
              <a:gd name="connsiteY27" fmla="*/ 184150 h 285390"/>
              <a:gd name="connsiteX28" fmla="*/ 651225 w 657575"/>
              <a:gd name="connsiteY28" fmla="*/ 149225 h 285390"/>
              <a:gd name="connsiteX29" fmla="*/ 635350 w 657575"/>
              <a:gd name="connsiteY29" fmla="*/ 127000 h 285390"/>
              <a:gd name="connsiteX30" fmla="*/ 622650 w 657575"/>
              <a:gd name="connsiteY30" fmla="*/ 98425 h 285390"/>
              <a:gd name="connsiteX31" fmla="*/ 619475 w 657575"/>
              <a:gd name="connsiteY31" fmla="*/ 85725 h 285390"/>
              <a:gd name="connsiteX32" fmla="*/ 616300 w 657575"/>
              <a:gd name="connsiteY32" fmla="*/ 76200 h 285390"/>
              <a:gd name="connsiteX33" fmla="*/ 613125 w 657575"/>
              <a:gd name="connsiteY33" fmla="*/ 50800 h 285390"/>
              <a:gd name="connsiteX34" fmla="*/ 597250 w 657575"/>
              <a:gd name="connsiteY34" fmla="*/ 0 h 285390"/>
              <a:gd name="connsiteX35" fmla="*/ 594075 w 657575"/>
              <a:gd name="connsiteY35" fmla="*/ 19050 h 285390"/>
              <a:gd name="connsiteX36" fmla="*/ 581375 w 657575"/>
              <a:gd name="connsiteY36" fmla="*/ 25400 h 285390"/>
              <a:gd name="connsiteX37" fmla="*/ 568675 w 657575"/>
              <a:gd name="connsiteY37" fmla="*/ 34925 h 285390"/>
              <a:gd name="connsiteX38" fmla="*/ 562325 w 657575"/>
              <a:gd name="connsiteY38" fmla="*/ 53975 h 285390"/>
              <a:gd name="connsiteX39" fmla="*/ 536925 w 657575"/>
              <a:gd name="connsiteY39" fmla="*/ 60325 h 285390"/>
              <a:gd name="connsiteX40" fmla="*/ 517875 w 657575"/>
              <a:gd name="connsiteY40" fmla="*/ 66675 h 285390"/>
              <a:gd name="connsiteX41" fmla="*/ 495650 w 657575"/>
              <a:gd name="connsiteY41" fmla="*/ 73025 h 285390"/>
              <a:gd name="connsiteX42" fmla="*/ 327375 w 657575"/>
              <a:gd name="connsiteY42" fmla="*/ 69850 h 285390"/>
              <a:gd name="connsiteX43" fmla="*/ 314675 w 657575"/>
              <a:gd name="connsiteY43" fmla="*/ 66675 h 285390"/>
              <a:gd name="connsiteX44" fmla="*/ 76550 w 657575"/>
              <a:gd name="connsiteY44" fmla="*/ 69850 h 285390"/>
              <a:gd name="connsiteX0" fmla="*/ 76550 w 657575"/>
              <a:gd name="connsiteY0" fmla="*/ 69850 h 285390"/>
              <a:gd name="connsiteX1" fmla="*/ 51150 w 657575"/>
              <a:gd name="connsiteY1" fmla="*/ 76200 h 285390"/>
              <a:gd name="connsiteX2" fmla="*/ 32100 w 657575"/>
              <a:gd name="connsiteY2" fmla="*/ 88900 h 285390"/>
              <a:gd name="connsiteX3" fmla="*/ 9875 w 657575"/>
              <a:gd name="connsiteY3" fmla="*/ 114300 h 285390"/>
              <a:gd name="connsiteX4" fmla="*/ 6700 w 657575"/>
              <a:gd name="connsiteY4" fmla="*/ 180975 h 285390"/>
              <a:gd name="connsiteX5" fmla="*/ 9875 w 657575"/>
              <a:gd name="connsiteY5" fmla="*/ 193675 h 285390"/>
              <a:gd name="connsiteX6" fmla="*/ 32100 w 657575"/>
              <a:gd name="connsiteY6" fmla="*/ 209550 h 285390"/>
              <a:gd name="connsiteX7" fmla="*/ 41625 w 657575"/>
              <a:gd name="connsiteY7" fmla="*/ 219075 h 285390"/>
              <a:gd name="connsiteX8" fmla="*/ 60675 w 657575"/>
              <a:gd name="connsiteY8" fmla="*/ 228600 h 285390"/>
              <a:gd name="connsiteX9" fmla="*/ 70200 w 657575"/>
              <a:gd name="connsiteY9" fmla="*/ 234950 h 285390"/>
              <a:gd name="connsiteX10" fmla="*/ 98775 w 657575"/>
              <a:gd name="connsiteY10" fmla="*/ 244475 h 285390"/>
              <a:gd name="connsiteX11" fmla="*/ 108300 w 657575"/>
              <a:gd name="connsiteY11" fmla="*/ 254000 h 285390"/>
              <a:gd name="connsiteX12" fmla="*/ 171800 w 657575"/>
              <a:gd name="connsiteY12" fmla="*/ 263525 h 285390"/>
              <a:gd name="connsiteX13" fmla="*/ 197200 w 657575"/>
              <a:gd name="connsiteY13" fmla="*/ 269875 h 285390"/>
              <a:gd name="connsiteX14" fmla="*/ 209900 w 657575"/>
              <a:gd name="connsiteY14" fmla="*/ 273050 h 285390"/>
              <a:gd name="connsiteX15" fmla="*/ 219425 w 657575"/>
              <a:gd name="connsiteY15" fmla="*/ 276225 h 285390"/>
              <a:gd name="connsiteX16" fmla="*/ 355950 w 657575"/>
              <a:gd name="connsiteY16" fmla="*/ 279400 h 285390"/>
              <a:gd name="connsiteX17" fmla="*/ 467075 w 657575"/>
              <a:gd name="connsiteY17" fmla="*/ 269875 h 285390"/>
              <a:gd name="connsiteX18" fmla="*/ 476600 w 657575"/>
              <a:gd name="connsiteY18" fmla="*/ 263525 h 285390"/>
              <a:gd name="connsiteX19" fmla="*/ 508350 w 657575"/>
              <a:gd name="connsiteY19" fmla="*/ 260350 h 285390"/>
              <a:gd name="connsiteX20" fmla="*/ 549625 w 657575"/>
              <a:gd name="connsiteY20" fmla="*/ 250825 h 285390"/>
              <a:gd name="connsiteX21" fmla="*/ 581375 w 657575"/>
              <a:gd name="connsiteY21" fmla="*/ 241300 h 285390"/>
              <a:gd name="connsiteX22" fmla="*/ 590900 w 657575"/>
              <a:gd name="connsiteY22" fmla="*/ 234950 h 285390"/>
              <a:gd name="connsiteX23" fmla="*/ 613125 w 657575"/>
              <a:gd name="connsiteY23" fmla="*/ 228600 h 285390"/>
              <a:gd name="connsiteX24" fmla="*/ 625825 w 657575"/>
              <a:gd name="connsiteY24" fmla="*/ 219075 h 285390"/>
              <a:gd name="connsiteX25" fmla="*/ 632175 w 657575"/>
              <a:gd name="connsiteY25" fmla="*/ 209550 h 285390"/>
              <a:gd name="connsiteX26" fmla="*/ 641700 w 657575"/>
              <a:gd name="connsiteY26" fmla="*/ 203200 h 285390"/>
              <a:gd name="connsiteX27" fmla="*/ 657575 w 657575"/>
              <a:gd name="connsiteY27" fmla="*/ 184150 h 285390"/>
              <a:gd name="connsiteX28" fmla="*/ 651225 w 657575"/>
              <a:gd name="connsiteY28" fmla="*/ 149225 h 285390"/>
              <a:gd name="connsiteX29" fmla="*/ 635350 w 657575"/>
              <a:gd name="connsiteY29" fmla="*/ 127000 h 285390"/>
              <a:gd name="connsiteX30" fmla="*/ 622650 w 657575"/>
              <a:gd name="connsiteY30" fmla="*/ 98425 h 285390"/>
              <a:gd name="connsiteX31" fmla="*/ 619475 w 657575"/>
              <a:gd name="connsiteY31" fmla="*/ 85725 h 285390"/>
              <a:gd name="connsiteX32" fmla="*/ 616300 w 657575"/>
              <a:gd name="connsiteY32" fmla="*/ 76200 h 285390"/>
              <a:gd name="connsiteX33" fmla="*/ 613125 w 657575"/>
              <a:gd name="connsiteY33" fmla="*/ 50800 h 285390"/>
              <a:gd name="connsiteX34" fmla="*/ 597250 w 657575"/>
              <a:gd name="connsiteY34" fmla="*/ 0 h 285390"/>
              <a:gd name="connsiteX35" fmla="*/ 594075 w 657575"/>
              <a:gd name="connsiteY35" fmla="*/ 19050 h 285390"/>
              <a:gd name="connsiteX36" fmla="*/ 581375 w 657575"/>
              <a:gd name="connsiteY36" fmla="*/ 25400 h 285390"/>
              <a:gd name="connsiteX37" fmla="*/ 568675 w 657575"/>
              <a:gd name="connsiteY37" fmla="*/ 34925 h 285390"/>
              <a:gd name="connsiteX38" fmla="*/ 562325 w 657575"/>
              <a:gd name="connsiteY38" fmla="*/ 53975 h 285390"/>
              <a:gd name="connsiteX39" fmla="*/ 536925 w 657575"/>
              <a:gd name="connsiteY39" fmla="*/ 60325 h 285390"/>
              <a:gd name="connsiteX40" fmla="*/ 517875 w 657575"/>
              <a:gd name="connsiteY40" fmla="*/ 66675 h 285390"/>
              <a:gd name="connsiteX41" fmla="*/ 495650 w 657575"/>
              <a:gd name="connsiteY41" fmla="*/ 73025 h 285390"/>
              <a:gd name="connsiteX42" fmla="*/ 327375 w 657575"/>
              <a:gd name="connsiteY42" fmla="*/ 69850 h 285390"/>
              <a:gd name="connsiteX43" fmla="*/ 314675 w 657575"/>
              <a:gd name="connsiteY43" fmla="*/ 66675 h 285390"/>
              <a:gd name="connsiteX44" fmla="*/ 76550 w 657575"/>
              <a:gd name="connsiteY44" fmla="*/ 69850 h 285390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351 h 285891"/>
              <a:gd name="connsiteX1" fmla="*/ 51150 w 657575"/>
              <a:gd name="connsiteY1" fmla="*/ 76701 h 285891"/>
              <a:gd name="connsiteX2" fmla="*/ 32100 w 657575"/>
              <a:gd name="connsiteY2" fmla="*/ 89401 h 285891"/>
              <a:gd name="connsiteX3" fmla="*/ 9875 w 657575"/>
              <a:gd name="connsiteY3" fmla="*/ 114801 h 285891"/>
              <a:gd name="connsiteX4" fmla="*/ 6700 w 657575"/>
              <a:gd name="connsiteY4" fmla="*/ 181476 h 285891"/>
              <a:gd name="connsiteX5" fmla="*/ 9875 w 657575"/>
              <a:gd name="connsiteY5" fmla="*/ 194176 h 285891"/>
              <a:gd name="connsiteX6" fmla="*/ 32100 w 657575"/>
              <a:gd name="connsiteY6" fmla="*/ 210051 h 285891"/>
              <a:gd name="connsiteX7" fmla="*/ 41625 w 657575"/>
              <a:gd name="connsiteY7" fmla="*/ 219576 h 285891"/>
              <a:gd name="connsiteX8" fmla="*/ 60675 w 657575"/>
              <a:gd name="connsiteY8" fmla="*/ 229101 h 285891"/>
              <a:gd name="connsiteX9" fmla="*/ 70200 w 657575"/>
              <a:gd name="connsiteY9" fmla="*/ 235451 h 285891"/>
              <a:gd name="connsiteX10" fmla="*/ 98775 w 657575"/>
              <a:gd name="connsiteY10" fmla="*/ 244976 h 285891"/>
              <a:gd name="connsiteX11" fmla="*/ 108300 w 657575"/>
              <a:gd name="connsiteY11" fmla="*/ 254501 h 285891"/>
              <a:gd name="connsiteX12" fmla="*/ 171800 w 657575"/>
              <a:gd name="connsiteY12" fmla="*/ 264026 h 285891"/>
              <a:gd name="connsiteX13" fmla="*/ 197200 w 657575"/>
              <a:gd name="connsiteY13" fmla="*/ 270376 h 285891"/>
              <a:gd name="connsiteX14" fmla="*/ 209900 w 657575"/>
              <a:gd name="connsiteY14" fmla="*/ 273551 h 285891"/>
              <a:gd name="connsiteX15" fmla="*/ 219425 w 657575"/>
              <a:gd name="connsiteY15" fmla="*/ 276726 h 285891"/>
              <a:gd name="connsiteX16" fmla="*/ 355950 w 657575"/>
              <a:gd name="connsiteY16" fmla="*/ 279901 h 285891"/>
              <a:gd name="connsiteX17" fmla="*/ 467075 w 657575"/>
              <a:gd name="connsiteY17" fmla="*/ 270376 h 285891"/>
              <a:gd name="connsiteX18" fmla="*/ 476600 w 657575"/>
              <a:gd name="connsiteY18" fmla="*/ 264026 h 285891"/>
              <a:gd name="connsiteX19" fmla="*/ 508350 w 657575"/>
              <a:gd name="connsiteY19" fmla="*/ 260851 h 285891"/>
              <a:gd name="connsiteX20" fmla="*/ 549625 w 657575"/>
              <a:gd name="connsiteY20" fmla="*/ 251326 h 285891"/>
              <a:gd name="connsiteX21" fmla="*/ 581375 w 657575"/>
              <a:gd name="connsiteY21" fmla="*/ 241801 h 285891"/>
              <a:gd name="connsiteX22" fmla="*/ 590900 w 657575"/>
              <a:gd name="connsiteY22" fmla="*/ 235451 h 285891"/>
              <a:gd name="connsiteX23" fmla="*/ 613125 w 657575"/>
              <a:gd name="connsiteY23" fmla="*/ 229101 h 285891"/>
              <a:gd name="connsiteX24" fmla="*/ 625825 w 657575"/>
              <a:gd name="connsiteY24" fmla="*/ 219576 h 285891"/>
              <a:gd name="connsiteX25" fmla="*/ 632175 w 657575"/>
              <a:gd name="connsiteY25" fmla="*/ 210051 h 285891"/>
              <a:gd name="connsiteX26" fmla="*/ 641700 w 657575"/>
              <a:gd name="connsiteY26" fmla="*/ 203701 h 285891"/>
              <a:gd name="connsiteX27" fmla="*/ 657575 w 657575"/>
              <a:gd name="connsiteY27" fmla="*/ 184651 h 285891"/>
              <a:gd name="connsiteX28" fmla="*/ 651225 w 657575"/>
              <a:gd name="connsiteY28" fmla="*/ 149726 h 285891"/>
              <a:gd name="connsiteX29" fmla="*/ 635350 w 657575"/>
              <a:gd name="connsiteY29" fmla="*/ 127501 h 285891"/>
              <a:gd name="connsiteX30" fmla="*/ 622650 w 657575"/>
              <a:gd name="connsiteY30" fmla="*/ 98926 h 285891"/>
              <a:gd name="connsiteX31" fmla="*/ 619475 w 657575"/>
              <a:gd name="connsiteY31" fmla="*/ 86226 h 285891"/>
              <a:gd name="connsiteX32" fmla="*/ 616300 w 657575"/>
              <a:gd name="connsiteY32" fmla="*/ 76701 h 285891"/>
              <a:gd name="connsiteX33" fmla="*/ 613125 w 657575"/>
              <a:gd name="connsiteY33" fmla="*/ 51301 h 285891"/>
              <a:gd name="connsiteX34" fmla="*/ 597250 w 657575"/>
              <a:gd name="connsiteY34" fmla="*/ 501 h 285891"/>
              <a:gd name="connsiteX35" fmla="*/ 581375 w 657575"/>
              <a:gd name="connsiteY35" fmla="*/ 25901 h 285891"/>
              <a:gd name="connsiteX36" fmla="*/ 568675 w 657575"/>
              <a:gd name="connsiteY36" fmla="*/ 35426 h 285891"/>
              <a:gd name="connsiteX37" fmla="*/ 562325 w 657575"/>
              <a:gd name="connsiteY37" fmla="*/ 54476 h 285891"/>
              <a:gd name="connsiteX38" fmla="*/ 536925 w 657575"/>
              <a:gd name="connsiteY38" fmla="*/ 60826 h 285891"/>
              <a:gd name="connsiteX39" fmla="*/ 517875 w 657575"/>
              <a:gd name="connsiteY39" fmla="*/ 67176 h 285891"/>
              <a:gd name="connsiteX40" fmla="*/ 495650 w 657575"/>
              <a:gd name="connsiteY40" fmla="*/ 73526 h 285891"/>
              <a:gd name="connsiteX41" fmla="*/ 327375 w 657575"/>
              <a:gd name="connsiteY41" fmla="*/ 70351 h 285891"/>
              <a:gd name="connsiteX42" fmla="*/ 314675 w 657575"/>
              <a:gd name="connsiteY42" fmla="*/ 67176 h 285891"/>
              <a:gd name="connsiteX43" fmla="*/ 76550 w 657575"/>
              <a:gd name="connsiteY43" fmla="*/ 70351 h 285891"/>
              <a:gd name="connsiteX0" fmla="*/ 76550 w 657575"/>
              <a:gd name="connsiteY0" fmla="*/ 70415 h 285955"/>
              <a:gd name="connsiteX1" fmla="*/ 51150 w 657575"/>
              <a:gd name="connsiteY1" fmla="*/ 76765 h 285955"/>
              <a:gd name="connsiteX2" fmla="*/ 32100 w 657575"/>
              <a:gd name="connsiteY2" fmla="*/ 89465 h 285955"/>
              <a:gd name="connsiteX3" fmla="*/ 9875 w 657575"/>
              <a:gd name="connsiteY3" fmla="*/ 114865 h 285955"/>
              <a:gd name="connsiteX4" fmla="*/ 6700 w 657575"/>
              <a:gd name="connsiteY4" fmla="*/ 181540 h 285955"/>
              <a:gd name="connsiteX5" fmla="*/ 9875 w 657575"/>
              <a:gd name="connsiteY5" fmla="*/ 194240 h 285955"/>
              <a:gd name="connsiteX6" fmla="*/ 32100 w 657575"/>
              <a:gd name="connsiteY6" fmla="*/ 210115 h 285955"/>
              <a:gd name="connsiteX7" fmla="*/ 41625 w 657575"/>
              <a:gd name="connsiteY7" fmla="*/ 219640 h 285955"/>
              <a:gd name="connsiteX8" fmla="*/ 60675 w 657575"/>
              <a:gd name="connsiteY8" fmla="*/ 229165 h 285955"/>
              <a:gd name="connsiteX9" fmla="*/ 70200 w 657575"/>
              <a:gd name="connsiteY9" fmla="*/ 235515 h 285955"/>
              <a:gd name="connsiteX10" fmla="*/ 98775 w 657575"/>
              <a:gd name="connsiteY10" fmla="*/ 245040 h 285955"/>
              <a:gd name="connsiteX11" fmla="*/ 108300 w 657575"/>
              <a:gd name="connsiteY11" fmla="*/ 254565 h 285955"/>
              <a:gd name="connsiteX12" fmla="*/ 171800 w 657575"/>
              <a:gd name="connsiteY12" fmla="*/ 264090 h 285955"/>
              <a:gd name="connsiteX13" fmla="*/ 197200 w 657575"/>
              <a:gd name="connsiteY13" fmla="*/ 270440 h 285955"/>
              <a:gd name="connsiteX14" fmla="*/ 209900 w 657575"/>
              <a:gd name="connsiteY14" fmla="*/ 273615 h 285955"/>
              <a:gd name="connsiteX15" fmla="*/ 219425 w 657575"/>
              <a:gd name="connsiteY15" fmla="*/ 276790 h 285955"/>
              <a:gd name="connsiteX16" fmla="*/ 355950 w 657575"/>
              <a:gd name="connsiteY16" fmla="*/ 279965 h 285955"/>
              <a:gd name="connsiteX17" fmla="*/ 467075 w 657575"/>
              <a:gd name="connsiteY17" fmla="*/ 270440 h 285955"/>
              <a:gd name="connsiteX18" fmla="*/ 476600 w 657575"/>
              <a:gd name="connsiteY18" fmla="*/ 264090 h 285955"/>
              <a:gd name="connsiteX19" fmla="*/ 508350 w 657575"/>
              <a:gd name="connsiteY19" fmla="*/ 260915 h 285955"/>
              <a:gd name="connsiteX20" fmla="*/ 549625 w 657575"/>
              <a:gd name="connsiteY20" fmla="*/ 251390 h 285955"/>
              <a:gd name="connsiteX21" fmla="*/ 581375 w 657575"/>
              <a:gd name="connsiteY21" fmla="*/ 241865 h 285955"/>
              <a:gd name="connsiteX22" fmla="*/ 590900 w 657575"/>
              <a:gd name="connsiteY22" fmla="*/ 235515 h 285955"/>
              <a:gd name="connsiteX23" fmla="*/ 613125 w 657575"/>
              <a:gd name="connsiteY23" fmla="*/ 229165 h 285955"/>
              <a:gd name="connsiteX24" fmla="*/ 625825 w 657575"/>
              <a:gd name="connsiteY24" fmla="*/ 219640 h 285955"/>
              <a:gd name="connsiteX25" fmla="*/ 632175 w 657575"/>
              <a:gd name="connsiteY25" fmla="*/ 210115 h 285955"/>
              <a:gd name="connsiteX26" fmla="*/ 641700 w 657575"/>
              <a:gd name="connsiteY26" fmla="*/ 203765 h 285955"/>
              <a:gd name="connsiteX27" fmla="*/ 657575 w 657575"/>
              <a:gd name="connsiteY27" fmla="*/ 184715 h 285955"/>
              <a:gd name="connsiteX28" fmla="*/ 651225 w 657575"/>
              <a:gd name="connsiteY28" fmla="*/ 149790 h 285955"/>
              <a:gd name="connsiteX29" fmla="*/ 635350 w 657575"/>
              <a:gd name="connsiteY29" fmla="*/ 127565 h 285955"/>
              <a:gd name="connsiteX30" fmla="*/ 622650 w 657575"/>
              <a:gd name="connsiteY30" fmla="*/ 98990 h 285955"/>
              <a:gd name="connsiteX31" fmla="*/ 619475 w 657575"/>
              <a:gd name="connsiteY31" fmla="*/ 86290 h 285955"/>
              <a:gd name="connsiteX32" fmla="*/ 616300 w 657575"/>
              <a:gd name="connsiteY32" fmla="*/ 76765 h 285955"/>
              <a:gd name="connsiteX33" fmla="*/ 613125 w 657575"/>
              <a:gd name="connsiteY33" fmla="*/ 51365 h 285955"/>
              <a:gd name="connsiteX34" fmla="*/ 597250 w 657575"/>
              <a:gd name="connsiteY34" fmla="*/ 565 h 285955"/>
              <a:gd name="connsiteX35" fmla="*/ 581375 w 657575"/>
              <a:gd name="connsiteY35" fmla="*/ 25965 h 285955"/>
              <a:gd name="connsiteX36" fmla="*/ 562325 w 657575"/>
              <a:gd name="connsiteY36" fmla="*/ 54540 h 285955"/>
              <a:gd name="connsiteX37" fmla="*/ 536925 w 657575"/>
              <a:gd name="connsiteY37" fmla="*/ 60890 h 285955"/>
              <a:gd name="connsiteX38" fmla="*/ 517875 w 657575"/>
              <a:gd name="connsiteY38" fmla="*/ 67240 h 285955"/>
              <a:gd name="connsiteX39" fmla="*/ 495650 w 657575"/>
              <a:gd name="connsiteY39" fmla="*/ 73590 h 285955"/>
              <a:gd name="connsiteX40" fmla="*/ 327375 w 657575"/>
              <a:gd name="connsiteY40" fmla="*/ 70415 h 285955"/>
              <a:gd name="connsiteX41" fmla="*/ 314675 w 657575"/>
              <a:gd name="connsiteY41" fmla="*/ 67240 h 285955"/>
              <a:gd name="connsiteX42" fmla="*/ 76550 w 657575"/>
              <a:gd name="connsiteY42" fmla="*/ 70415 h 285955"/>
              <a:gd name="connsiteX0" fmla="*/ 76550 w 657575"/>
              <a:gd name="connsiteY0" fmla="*/ 70415 h 285955"/>
              <a:gd name="connsiteX1" fmla="*/ 51150 w 657575"/>
              <a:gd name="connsiteY1" fmla="*/ 76765 h 285955"/>
              <a:gd name="connsiteX2" fmla="*/ 32100 w 657575"/>
              <a:gd name="connsiteY2" fmla="*/ 89465 h 285955"/>
              <a:gd name="connsiteX3" fmla="*/ 9875 w 657575"/>
              <a:gd name="connsiteY3" fmla="*/ 114865 h 285955"/>
              <a:gd name="connsiteX4" fmla="*/ 6700 w 657575"/>
              <a:gd name="connsiteY4" fmla="*/ 181540 h 285955"/>
              <a:gd name="connsiteX5" fmla="*/ 9875 w 657575"/>
              <a:gd name="connsiteY5" fmla="*/ 194240 h 285955"/>
              <a:gd name="connsiteX6" fmla="*/ 32100 w 657575"/>
              <a:gd name="connsiteY6" fmla="*/ 210115 h 285955"/>
              <a:gd name="connsiteX7" fmla="*/ 41625 w 657575"/>
              <a:gd name="connsiteY7" fmla="*/ 219640 h 285955"/>
              <a:gd name="connsiteX8" fmla="*/ 60675 w 657575"/>
              <a:gd name="connsiteY8" fmla="*/ 229165 h 285955"/>
              <a:gd name="connsiteX9" fmla="*/ 70200 w 657575"/>
              <a:gd name="connsiteY9" fmla="*/ 235515 h 285955"/>
              <a:gd name="connsiteX10" fmla="*/ 98775 w 657575"/>
              <a:gd name="connsiteY10" fmla="*/ 245040 h 285955"/>
              <a:gd name="connsiteX11" fmla="*/ 108300 w 657575"/>
              <a:gd name="connsiteY11" fmla="*/ 254565 h 285955"/>
              <a:gd name="connsiteX12" fmla="*/ 171800 w 657575"/>
              <a:gd name="connsiteY12" fmla="*/ 264090 h 285955"/>
              <a:gd name="connsiteX13" fmla="*/ 197200 w 657575"/>
              <a:gd name="connsiteY13" fmla="*/ 270440 h 285955"/>
              <a:gd name="connsiteX14" fmla="*/ 209900 w 657575"/>
              <a:gd name="connsiteY14" fmla="*/ 273615 h 285955"/>
              <a:gd name="connsiteX15" fmla="*/ 219425 w 657575"/>
              <a:gd name="connsiteY15" fmla="*/ 276790 h 285955"/>
              <a:gd name="connsiteX16" fmla="*/ 355950 w 657575"/>
              <a:gd name="connsiteY16" fmla="*/ 279965 h 285955"/>
              <a:gd name="connsiteX17" fmla="*/ 467075 w 657575"/>
              <a:gd name="connsiteY17" fmla="*/ 270440 h 285955"/>
              <a:gd name="connsiteX18" fmla="*/ 476600 w 657575"/>
              <a:gd name="connsiteY18" fmla="*/ 264090 h 285955"/>
              <a:gd name="connsiteX19" fmla="*/ 508350 w 657575"/>
              <a:gd name="connsiteY19" fmla="*/ 260915 h 285955"/>
              <a:gd name="connsiteX20" fmla="*/ 549625 w 657575"/>
              <a:gd name="connsiteY20" fmla="*/ 251390 h 285955"/>
              <a:gd name="connsiteX21" fmla="*/ 581375 w 657575"/>
              <a:gd name="connsiteY21" fmla="*/ 241865 h 285955"/>
              <a:gd name="connsiteX22" fmla="*/ 590900 w 657575"/>
              <a:gd name="connsiteY22" fmla="*/ 235515 h 285955"/>
              <a:gd name="connsiteX23" fmla="*/ 613125 w 657575"/>
              <a:gd name="connsiteY23" fmla="*/ 229165 h 285955"/>
              <a:gd name="connsiteX24" fmla="*/ 625825 w 657575"/>
              <a:gd name="connsiteY24" fmla="*/ 219640 h 285955"/>
              <a:gd name="connsiteX25" fmla="*/ 632175 w 657575"/>
              <a:gd name="connsiteY25" fmla="*/ 210115 h 285955"/>
              <a:gd name="connsiteX26" fmla="*/ 641700 w 657575"/>
              <a:gd name="connsiteY26" fmla="*/ 203765 h 285955"/>
              <a:gd name="connsiteX27" fmla="*/ 657575 w 657575"/>
              <a:gd name="connsiteY27" fmla="*/ 184715 h 285955"/>
              <a:gd name="connsiteX28" fmla="*/ 651225 w 657575"/>
              <a:gd name="connsiteY28" fmla="*/ 149790 h 285955"/>
              <a:gd name="connsiteX29" fmla="*/ 635350 w 657575"/>
              <a:gd name="connsiteY29" fmla="*/ 127565 h 285955"/>
              <a:gd name="connsiteX30" fmla="*/ 622650 w 657575"/>
              <a:gd name="connsiteY30" fmla="*/ 98990 h 285955"/>
              <a:gd name="connsiteX31" fmla="*/ 619475 w 657575"/>
              <a:gd name="connsiteY31" fmla="*/ 86290 h 285955"/>
              <a:gd name="connsiteX32" fmla="*/ 616300 w 657575"/>
              <a:gd name="connsiteY32" fmla="*/ 76765 h 285955"/>
              <a:gd name="connsiteX33" fmla="*/ 613125 w 657575"/>
              <a:gd name="connsiteY33" fmla="*/ 51365 h 285955"/>
              <a:gd name="connsiteX34" fmla="*/ 597250 w 657575"/>
              <a:gd name="connsiteY34" fmla="*/ 565 h 285955"/>
              <a:gd name="connsiteX35" fmla="*/ 581375 w 657575"/>
              <a:gd name="connsiteY35" fmla="*/ 25965 h 285955"/>
              <a:gd name="connsiteX36" fmla="*/ 562325 w 657575"/>
              <a:gd name="connsiteY36" fmla="*/ 54540 h 285955"/>
              <a:gd name="connsiteX37" fmla="*/ 536925 w 657575"/>
              <a:gd name="connsiteY37" fmla="*/ 60890 h 285955"/>
              <a:gd name="connsiteX38" fmla="*/ 517875 w 657575"/>
              <a:gd name="connsiteY38" fmla="*/ 67240 h 285955"/>
              <a:gd name="connsiteX39" fmla="*/ 495650 w 657575"/>
              <a:gd name="connsiteY39" fmla="*/ 73590 h 285955"/>
              <a:gd name="connsiteX40" fmla="*/ 327375 w 657575"/>
              <a:gd name="connsiteY40" fmla="*/ 70415 h 285955"/>
              <a:gd name="connsiteX41" fmla="*/ 314675 w 657575"/>
              <a:gd name="connsiteY41" fmla="*/ 67240 h 285955"/>
              <a:gd name="connsiteX42" fmla="*/ 76550 w 657575"/>
              <a:gd name="connsiteY42" fmla="*/ 70415 h 285955"/>
              <a:gd name="connsiteX0" fmla="*/ 76550 w 657575"/>
              <a:gd name="connsiteY0" fmla="*/ 44462 h 260002"/>
              <a:gd name="connsiteX1" fmla="*/ 51150 w 657575"/>
              <a:gd name="connsiteY1" fmla="*/ 50812 h 260002"/>
              <a:gd name="connsiteX2" fmla="*/ 32100 w 657575"/>
              <a:gd name="connsiteY2" fmla="*/ 63512 h 260002"/>
              <a:gd name="connsiteX3" fmla="*/ 9875 w 657575"/>
              <a:gd name="connsiteY3" fmla="*/ 88912 h 260002"/>
              <a:gd name="connsiteX4" fmla="*/ 6700 w 657575"/>
              <a:gd name="connsiteY4" fmla="*/ 155587 h 260002"/>
              <a:gd name="connsiteX5" fmla="*/ 9875 w 657575"/>
              <a:gd name="connsiteY5" fmla="*/ 168287 h 260002"/>
              <a:gd name="connsiteX6" fmla="*/ 32100 w 657575"/>
              <a:gd name="connsiteY6" fmla="*/ 184162 h 260002"/>
              <a:gd name="connsiteX7" fmla="*/ 41625 w 657575"/>
              <a:gd name="connsiteY7" fmla="*/ 193687 h 260002"/>
              <a:gd name="connsiteX8" fmla="*/ 60675 w 657575"/>
              <a:gd name="connsiteY8" fmla="*/ 203212 h 260002"/>
              <a:gd name="connsiteX9" fmla="*/ 70200 w 657575"/>
              <a:gd name="connsiteY9" fmla="*/ 209562 h 260002"/>
              <a:gd name="connsiteX10" fmla="*/ 98775 w 657575"/>
              <a:gd name="connsiteY10" fmla="*/ 219087 h 260002"/>
              <a:gd name="connsiteX11" fmla="*/ 108300 w 657575"/>
              <a:gd name="connsiteY11" fmla="*/ 228612 h 260002"/>
              <a:gd name="connsiteX12" fmla="*/ 171800 w 657575"/>
              <a:gd name="connsiteY12" fmla="*/ 238137 h 260002"/>
              <a:gd name="connsiteX13" fmla="*/ 197200 w 657575"/>
              <a:gd name="connsiteY13" fmla="*/ 244487 h 260002"/>
              <a:gd name="connsiteX14" fmla="*/ 209900 w 657575"/>
              <a:gd name="connsiteY14" fmla="*/ 247662 h 260002"/>
              <a:gd name="connsiteX15" fmla="*/ 219425 w 657575"/>
              <a:gd name="connsiteY15" fmla="*/ 250837 h 260002"/>
              <a:gd name="connsiteX16" fmla="*/ 355950 w 657575"/>
              <a:gd name="connsiteY16" fmla="*/ 254012 h 260002"/>
              <a:gd name="connsiteX17" fmla="*/ 467075 w 657575"/>
              <a:gd name="connsiteY17" fmla="*/ 244487 h 260002"/>
              <a:gd name="connsiteX18" fmla="*/ 476600 w 657575"/>
              <a:gd name="connsiteY18" fmla="*/ 238137 h 260002"/>
              <a:gd name="connsiteX19" fmla="*/ 508350 w 657575"/>
              <a:gd name="connsiteY19" fmla="*/ 234962 h 260002"/>
              <a:gd name="connsiteX20" fmla="*/ 549625 w 657575"/>
              <a:gd name="connsiteY20" fmla="*/ 225437 h 260002"/>
              <a:gd name="connsiteX21" fmla="*/ 581375 w 657575"/>
              <a:gd name="connsiteY21" fmla="*/ 215912 h 260002"/>
              <a:gd name="connsiteX22" fmla="*/ 590900 w 657575"/>
              <a:gd name="connsiteY22" fmla="*/ 209562 h 260002"/>
              <a:gd name="connsiteX23" fmla="*/ 613125 w 657575"/>
              <a:gd name="connsiteY23" fmla="*/ 203212 h 260002"/>
              <a:gd name="connsiteX24" fmla="*/ 625825 w 657575"/>
              <a:gd name="connsiteY24" fmla="*/ 193687 h 260002"/>
              <a:gd name="connsiteX25" fmla="*/ 632175 w 657575"/>
              <a:gd name="connsiteY25" fmla="*/ 184162 h 260002"/>
              <a:gd name="connsiteX26" fmla="*/ 641700 w 657575"/>
              <a:gd name="connsiteY26" fmla="*/ 177812 h 260002"/>
              <a:gd name="connsiteX27" fmla="*/ 657575 w 657575"/>
              <a:gd name="connsiteY27" fmla="*/ 158762 h 260002"/>
              <a:gd name="connsiteX28" fmla="*/ 651225 w 657575"/>
              <a:gd name="connsiteY28" fmla="*/ 123837 h 260002"/>
              <a:gd name="connsiteX29" fmla="*/ 635350 w 657575"/>
              <a:gd name="connsiteY29" fmla="*/ 101612 h 260002"/>
              <a:gd name="connsiteX30" fmla="*/ 622650 w 657575"/>
              <a:gd name="connsiteY30" fmla="*/ 73037 h 260002"/>
              <a:gd name="connsiteX31" fmla="*/ 619475 w 657575"/>
              <a:gd name="connsiteY31" fmla="*/ 60337 h 260002"/>
              <a:gd name="connsiteX32" fmla="*/ 616300 w 657575"/>
              <a:gd name="connsiteY32" fmla="*/ 50812 h 260002"/>
              <a:gd name="connsiteX33" fmla="*/ 613125 w 657575"/>
              <a:gd name="connsiteY33" fmla="*/ 25412 h 260002"/>
              <a:gd name="connsiteX34" fmla="*/ 581375 w 657575"/>
              <a:gd name="connsiteY34" fmla="*/ 12 h 260002"/>
              <a:gd name="connsiteX35" fmla="*/ 562325 w 657575"/>
              <a:gd name="connsiteY35" fmla="*/ 28587 h 260002"/>
              <a:gd name="connsiteX36" fmla="*/ 536925 w 657575"/>
              <a:gd name="connsiteY36" fmla="*/ 34937 h 260002"/>
              <a:gd name="connsiteX37" fmla="*/ 517875 w 657575"/>
              <a:gd name="connsiteY37" fmla="*/ 41287 h 260002"/>
              <a:gd name="connsiteX38" fmla="*/ 495650 w 657575"/>
              <a:gd name="connsiteY38" fmla="*/ 47637 h 260002"/>
              <a:gd name="connsiteX39" fmla="*/ 327375 w 657575"/>
              <a:gd name="connsiteY39" fmla="*/ 44462 h 260002"/>
              <a:gd name="connsiteX40" fmla="*/ 314675 w 657575"/>
              <a:gd name="connsiteY40" fmla="*/ 41287 h 260002"/>
              <a:gd name="connsiteX41" fmla="*/ 76550 w 657575"/>
              <a:gd name="connsiteY41" fmla="*/ 44462 h 260002"/>
              <a:gd name="connsiteX0" fmla="*/ 76550 w 657575"/>
              <a:gd name="connsiteY0" fmla="*/ 20340 h 235880"/>
              <a:gd name="connsiteX1" fmla="*/ 51150 w 657575"/>
              <a:gd name="connsiteY1" fmla="*/ 26690 h 235880"/>
              <a:gd name="connsiteX2" fmla="*/ 32100 w 657575"/>
              <a:gd name="connsiteY2" fmla="*/ 39390 h 235880"/>
              <a:gd name="connsiteX3" fmla="*/ 9875 w 657575"/>
              <a:gd name="connsiteY3" fmla="*/ 64790 h 235880"/>
              <a:gd name="connsiteX4" fmla="*/ 6700 w 657575"/>
              <a:gd name="connsiteY4" fmla="*/ 131465 h 235880"/>
              <a:gd name="connsiteX5" fmla="*/ 9875 w 657575"/>
              <a:gd name="connsiteY5" fmla="*/ 144165 h 235880"/>
              <a:gd name="connsiteX6" fmla="*/ 32100 w 657575"/>
              <a:gd name="connsiteY6" fmla="*/ 160040 h 235880"/>
              <a:gd name="connsiteX7" fmla="*/ 41625 w 657575"/>
              <a:gd name="connsiteY7" fmla="*/ 169565 h 235880"/>
              <a:gd name="connsiteX8" fmla="*/ 60675 w 657575"/>
              <a:gd name="connsiteY8" fmla="*/ 179090 h 235880"/>
              <a:gd name="connsiteX9" fmla="*/ 70200 w 657575"/>
              <a:gd name="connsiteY9" fmla="*/ 185440 h 235880"/>
              <a:gd name="connsiteX10" fmla="*/ 98775 w 657575"/>
              <a:gd name="connsiteY10" fmla="*/ 194965 h 235880"/>
              <a:gd name="connsiteX11" fmla="*/ 108300 w 657575"/>
              <a:gd name="connsiteY11" fmla="*/ 204490 h 235880"/>
              <a:gd name="connsiteX12" fmla="*/ 171800 w 657575"/>
              <a:gd name="connsiteY12" fmla="*/ 214015 h 235880"/>
              <a:gd name="connsiteX13" fmla="*/ 197200 w 657575"/>
              <a:gd name="connsiteY13" fmla="*/ 220365 h 235880"/>
              <a:gd name="connsiteX14" fmla="*/ 209900 w 657575"/>
              <a:gd name="connsiteY14" fmla="*/ 223540 h 235880"/>
              <a:gd name="connsiteX15" fmla="*/ 219425 w 657575"/>
              <a:gd name="connsiteY15" fmla="*/ 226715 h 235880"/>
              <a:gd name="connsiteX16" fmla="*/ 355950 w 657575"/>
              <a:gd name="connsiteY16" fmla="*/ 229890 h 235880"/>
              <a:gd name="connsiteX17" fmla="*/ 467075 w 657575"/>
              <a:gd name="connsiteY17" fmla="*/ 220365 h 235880"/>
              <a:gd name="connsiteX18" fmla="*/ 476600 w 657575"/>
              <a:gd name="connsiteY18" fmla="*/ 214015 h 235880"/>
              <a:gd name="connsiteX19" fmla="*/ 508350 w 657575"/>
              <a:gd name="connsiteY19" fmla="*/ 210840 h 235880"/>
              <a:gd name="connsiteX20" fmla="*/ 549625 w 657575"/>
              <a:gd name="connsiteY20" fmla="*/ 201315 h 235880"/>
              <a:gd name="connsiteX21" fmla="*/ 581375 w 657575"/>
              <a:gd name="connsiteY21" fmla="*/ 191790 h 235880"/>
              <a:gd name="connsiteX22" fmla="*/ 590900 w 657575"/>
              <a:gd name="connsiteY22" fmla="*/ 185440 h 235880"/>
              <a:gd name="connsiteX23" fmla="*/ 613125 w 657575"/>
              <a:gd name="connsiteY23" fmla="*/ 179090 h 235880"/>
              <a:gd name="connsiteX24" fmla="*/ 625825 w 657575"/>
              <a:gd name="connsiteY24" fmla="*/ 169565 h 235880"/>
              <a:gd name="connsiteX25" fmla="*/ 632175 w 657575"/>
              <a:gd name="connsiteY25" fmla="*/ 160040 h 235880"/>
              <a:gd name="connsiteX26" fmla="*/ 641700 w 657575"/>
              <a:gd name="connsiteY26" fmla="*/ 153690 h 235880"/>
              <a:gd name="connsiteX27" fmla="*/ 657575 w 657575"/>
              <a:gd name="connsiteY27" fmla="*/ 134640 h 235880"/>
              <a:gd name="connsiteX28" fmla="*/ 651225 w 657575"/>
              <a:gd name="connsiteY28" fmla="*/ 99715 h 235880"/>
              <a:gd name="connsiteX29" fmla="*/ 635350 w 657575"/>
              <a:gd name="connsiteY29" fmla="*/ 77490 h 235880"/>
              <a:gd name="connsiteX30" fmla="*/ 622650 w 657575"/>
              <a:gd name="connsiteY30" fmla="*/ 48915 h 235880"/>
              <a:gd name="connsiteX31" fmla="*/ 619475 w 657575"/>
              <a:gd name="connsiteY31" fmla="*/ 36215 h 235880"/>
              <a:gd name="connsiteX32" fmla="*/ 616300 w 657575"/>
              <a:gd name="connsiteY32" fmla="*/ 26690 h 235880"/>
              <a:gd name="connsiteX33" fmla="*/ 613125 w 657575"/>
              <a:gd name="connsiteY33" fmla="*/ 1290 h 235880"/>
              <a:gd name="connsiteX34" fmla="*/ 562325 w 657575"/>
              <a:gd name="connsiteY34" fmla="*/ 4465 h 235880"/>
              <a:gd name="connsiteX35" fmla="*/ 536925 w 657575"/>
              <a:gd name="connsiteY35" fmla="*/ 10815 h 235880"/>
              <a:gd name="connsiteX36" fmla="*/ 517875 w 657575"/>
              <a:gd name="connsiteY36" fmla="*/ 17165 h 235880"/>
              <a:gd name="connsiteX37" fmla="*/ 495650 w 657575"/>
              <a:gd name="connsiteY37" fmla="*/ 23515 h 235880"/>
              <a:gd name="connsiteX38" fmla="*/ 327375 w 657575"/>
              <a:gd name="connsiteY38" fmla="*/ 20340 h 235880"/>
              <a:gd name="connsiteX39" fmla="*/ 314675 w 657575"/>
              <a:gd name="connsiteY39" fmla="*/ 17165 h 235880"/>
              <a:gd name="connsiteX40" fmla="*/ 76550 w 657575"/>
              <a:gd name="connsiteY40" fmla="*/ 20340 h 235880"/>
              <a:gd name="connsiteX0" fmla="*/ 76550 w 657575"/>
              <a:gd name="connsiteY0" fmla="*/ 18106 h 233646"/>
              <a:gd name="connsiteX1" fmla="*/ 51150 w 657575"/>
              <a:gd name="connsiteY1" fmla="*/ 24456 h 233646"/>
              <a:gd name="connsiteX2" fmla="*/ 32100 w 657575"/>
              <a:gd name="connsiteY2" fmla="*/ 37156 h 233646"/>
              <a:gd name="connsiteX3" fmla="*/ 9875 w 657575"/>
              <a:gd name="connsiteY3" fmla="*/ 62556 h 233646"/>
              <a:gd name="connsiteX4" fmla="*/ 6700 w 657575"/>
              <a:gd name="connsiteY4" fmla="*/ 129231 h 233646"/>
              <a:gd name="connsiteX5" fmla="*/ 9875 w 657575"/>
              <a:gd name="connsiteY5" fmla="*/ 141931 h 233646"/>
              <a:gd name="connsiteX6" fmla="*/ 32100 w 657575"/>
              <a:gd name="connsiteY6" fmla="*/ 157806 h 233646"/>
              <a:gd name="connsiteX7" fmla="*/ 41625 w 657575"/>
              <a:gd name="connsiteY7" fmla="*/ 167331 h 233646"/>
              <a:gd name="connsiteX8" fmla="*/ 60675 w 657575"/>
              <a:gd name="connsiteY8" fmla="*/ 176856 h 233646"/>
              <a:gd name="connsiteX9" fmla="*/ 70200 w 657575"/>
              <a:gd name="connsiteY9" fmla="*/ 183206 h 233646"/>
              <a:gd name="connsiteX10" fmla="*/ 98775 w 657575"/>
              <a:gd name="connsiteY10" fmla="*/ 192731 h 233646"/>
              <a:gd name="connsiteX11" fmla="*/ 108300 w 657575"/>
              <a:gd name="connsiteY11" fmla="*/ 202256 h 233646"/>
              <a:gd name="connsiteX12" fmla="*/ 171800 w 657575"/>
              <a:gd name="connsiteY12" fmla="*/ 211781 h 233646"/>
              <a:gd name="connsiteX13" fmla="*/ 197200 w 657575"/>
              <a:gd name="connsiteY13" fmla="*/ 218131 h 233646"/>
              <a:gd name="connsiteX14" fmla="*/ 209900 w 657575"/>
              <a:gd name="connsiteY14" fmla="*/ 221306 h 233646"/>
              <a:gd name="connsiteX15" fmla="*/ 219425 w 657575"/>
              <a:gd name="connsiteY15" fmla="*/ 224481 h 233646"/>
              <a:gd name="connsiteX16" fmla="*/ 355950 w 657575"/>
              <a:gd name="connsiteY16" fmla="*/ 227656 h 233646"/>
              <a:gd name="connsiteX17" fmla="*/ 467075 w 657575"/>
              <a:gd name="connsiteY17" fmla="*/ 218131 h 233646"/>
              <a:gd name="connsiteX18" fmla="*/ 476600 w 657575"/>
              <a:gd name="connsiteY18" fmla="*/ 211781 h 233646"/>
              <a:gd name="connsiteX19" fmla="*/ 508350 w 657575"/>
              <a:gd name="connsiteY19" fmla="*/ 208606 h 233646"/>
              <a:gd name="connsiteX20" fmla="*/ 549625 w 657575"/>
              <a:gd name="connsiteY20" fmla="*/ 199081 h 233646"/>
              <a:gd name="connsiteX21" fmla="*/ 581375 w 657575"/>
              <a:gd name="connsiteY21" fmla="*/ 189556 h 233646"/>
              <a:gd name="connsiteX22" fmla="*/ 590900 w 657575"/>
              <a:gd name="connsiteY22" fmla="*/ 183206 h 233646"/>
              <a:gd name="connsiteX23" fmla="*/ 613125 w 657575"/>
              <a:gd name="connsiteY23" fmla="*/ 176856 h 233646"/>
              <a:gd name="connsiteX24" fmla="*/ 625825 w 657575"/>
              <a:gd name="connsiteY24" fmla="*/ 167331 h 233646"/>
              <a:gd name="connsiteX25" fmla="*/ 632175 w 657575"/>
              <a:gd name="connsiteY25" fmla="*/ 157806 h 233646"/>
              <a:gd name="connsiteX26" fmla="*/ 641700 w 657575"/>
              <a:gd name="connsiteY26" fmla="*/ 151456 h 233646"/>
              <a:gd name="connsiteX27" fmla="*/ 657575 w 657575"/>
              <a:gd name="connsiteY27" fmla="*/ 132406 h 233646"/>
              <a:gd name="connsiteX28" fmla="*/ 651225 w 657575"/>
              <a:gd name="connsiteY28" fmla="*/ 97481 h 233646"/>
              <a:gd name="connsiteX29" fmla="*/ 635350 w 657575"/>
              <a:gd name="connsiteY29" fmla="*/ 75256 h 233646"/>
              <a:gd name="connsiteX30" fmla="*/ 622650 w 657575"/>
              <a:gd name="connsiteY30" fmla="*/ 46681 h 233646"/>
              <a:gd name="connsiteX31" fmla="*/ 619475 w 657575"/>
              <a:gd name="connsiteY31" fmla="*/ 33981 h 233646"/>
              <a:gd name="connsiteX32" fmla="*/ 616300 w 657575"/>
              <a:gd name="connsiteY32" fmla="*/ 24456 h 233646"/>
              <a:gd name="connsiteX33" fmla="*/ 562325 w 657575"/>
              <a:gd name="connsiteY33" fmla="*/ 2231 h 233646"/>
              <a:gd name="connsiteX34" fmla="*/ 536925 w 657575"/>
              <a:gd name="connsiteY34" fmla="*/ 8581 h 233646"/>
              <a:gd name="connsiteX35" fmla="*/ 517875 w 657575"/>
              <a:gd name="connsiteY35" fmla="*/ 14931 h 233646"/>
              <a:gd name="connsiteX36" fmla="*/ 495650 w 657575"/>
              <a:gd name="connsiteY36" fmla="*/ 21281 h 233646"/>
              <a:gd name="connsiteX37" fmla="*/ 327375 w 657575"/>
              <a:gd name="connsiteY37" fmla="*/ 18106 h 233646"/>
              <a:gd name="connsiteX38" fmla="*/ 314675 w 657575"/>
              <a:gd name="connsiteY38" fmla="*/ 14931 h 233646"/>
              <a:gd name="connsiteX39" fmla="*/ 76550 w 657575"/>
              <a:gd name="connsiteY39" fmla="*/ 18106 h 233646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  <a:gd name="connsiteX0" fmla="*/ 76550 w 657575"/>
              <a:gd name="connsiteY0" fmla="*/ 16473 h 232013"/>
              <a:gd name="connsiteX1" fmla="*/ 51150 w 657575"/>
              <a:gd name="connsiteY1" fmla="*/ 22823 h 232013"/>
              <a:gd name="connsiteX2" fmla="*/ 32100 w 657575"/>
              <a:gd name="connsiteY2" fmla="*/ 35523 h 232013"/>
              <a:gd name="connsiteX3" fmla="*/ 9875 w 657575"/>
              <a:gd name="connsiteY3" fmla="*/ 60923 h 232013"/>
              <a:gd name="connsiteX4" fmla="*/ 6700 w 657575"/>
              <a:gd name="connsiteY4" fmla="*/ 127598 h 232013"/>
              <a:gd name="connsiteX5" fmla="*/ 9875 w 657575"/>
              <a:gd name="connsiteY5" fmla="*/ 140298 h 232013"/>
              <a:gd name="connsiteX6" fmla="*/ 32100 w 657575"/>
              <a:gd name="connsiteY6" fmla="*/ 156173 h 232013"/>
              <a:gd name="connsiteX7" fmla="*/ 41625 w 657575"/>
              <a:gd name="connsiteY7" fmla="*/ 165698 h 232013"/>
              <a:gd name="connsiteX8" fmla="*/ 60675 w 657575"/>
              <a:gd name="connsiteY8" fmla="*/ 175223 h 232013"/>
              <a:gd name="connsiteX9" fmla="*/ 70200 w 657575"/>
              <a:gd name="connsiteY9" fmla="*/ 181573 h 232013"/>
              <a:gd name="connsiteX10" fmla="*/ 98775 w 657575"/>
              <a:gd name="connsiteY10" fmla="*/ 191098 h 232013"/>
              <a:gd name="connsiteX11" fmla="*/ 108300 w 657575"/>
              <a:gd name="connsiteY11" fmla="*/ 200623 h 232013"/>
              <a:gd name="connsiteX12" fmla="*/ 171800 w 657575"/>
              <a:gd name="connsiteY12" fmla="*/ 210148 h 232013"/>
              <a:gd name="connsiteX13" fmla="*/ 197200 w 657575"/>
              <a:gd name="connsiteY13" fmla="*/ 216498 h 232013"/>
              <a:gd name="connsiteX14" fmla="*/ 209900 w 657575"/>
              <a:gd name="connsiteY14" fmla="*/ 219673 h 232013"/>
              <a:gd name="connsiteX15" fmla="*/ 219425 w 657575"/>
              <a:gd name="connsiteY15" fmla="*/ 222848 h 232013"/>
              <a:gd name="connsiteX16" fmla="*/ 355950 w 657575"/>
              <a:gd name="connsiteY16" fmla="*/ 226023 h 232013"/>
              <a:gd name="connsiteX17" fmla="*/ 467075 w 657575"/>
              <a:gd name="connsiteY17" fmla="*/ 216498 h 232013"/>
              <a:gd name="connsiteX18" fmla="*/ 476600 w 657575"/>
              <a:gd name="connsiteY18" fmla="*/ 210148 h 232013"/>
              <a:gd name="connsiteX19" fmla="*/ 508350 w 657575"/>
              <a:gd name="connsiteY19" fmla="*/ 206973 h 232013"/>
              <a:gd name="connsiteX20" fmla="*/ 549625 w 657575"/>
              <a:gd name="connsiteY20" fmla="*/ 197448 h 232013"/>
              <a:gd name="connsiteX21" fmla="*/ 581375 w 657575"/>
              <a:gd name="connsiteY21" fmla="*/ 187923 h 232013"/>
              <a:gd name="connsiteX22" fmla="*/ 590900 w 657575"/>
              <a:gd name="connsiteY22" fmla="*/ 181573 h 232013"/>
              <a:gd name="connsiteX23" fmla="*/ 613125 w 657575"/>
              <a:gd name="connsiteY23" fmla="*/ 175223 h 232013"/>
              <a:gd name="connsiteX24" fmla="*/ 625825 w 657575"/>
              <a:gd name="connsiteY24" fmla="*/ 165698 h 232013"/>
              <a:gd name="connsiteX25" fmla="*/ 632175 w 657575"/>
              <a:gd name="connsiteY25" fmla="*/ 156173 h 232013"/>
              <a:gd name="connsiteX26" fmla="*/ 641700 w 657575"/>
              <a:gd name="connsiteY26" fmla="*/ 149823 h 232013"/>
              <a:gd name="connsiteX27" fmla="*/ 657575 w 657575"/>
              <a:gd name="connsiteY27" fmla="*/ 130773 h 232013"/>
              <a:gd name="connsiteX28" fmla="*/ 651225 w 657575"/>
              <a:gd name="connsiteY28" fmla="*/ 95848 h 232013"/>
              <a:gd name="connsiteX29" fmla="*/ 635350 w 657575"/>
              <a:gd name="connsiteY29" fmla="*/ 73623 h 232013"/>
              <a:gd name="connsiteX30" fmla="*/ 622650 w 657575"/>
              <a:gd name="connsiteY30" fmla="*/ 45048 h 232013"/>
              <a:gd name="connsiteX31" fmla="*/ 619475 w 657575"/>
              <a:gd name="connsiteY31" fmla="*/ 32348 h 232013"/>
              <a:gd name="connsiteX32" fmla="*/ 616300 w 657575"/>
              <a:gd name="connsiteY32" fmla="*/ 22823 h 232013"/>
              <a:gd name="connsiteX33" fmla="*/ 562325 w 657575"/>
              <a:gd name="connsiteY33" fmla="*/ 598 h 232013"/>
              <a:gd name="connsiteX34" fmla="*/ 536925 w 657575"/>
              <a:gd name="connsiteY34" fmla="*/ 6948 h 232013"/>
              <a:gd name="connsiteX35" fmla="*/ 517875 w 657575"/>
              <a:gd name="connsiteY35" fmla="*/ 13298 h 232013"/>
              <a:gd name="connsiteX36" fmla="*/ 495650 w 657575"/>
              <a:gd name="connsiteY36" fmla="*/ 19648 h 232013"/>
              <a:gd name="connsiteX37" fmla="*/ 327375 w 657575"/>
              <a:gd name="connsiteY37" fmla="*/ 16473 h 232013"/>
              <a:gd name="connsiteX38" fmla="*/ 314675 w 657575"/>
              <a:gd name="connsiteY38" fmla="*/ 13298 h 232013"/>
              <a:gd name="connsiteX39" fmla="*/ 76550 w 657575"/>
              <a:gd name="connsiteY39" fmla="*/ 16473 h 2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7575" h="232013">
                <a:moveTo>
                  <a:pt x="76550" y="16473"/>
                </a:moveTo>
                <a:cubicBezTo>
                  <a:pt x="32629" y="18060"/>
                  <a:pt x="67523" y="10089"/>
                  <a:pt x="51150" y="22823"/>
                </a:cubicBezTo>
                <a:cubicBezTo>
                  <a:pt x="45126" y="27508"/>
                  <a:pt x="32100" y="35523"/>
                  <a:pt x="32100" y="35523"/>
                </a:cubicBezTo>
                <a:cubicBezTo>
                  <a:pt x="17283" y="57748"/>
                  <a:pt x="25750" y="50340"/>
                  <a:pt x="9875" y="60923"/>
                </a:cubicBezTo>
                <a:cubicBezTo>
                  <a:pt x="-6679" y="85754"/>
                  <a:pt x="1417" y="69483"/>
                  <a:pt x="6700" y="127598"/>
                </a:cubicBezTo>
                <a:cubicBezTo>
                  <a:pt x="7095" y="131944"/>
                  <a:pt x="7339" y="136747"/>
                  <a:pt x="9875" y="140298"/>
                </a:cubicBezTo>
                <a:cubicBezTo>
                  <a:pt x="13239" y="145008"/>
                  <a:pt x="27106" y="152011"/>
                  <a:pt x="32100" y="156173"/>
                </a:cubicBezTo>
                <a:cubicBezTo>
                  <a:pt x="35549" y="159048"/>
                  <a:pt x="38176" y="162823"/>
                  <a:pt x="41625" y="165698"/>
                </a:cubicBezTo>
                <a:cubicBezTo>
                  <a:pt x="55274" y="177072"/>
                  <a:pt x="46356" y="168063"/>
                  <a:pt x="60675" y="175223"/>
                </a:cubicBezTo>
                <a:cubicBezTo>
                  <a:pt x="64088" y="176930"/>
                  <a:pt x="66787" y="179866"/>
                  <a:pt x="70200" y="181573"/>
                </a:cubicBezTo>
                <a:cubicBezTo>
                  <a:pt x="82156" y="187551"/>
                  <a:pt x="86648" y="188066"/>
                  <a:pt x="98775" y="191098"/>
                </a:cubicBezTo>
                <a:cubicBezTo>
                  <a:pt x="101950" y="194273"/>
                  <a:pt x="104375" y="198442"/>
                  <a:pt x="108300" y="200623"/>
                </a:cubicBezTo>
                <a:cubicBezTo>
                  <a:pt x="126229" y="210584"/>
                  <a:pt x="154434" y="208908"/>
                  <a:pt x="171800" y="210148"/>
                </a:cubicBezTo>
                <a:lnTo>
                  <a:pt x="197200" y="216498"/>
                </a:lnTo>
                <a:cubicBezTo>
                  <a:pt x="201433" y="217556"/>
                  <a:pt x="205760" y="218293"/>
                  <a:pt x="209900" y="219673"/>
                </a:cubicBezTo>
                <a:cubicBezTo>
                  <a:pt x="213075" y="220731"/>
                  <a:pt x="216081" y="222703"/>
                  <a:pt x="219425" y="222848"/>
                </a:cubicBezTo>
                <a:cubicBezTo>
                  <a:pt x="264903" y="224825"/>
                  <a:pt x="310442" y="224965"/>
                  <a:pt x="355950" y="226023"/>
                </a:cubicBezTo>
                <a:cubicBezTo>
                  <a:pt x="399235" y="236844"/>
                  <a:pt x="375752" y="232614"/>
                  <a:pt x="467075" y="216498"/>
                </a:cubicBezTo>
                <a:cubicBezTo>
                  <a:pt x="470833" y="215835"/>
                  <a:pt x="472882" y="211006"/>
                  <a:pt x="476600" y="210148"/>
                </a:cubicBezTo>
                <a:cubicBezTo>
                  <a:pt x="486964" y="207756"/>
                  <a:pt x="497767" y="208031"/>
                  <a:pt x="508350" y="206973"/>
                </a:cubicBezTo>
                <a:cubicBezTo>
                  <a:pt x="534500" y="198256"/>
                  <a:pt x="520774" y="201570"/>
                  <a:pt x="549625" y="197448"/>
                </a:cubicBezTo>
                <a:cubicBezTo>
                  <a:pt x="572815" y="189718"/>
                  <a:pt x="562181" y="192721"/>
                  <a:pt x="581375" y="187923"/>
                </a:cubicBezTo>
                <a:cubicBezTo>
                  <a:pt x="584550" y="185806"/>
                  <a:pt x="587487" y="183280"/>
                  <a:pt x="590900" y="181573"/>
                </a:cubicBezTo>
                <a:cubicBezTo>
                  <a:pt x="595455" y="179296"/>
                  <a:pt x="609056" y="176240"/>
                  <a:pt x="613125" y="175223"/>
                </a:cubicBezTo>
                <a:cubicBezTo>
                  <a:pt x="617358" y="172048"/>
                  <a:pt x="622083" y="169440"/>
                  <a:pt x="625825" y="165698"/>
                </a:cubicBezTo>
                <a:cubicBezTo>
                  <a:pt x="628523" y="163000"/>
                  <a:pt x="629477" y="158871"/>
                  <a:pt x="632175" y="156173"/>
                </a:cubicBezTo>
                <a:cubicBezTo>
                  <a:pt x="634873" y="153475"/>
                  <a:pt x="638769" y="152266"/>
                  <a:pt x="641700" y="149823"/>
                </a:cubicBezTo>
                <a:cubicBezTo>
                  <a:pt x="650867" y="142183"/>
                  <a:pt x="651331" y="140139"/>
                  <a:pt x="657575" y="130773"/>
                </a:cubicBezTo>
                <a:cubicBezTo>
                  <a:pt x="656980" y="126010"/>
                  <a:pt x="655924" y="104071"/>
                  <a:pt x="651225" y="95848"/>
                </a:cubicBezTo>
                <a:cubicBezTo>
                  <a:pt x="648880" y="91744"/>
                  <a:pt x="637807" y="79151"/>
                  <a:pt x="635350" y="73623"/>
                </a:cubicBezTo>
                <a:cubicBezTo>
                  <a:pt x="620237" y="39618"/>
                  <a:pt x="637021" y="66604"/>
                  <a:pt x="622650" y="45048"/>
                </a:cubicBezTo>
                <a:cubicBezTo>
                  <a:pt x="621592" y="40815"/>
                  <a:pt x="620674" y="36544"/>
                  <a:pt x="619475" y="32348"/>
                </a:cubicBezTo>
                <a:cubicBezTo>
                  <a:pt x="618556" y="29130"/>
                  <a:pt x="625825" y="28115"/>
                  <a:pt x="616300" y="22823"/>
                </a:cubicBezTo>
                <a:cubicBezTo>
                  <a:pt x="606775" y="17531"/>
                  <a:pt x="575554" y="3244"/>
                  <a:pt x="562325" y="598"/>
                </a:cubicBezTo>
                <a:cubicBezTo>
                  <a:pt x="549096" y="-2048"/>
                  <a:pt x="544333" y="4831"/>
                  <a:pt x="536925" y="6948"/>
                </a:cubicBezTo>
                <a:cubicBezTo>
                  <a:pt x="529517" y="9065"/>
                  <a:pt x="524286" y="11375"/>
                  <a:pt x="517875" y="13298"/>
                </a:cubicBezTo>
                <a:cubicBezTo>
                  <a:pt x="478008" y="25258"/>
                  <a:pt x="527661" y="8978"/>
                  <a:pt x="495650" y="19648"/>
                </a:cubicBezTo>
                <a:lnTo>
                  <a:pt x="327375" y="16473"/>
                </a:lnTo>
                <a:cubicBezTo>
                  <a:pt x="323014" y="16320"/>
                  <a:pt x="319038" y="13356"/>
                  <a:pt x="314675" y="13298"/>
                </a:cubicBezTo>
                <a:lnTo>
                  <a:pt x="76550" y="16473"/>
                </a:lnTo>
                <a:close/>
              </a:path>
            </a:pathLst>
          </a:custGeom>
          <a:solidFill>
            <a:srgbClr val="AB9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55DDC0-5461-4E95-A3B9-729F65C3F4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885" b="76563" l="32211" r="66984">
                        <a14:foregroundMark x1="40117" y1="59245" x2="37042" y2="71484"/>
                        <a14:foregroundMark x1="35944" y1="51302" x2="32357" y2="62240"/>
                        <a14:foregroundMark x1="48536" y1="17708" x2="52555" y2="17605"/>
                        <a14:foregroundMark x1="63763" y1="65365" x2="66837" y2="60938"/>
                        <a14:foregroundMark x1="66837" y1="60938" x2="66105" y2="57422"/>
                        <a14:foregroundMark x1="44436" y1="76172" x2="48463" y2="75911"/>
                        <a14:foregroundMark x1="48463" y1="75911" x2="55783" y2="76563"/>
                        <a14:foregroundMark x1="48316" y1="16146" x2="50366" y2="16276"/>
                        <a14:foregroundMark x1="49341" y1="15885" x2="51025" y2="16146"/>
                        <a14:foregroundMark x1="48463" y1="19661" x2="51171" y2="19792"/>
                        <a14:backgroundMark x1="52562" y1="17578" x2="53587" y2="16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909" t="12305" r="28864" b="19464"/>
          <a:stretch/>
        </p:blipFill>
        <p:spPr>
          <a:xfrm>
            <a:off x="9704945" y="2043816"/>
            <a:ext cx="2251980" cy="197939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F200CDE-6FC2-4A85-AB37-991233E7E8CB}"/>
              </a:ext>
            </a:extLst>
          </p:cNvPr>
          <p:cNvSpPr/>
          <p:nvPr/>
        </p:nvSpPr>
        <p:spPr>
          <a:xfrm>
            <a:off x="10603548" y="2137401"/>
            <a:ext cx="315568" cy="104015"/>
          </a:xfrm>
          <a:custGeom>
            <a:avLst/>
            <a:gdLst>
              <a:gd name="connsiteX0" fmla="*/ 30957 w 416969"/>
              <a:gd name="connsiteY0" fmla="*/ 45820 h 148214"/>
              <a:gd name="connsiteX1" fmla="*/ 42863 w 416969"/>
              <a:gd name="connsiteY1" fmla="*/ 41058 h 148214"/>
              <a:gd name="connsiteX2" fmla="*/ 50007 w 416969"/>
              <a:gd name="connsiteY2" fmla="*/ 38677 h 148214"/>
              <a:gd name="connsiteX3" fmla="*/ 66675 w 416969"/>
              <a:gd name="connsiteY3" fmla="*/ 29152 h 148214"/>
              <a:gd name="connsiteX4" fmla="*/ 73819 w 416969"/>
              <a:gd name="connsiteY4" fmla="*/ 26770 h 148214"/>
              <a:gd name="connsiteX5" fmla="*/ 88107 w 416969"/>
              <a:gd name="connsiteY5" fmla="*/ 17245 h 148214"/>
              <a:gd name="connsiteX6" fmla="*/ 95250 w 416969"/>
              <a:gd name="connsiteY6" fmla="*/ 12483 h 148214"/>
              <a:gd name="connsiteX7" fmla="*/ 102394 w 416969"/>
              <a:gd name="connsiteY7" fmla="*/ 10102 h 148214"/>
              <a:gd name="connsiteX8" fmla="*/ 109538 w 416969"/>
              <a:gd name="connsiteY8" fmla="*/ 5339 h 148214"/>
              <a:gd name="connsiteX9" fmla="*/ 271463 w 416969"/>
              <a:gd name="connsiteY9" fmla="*/ 2958 h 148214"/>
              <a:gd name="connsiteX10" fmla="*/ 290513 w 416969"/>
              <a:gd name="connsiteY10" fmla="*/ 10102 h 148214"/>
              <a:gd name="connsiteX11" fmla="*/ 297657 w 416969"/>
              <a:gd name="connsiteY11" fmla="*/ 14864 h 148214"/>
              <a:gd name="connsiteX12" fmla="*/ 304800 w 416969"/>
              <a:gd name="connsiteY12" fmla="*/ 17245 h 148214"/>
              <a:gd name="connsiteX13" fmla="*/ 323850 w 416969"/>
              <a:gd name="connsiteY13" fmla="*/ 22008 h 148214"/>
              <a:gd name="connsiteX14" fmla="*/ 330994 w 416969"/>
              <a:gd name="connsiteY14" fmla="*/ 24389 h 148214"/>
              <a:gd name="connsiteX15" fmla="*/ 366713 w 416969"/>
              <a:gd name="connsiteY15" fmla="*/ 26770 h 148214"/>
              <a:gd name="connsiteX16" fmla="*/ 376238 w 416969"/>
              <a:gd name="connsiteY16" fmla="*/ 55345 h 148214"/>
              <a:gd name="connsiteX17" fmla="*/ 388144 w 416969"/>
              <a:gd name="connsiteY17" fmla="*/ 74395 h 148214"/>
              <a:gd name="connsiteX18" fmla="*/ 416719 w 416969"/>
              <a:gd name="connsiteY18" fmla="*/ 76777 h 148214"/>
              <a:gd name="connsiteX19" fmla="*/ 397669 w 416969"/>
              <a:gd name="connsiteY19" fmla="*/ 114877 h 148214"/>
              <a:gd name="connsiteX20" fmla="*/ 390525 w 416969"/>
              <a:gd name="connsiteY20" fmla="*/ 117258 h 148214"/>
              <a:gd name="connsiteX21" fmla="*/ 357188 w 416969"/>
              <a:gd name="connsiteY21" fmla="*/ 129164 h 148214"/>
              <a:gd name="connsiteX22" fmla="*/ 350044 w 416969"/>
              <a:gd name="connsiteY22" fmla="*/ 131545 h 148214"/>
              <a:gd name="connsiteX23" fmla="*/ 300038 w 416969"/>
              <a:gd name="connsiteY23" fmla="*/ 136308 h 148214"/>
              <a:gd name="connsiteX24" fmla="*/ 285750 w 416969"/>
              <a:gd name="connsiteY24" fmla="*/ 143452 h 148214"/>
              <a:gd name="connsiteX25" fmla="*/ 266700 w 416969"/>
              <a:gd name="connsiteY25" fmla="*/ 148214 h 148214"/>
              <a:gd name="connsiteX26" fmla="*/ 66675 w 416969"/>
              <a:gd name="connsiteY26" fmla="*/ 145833 h 148214"/>
              <a:gd name="connsiteX27" fmla="*/ 47625 w 416969"/>
              <a:gd name="connsiteY27" fmla="*/ 138689 h 148214"/>
              <a:gd name="connsiteX28" fmla="*/ 42863 w 416969"/>
              <a:gd name="connsiteY28" fmla="*/ 131545 h 148214"/>
              <a:gd name="connsiteX29" fmla="*/ 33338 w 416969"/>
              <a:gd name="connsiteY29" fmla="*/ 124402 h 148214"/>
              <a:gd name="connsiteX30" fmla="*/ 11907 w 416969"/>
              <a:gd name="connsiteY30" fmla="*/ 114877 h 148214"/>
              <a:gd name="connsiteX31" fmla="*/ 9525 w 416969"/>
              <a:gd name="connsiteY31" fmla="*/ 107733 h 148214"/>
              <a:gd name="connsiteX32" fmla="*/ 4763 w 416969"/>
              <a:gd name="connsiteY32" fmla="*/ 91064 h 148214"/>
              <a:gd name="connsiteX33" fmla="*/ 0 w 416969"/>
              <a:gd name="connsiteY33" fmla="*/ 60108 h 148214"/>
              <a:gd name="connsiteX34" fmla="*/ 2382 w 416969"/>
              <a:gd name="connsiteY34" fmla="*/ 52964 h 148214"/>
              <a:gd name="connsiteX35" fmla="*/ 9525 w 416969"/>
              <a:gd name="connsiteY35" fmla="*/ 50583 h 148214"/>
              <a:gd name="connsiteX36" fmla="*/ 59532 w 416969"/>
              <a:gd name="connsiteY36" fmla="*/ 43439 h 148214"/>
              <a:gd name="connsiteX37" fmla="*/ 69057 w 416969"/>
              <a:gd name="connsiteY37" fmla="*/ 36295 h 148214"/>
              <a:gd name="connsiteX38" fmla="*/ 71438 w 416969"/>
              <a:gd name="connsiteY38" fmla="*/ 43439 h 148214"/>
              <a:gd name="connsiteX39" fmla="*/ 78582 w 416969"/>
              <a:gd name="connsiteY39" fmla="*/ 29152 h 148214"/>
              <a:gd name="connsiteX40" fmla="*/ 85725 w 416969"/>
              <a:gd name="connsiteY40" fmla="*/ 22008 h 148214"/>
              <a:gd name="connsiteX0" fmla="*/ 30957 w 402431"/>
              <a:gd name="connsiteY0" fmla="*/ 45820 h 148214"/>
              <a:gd name="connsiteX1" fmla="*/ 42863 w 402431"/>
              <a:gd name="connsiteY1" fmla="*/ 41058 h 148214"/>
              <a:gd name="connsiteX2" fmla="*/ 50007 w 402431"/>
              <a:gd name="connsiteY2" fmla="*/ 38677 h 148214"/>
              <a:gd name="connsiteX3" fmla="*/ 66675 w 402431"/>
              <a:gd name="connsiteY3" fmla="*/ 29152 h 148214"/>
              <a:gd name="connsiteX4" fmla="*/ 73819 w 402431"/>
              <a:gd name="connsiteY4" fmla="*/ 26770 h 148214"/>
              <a:gd name="connsiteX5" fmla="*/ 88107 w 402431"/>
              <a:gd name="connsiteY5" fmla="*/ 17245 h 148214"/>
              <a:gd name="connsiteX6" fmla="*/ 95250 w 402431"/>
              <a:gd name="connsiteY6" fmla="*/ 12483 h 148214"/>
              <a:gd name="connsiteX7" fmla="*/ 102394 w 402431"/>
              <a:gd name="connsiteY7" fmla="*/ 10102 h 148214"/>
              <a:gd name="connsiteX8" fmla="*/ 109538 w 402431"/>
              <a:gd name="connsiteY8" fmla="*/ 5339 h 148214"/>
              <a:gd name="connsiteX9" fmla="*/ 271463 w 402431"/>
              <a:gd name="connsiteY9" fmla="*/ 2958 h 148214"/>
              <a:gd name="connsiteX10" fmla="*/ 290513 w 402431"/>
              <a:gd name="connsiteY10" fmla="*/ 10102 h 148214"/>
              <a:gd name="connsiteX11" fmla="*/ 297657 w 402431"/>
              <a:gd name="connsiteY11" fmla="*/ 14864 h 148214"/>
              <a:gd name="connsiteX12" fmla="*/ 304800 w 402431"/>
              <a:gd name="connsiteY12" fmla="*/ 17245 h 148214"/>
              <a:gd name="connsiteX13" fmla="*/ 323850 w 402431"/>
              <a:gd name="connsiteY13" fmla="*/ 22008 h 148214"/>
              <a:gd name="connsiteX14" fmla="*/ 330994 w 402431"/>
              <a:gd name="connsiteY14" fmla="*/ 24389 h 148214"/>
              <a:gd name="connsiteX15" fmla="*/ 366713 w 402431"/>
              <a:gd name="connsiteY15" fmla="*/ 26770 h 148214"/>
              <a:gd name="connsiteX16" fmla="*/ 376238 w 402431"/>
              <a:gd name="connsiteY16" fmla="*/ 55345 h 148214"/>
              <a:gd name="connsiteX17" fmla="*/ 388144 w 402431"/>
              <a:gd name="connsiteY17" fmla="*/ 74395 h 148214"/>
              <a:gd name="connsiteX18" fmla="*/ 402431 w 402431"/>
              <a:gd name="connsiteY18" fmla="*/ 79158 h 148214"/>
              <a:gd name="connsiteX19" fmla="*/ 397669 w 402431"/>
              <a:gd name="connsiteY19" fmla="*/ 114877 h 148214"/>
              <a:gd name="connsiteX20" fmla="*/ 390525 w 402431"/>
              <a:gd name="connsiteY20" fmla="*/ 117258 h 148214"/>
              <a:gd name="connsiteX21" fmla="*/ 357188 w 402431"/>
              <a:gd name="connsiteY21" fmla="*/ 129164 h 148214"/>
              <a:gd name="connsiteX22" fmla="*/ 350044 w 402431"/>
              <a:gd name="connsiteY22" fmla="*/ 131545 h 148214"/>
              <a:gd name="connsiteX23" fmla="*/ 300038 w 402431"/>
              <a:gd name="connsiteY23" fmla="*/ 136308 h 148214"/>
              <a:gd name="connsiteX24" fmla="*/ 285750 w 402431"/>
              <a:gd name="connsiteY24" fmla="*/ 143452 h 148214"/>
              <a:gd name="connsiteX25" fmla="*/ 266700 w 402431"/>
              <a:gd name="connsiteY25" fmla="*/ 148214 h 148214"/>
              <a:gd name="connsiteX26" fmla="*/ 66675 w 402431"/>
              <a:gd name="connsiteY26" fmla="*/ 145833 h 148214"/>
              <a:gd name="connsiteX27" fmla="*/ 47625 w 402431"/>
              <a:gd name="connsiteY27" fmla="*/ 138689 h 148214"/>
              <a:gd name="connsiteX28" fmla="*/ 42863 w 402431"/>
              <a:gd name="connsiteY28" fmla="*/ 131545 h 148214"/>
              <a:gd name="connsiteX29" fmla="*/ 33338 w 402431"/>
              <a:gd name="connsiteY29" fmla="*/ 124402 h 148214"/>
              <a:gd name="connsiteX30" fmla="*/ 11907 w 402431"/>
              <a:gd name="connsiteY30" fmla="*/ 114877 h 148214"/>
              <a:gd name="connsiteX31" fmla="*/ 9525 w 402431"/>
              <a:gd name="connsiteY31" fmla="*/ 107733 h 148214"/>
              <a:gd name="connsiteX32" fmla="*/ 4763 w 402431"/>
              <a:gd name="connsiteY32" fmla="*/ 91064 h 148214"/>
              <a:gd name="connsiteX33" fmla="*/ 0 w 402431"/>
              <a:gd name="connsiteY33" fmla="*/ 60108 h 148214"/>
              <a:gd name="connsiteX34" fmla="*/ 2382 w 402431"/>
              <a:gd name="connsiteY34" fmla="*/ 52964 h 148214"/>
              <a:gd name="connsiteX35" fmla="*/ 9525 w 402431"/>
              <a:gd name="connsiteY35" fmla="*/ 50583 h 148214"/>
              <a:gd name="connsiteX36" fmla="*/ 59532 w 402431"/>
              <a:gd name="connsiteY36" fmla="*/ 43439 h 148214"/>
              <a:gd name="connsiteX37" fmla="*/ 69057 w 402431"/>
              <a:gd name="connsiteY37" fmla="*/ 36295 h 148214"/>
              <a:gd name="connsiteX38" fmla="*/ 71438 w 402431"/>
              <a:gd name="connsiteY38" fmla="*/ 43439 h 148214"/>
              <a:gd name="connsiteX39" fmla="*/ 78582 w 402431"/>
              <a:gd name="connsiteY39" fmla="*/ 29152 h 148214"/>
              <a:gd name="connsiteX40" fmla="*/ 85725 w 402431"/>
              <a:gd name="connsiteY40" fmla="*/ 22008 h 148214"/>
              <a:gd name="connsiteX0" fmla="*/ 42940 w 414414"/>
              <a:gd name="connsiteY0" fmla="*/ 45820 h 148214"/>
              <a:gd name="connsiteX1" fmla="*/ 54846 w 414414"/>
              <a:gd name="connsiteY1" fmla="*/ 41058 h 148214"/>
              <a:gd name="connsiteX2" fmla="*/ 61990 w 414414"/>
              <a:gd name="connsiteY2" fmla="*/ 38677 h 148214"/>
              <a:gd name="connsiteX3" fmla="*/ 78658 w 414414"/>
              <a:gd name="connsiteY3" fmla="*/ 29152 h 148214"/>
              <a:gd name="connsiteX4" fmla="*/ 85802 w 414414"/>
              <a:gd name="connsiteY4" fmla="*/ 26770 h 148214"/>
              <a:gd name="connsiteX5" fmla="*/ 100090 w 414414"/>
              <a:gd name="connsiteY5" fmla="*/ 17245 h 148214"/>
              <a:gd name="connsiteX6" fmla="*/ 107233 w 414414"/>
              <a:gd name="connsiteY6" fmla="*/ 12483 h 148214"/>
              <a:gd name="connsiteX7" fmla="*/ 114377 w 414414"/>
              <a:gd name="connsiteY7" fmla="*/ 10102 h 148214"/>
              <a:gd name="connsiteX8" fmla="*/ 121521 w 414414"/>
              <a:gd name="connsiteY8" fmla="*/ 5339 h 148214"/>
              <a:gd name="connsiteX9" fmla="*/ 283446 w 414414"/>
              <a:gd name="connsiteY9" fmla="*/ 2958 h 148214"/>
              <a:gd name="connsiteX10" fmla="*/ 302496 w 414414"/>
              <a:gd name="connsiteY10" fmla="*/ 10102 h 148214"/>
              <a:gd name="connsiteX11" fmla="*/ 309640 w 414414"/>
              <a:gd name="connsiteY11" fmla="*/ 14864 h 148214"/>
              <a:gd name="connsiteX12" fmla="*/ 316783 w 414414"/>
              <a:gd name="connsiteY12" fmla="*/ 17245 h 148214"/>
              <a:gd name="connsiteX13" fmla="*/ 335833 w 414414"/>
              <a:gd name="connsiteY13" fmla="*/ 22008 h 148214"/>
              <a:gd name="connsiteX14" fmla="*/ 342977 w 414414"/>
              <a:gd name="connsiteY14" fmla="*/ 24389 h 148214"/>
              <a:gd name="connsiteX15" fmla="*/ 378696 w 414414"/>
              <a:gd name="connsiteY15" fmla="*/ 26770 h 148214"/>
              <a:gd name="connsiteX16" fmla="*/ 388221 w 414414"/>
              <a:gd name="connsiteY16" fmla="*/ 55345 h 148214"/>
              <a:gd name="connsiteX17" fmla="*/ 400127 w 414414"/>
              <a:gd name="connsiteY17" fmla="*/ 74395 h 148214"/>
              <a:gd name="connsiteX18" fmla="*/ 414414 w 414414"/>
              <a:gd name="connsiteY18" fmla="*/ 79158 h 148214"/>
              <a:gd name="connsiteX19" fmla="*/ 409652 w 414414"/>
              <a:gd name="connsiteY19" fmla="*/ 114877 h 148214"/>
              <a:gd name="connsiteX20" fmla="*/ 402508 w 414414"/>
              <a:gd name="connsiteY20" fmla="*/ 117258 h 148214"/>
              <a:gd name="connsiteX21" fmla="*/ 369171 w 414414"/>
              <a:gd name="connsiteY21" fmla="*/ 129164 h 148214"/>
              <a:gd name="connsiteX22" fmla="*/ 362027 w 414414"/>
              <a:gd name="connsiteY22" fmla="*/ 131545 h 148214"/>
              <a:gd name="connsiteX23" fmla="*/ 312021 w 414414"/>
              <a:gd name="connsiteY23" fmla="*/ 136308 h 148214"/>
              <a:gd name="connsiteX24" fmla="*/ 297733 w 414414"/>
              <a:gd name="connsiteY24" fmla="*/ 143452 h 148214"/>
              <a:gd name="connsiteX25" fmla="*/ 278683 w 414414"/>
              <a:gd name="connsiteY25" fmla="*/ 148214 h 148214"/>
              <a:gd name="connsiteX26" fmla="*/ 78658 w 414414"/>
              <a:gd name="connsiteY26" fmla="*/ 145833 h 148214"/>
              <a:gd name="connsiteX27" fmla="*/ 59608 w 414414"/>
              <a:gd name="connsiteY27" fmla="*/ 138689 h 148214"/>
              <a:gd name="connsiteX28" fmla="*/ 54846 w 414414"/>
              <a:gd name="connsiteY28" fmla="*/ 131545 h 148214"/>
              <a:gd name="connsiteX29" fmla="*/ 45321 w 414414"/>
              <a:gd name="connsiteY29" fmla="*/ 124402 h 148214"/>
              <a:gd name="connsiteX30" fmla="*/ 23890 w 414414"/>
              <a:gd name="connsiteY30" fmla="*/ 114877 h 148214"/>
              <a:gd name="connsiteX31" fmla="*/ 21508 w 414414"/>
              <a:gd name="connsiteY31" fmla="*/ 107733 h 148214"/>
              <a:gd name="connsiteX32" fmla="*/ 78 w 414414"/>
              <a:gd name="connsiteY32" fmla="*/ 117257 h 148214"/>
              <a:gd name="connsiteX33" fmla="*/ 11983 w 414414"/>
              <a:gd name="connsiteY33" fmla="*/ 60108 h 148214"/>
              <a:gd name="connsiteX34" fmla="*/ 14365 w 414414"/>
              <a:gd name="connsiteY34" fmla="*/ 52964 h 148214"/>
              <a:gd name="connsiteX35" fmla="*/ 21508 w 414414"/>
              <a:gd name="connsiteY35" fmla="*/ 50583 h 148214"/>
              <a:gd name="connsiteX36" fmla="*/ 71515 w 414414"/>
              <a:gd name="connsiteY36" fmla="*/ 43439 h 148214"/>
              <a:gd name="connsiteX37" fmla="*/ 81040 w 414414"/>
              <a:gd name="connsiteY37" fmla="*/ 36295 h 148214"/>
              <a:gd name="connsiteX38" fmla="*/ 83421 w 414414"/>
              <a:gd name="connsiteY38" fmla="*/ 43439 h 148214"/>
              <a:gd name="connsiteX39" fmla="*/ 90565 w 414414"/>
              <a:gd name="connsiteY39" fmla="*/ 29152 h 148214"/>
              <a:gd name="connsiteX40" fmla="*/ 97708 w 414414"/>
              <a:gd name="connsiteY40" fmla="*/ 22008 h 148214"/>
              <a:gd name="connsiteX0" fmla="*/ 42940 w 414414"/>
              <a:gd name="connsiteY0" fmla="*/ 45820 h 148214"/>
              <a:gd name="connsiteX1" fmla="*/ 54846 w 414414"/>
              <a:gd name="connsiteY1" fmla="*/ 41058 h 148214"/>
              <a:gd name="connsiteX2" fmla="*/ 61990 w 414414"/>
              <a:gd name="connsiteY2" fmla="*/ 38677 h 148214"/>
              <a:gd name="connsiteX3" fmla="*/ 78658 w 414414"/>
              <a:gd name="connsiteY3" fmla="*/ 29152 h 148214"/>
              <a:gd name="connsiteX4" fmla="*/ 85802 w 414414"/>
              <a:gd name="connsiteY4" fmla="*/ 26770 h 148214"/>
              <a:gd name="connsiteX5" fmla="*/ 100090 w 414414"/>
              <a:gd name="connsiteY5" fmla="*/ 17245 h 148214"/>
              <a:gd name="connsiteX6" fmla="*/ 107233 w 414414"/>
              <a:gd name="connsiteY6" fmla="*/ 12483 h 148214"/>
              <a:gd name="connsiteX7" fmla="*/ 114377 w 414414"/>
              <a:gd name="connsiteY7" fmla="*/ 10102 h 148214"/>
              <a:gd name="connsiteX8" fmla="*/ 121521 w 414414"/>
              <a:gd name="connsiteY8" fmla="*/ 5339 h 148214"/>
              <a:gd name="connsiteX9" fmla="*/ 283446 w 414414"/>
              <a:gd name="connsiteY9" fmla="*/ 2958 h 148214"/>
              <a:gd name="connsiteX10" fmla="*/ 302496 w 414414"/>
              <a:gd name="connsiteY10" fmla="*/ 10102 h 148214"/>
              <a:gd name="connsiteX11" fmla="*/ 309640 w 414414"/>
              <a:gd name="connsiteY11" fmla="*/ 14864 h 148214"/>
              <a:gd name="connsiteX12" fmla="*/ 316783 w 414414"/>
              <a:gd name="connsiteY12" fmla="*/ 17245 h 148214"/>
              <a:gd name="connsiteX13" fmla="*/ 335833 w 414414"/>
              <a:gd name="connsiteY13" fmla="*/ 22008 h 148214"/>
              <a:gd name="connsiteX14" fmla="*/ 342977 w 414414"/>
              <a:gd name="connsiteY14" fmla="*/ 24389 h 148214"/>
              <a:gd name="connsiteX15" fmla="*/ 378696 w 414414"/>
              <a:gd name="connsiteY15" fmla="*/ 26770 h 148214"/>
              <a:gd name="connsiteX16" fmla="*/ 388221 w 414414"/>
              <a:gd name="connsiteY16" fmla="*/ 55345 h 148214"/>
              <a:gd name="connsiteX17" fmla="*/ 400127 w 414414"/>
              <a:gd name="connsiteY17" fmla="*/ 74395 h 148214"/>
              <a:gd name="connsiteX18" fmla="*/ 414414 w 414414"/>
              <a:gd name="connsiteY18" fmla="*/ 79158 h 148214"/>
              <a:gd name="connsiteX19" fmla="*/ 409652 w 414414"/>
              <a:gd name="connsiteY19" fmla="*/ 114877 h 148214"/>
              <a:gd name="connsiteX20" fmla="*/ 402508 w 414414"/>
              <a:gd name="connsiteY20" fmla="*/ 117258 h 148214"/>
              <a:gd name="connsiteX21" fmla="*/ 369171 w 414414"/>
              <a:gd name="connsiteY21" fmla="*/ 129164 h 148214"/>
              <a:gd name="connsiteX22" fmla="*/ 362027 w 414414"/>
              <a:gd name="connsiteY22" fmla="*/ 131545 h 148214"/>
              <a:gd name="connsiteX23" fmla="*/ 312021 w 414414"/>
              <a:gd name="connsiteY23" fmla="*/ 136308 h 148214"/>
              <a:gd name="connsiteX24" fmla="*/ 297733 w 414414"/>
              <a:gd name="connsiteY24" fmla="*/ 143452 h 148214"/>
              <a:gd name="connsiteX25" fmla="*/ 278683 w 414414"/>
              <a:gd name="connsiteY25" fmla="*/ 148214 h 148214"/>
              <a:gd name="connsiteX26" fmla="*/ 78658 w 414414"/>
              <a:gd name="connsiteY26" fmla="*/ 145833 h 148214"/>
              <a:gd name="connsiteX27" fmla="*/ 59608 w 414414"/>
              <a:gd name="connsiteY27" fmla="*/ 138689 h 148214"/>
              <a:gd name="connsiteX28" fmla="*/ 54846 w 414414"/>
              <a:gd name="connsiteY28" fmla="*/ 131545 h 148214"/>
              <a:gd name="connsiteX29" fmla="*/ 31033 w 414414"/>
              <a:gd name="connsiteY29" fmla="*/ 107733 h 148214"/>
              <a:gd name="connsiteX30" fmla="*/ 23890 w 414414"/>
              <a:gd name="connsiteY30" fmla="*/ 114877 h 148214"/>
              <a:gd name="connsiteX31" fmla="*/ 21508 w 414414"/>
              <a:gd name="connsiteY31" fmla="*/ 107733 h 148214"/>
              <a:gd name="connsiteX32" fmla="*/ 78 w 414414"/>
              <a:gd name="connsiteY32" fmla="*/ 117257 h 148214"/>
              <a:gd name="connsiteX33" fmla="*/ 11983 w 414414"/>
              <a:gd name="connsiteY33" fmla="*/ 60108 h 148214"/>
              <a:gd name="connsiteX34" fmla="*/ 14365 w 414414"/>
              <a:gd name="connsiteY34" fmla="*/ 52964 h 148214"/>
              <a:gd name="connsiteX35" fmla="*/ 21508 w 414414"/>
              <a:gd name="connsiteY35" fmla="*/ 50583 h 148214"/>
              <a:gd name="connsiteX36" fmla="*/ 71515 w 414414"/>
              <a:gd name="connsiteY36" fmla="*/ 43439 h 148214"/>
              <a:gd name="connsiteX37" fmla="*/ 81040 w 414414"/>
              <a:gd name="connsiteY37" fmla="*/ 36295 h 148214"/>
              <a:gd name="connsiteX38" fmla="*/ 83421 w 414414"/>
              <a:gd name="connsiteY38" fmla="*/ 43439 h 148214"/>
              <a:gd name="connsiteX39" fmla="*/ 90565 w 414414"/>
              <a:gd name="connsiteY39" fmla="*/ 29152 h 148214"/>
              <a:gd name="connsiteX40" fmla="*/ 97708 w 414414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54892 w 414460"/>
              <a:gd name="connsiteY28" fmla="*/ 131545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97754 w 414460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35842 w 414460"/>
              <a:gd name="connsiteY28" fmla="*/ 143451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97754 w 414460"/>
              <a:gd name="connsiteY40" fmla="*/ 22008 h 148214"/>
              <a:gd name="connsiteX0" fmla="*/ 42986 w 414460"/>
              <a:gd name="connsiteY0" fmla="*/ 45820 h 148214"/>
              <a:gd name="connsiteX1" fmla="*/ 54892 w 414460"/>
              <a:gd name="connsiteY1" fmla="*/ 41058 h 148214"/>
              <a:gd name="connsiteX2" fmla="*/ 62036 w 414460"/>
              <a:gd name="connsiteY2" fmla="*/ 38677 h 148214"/>
              <a:gd name="connsiteX3" fmla="*/ 78704 w 414460"/>
              <a:gd name="connsiteY3" fmla="*/ 29152 h 148214"/>
              <a:gd name="connsiteX4" fmla="*/ 85848 w 414460"/>
              <a:gd name="connsiteY4" fmla="*/ 26770 h 148214"/>
              <a:gd name="connsiteX5" fmla="*/ 100136 w 414460"/>
              <a:gd name="connsiteY5" fmla="*/ 17245 h 148214"/>
              <a:gd name="connsiteX6" fmla="*/ 107279 w 414460"/>
              <a:gd name="connsiteY6" fmla="*/ 12483 h 148214"/>
              <a:gd name="connsiteX7" fmla="*/ 114423 w 414460"/>
              <a:gd name="connsiteY7" fmla="*/ 10102 h 148214"/>
              <a:gd name="connsiteX8" fmla="*/ 121567 w 414460"/>
              <a:gd name="connsiteY8" fmla="*/ 5339 h 148214"/>
              <a:gd name="connsiteX9" fmla="*/ 283492 w 414460"/>
              <a:gd name="connsiteY9" fmla="*/ 2958 h 148214"/>
              <a:gd name="connsiteX10" fmla="*/ 302542 w 414460"/>
              <a:gd name="connsiteY10" fmla="*/ 10102 h 148214"/>
              <a:gd name="connsiteX11" fmla="*/ 309686 w 414460"/>
              <a:gd name="connsiteY11" fmla="*/ 14864 h 148214"/>
              <a:gd name="connsiteX12" fmla="*/ 316829 w 414460"/>
              <a:gd name="connsiteY12" fmla="*/ 17245 h 148214"/>
              <a:gd name="connsiteX13" fmla="*/ 335879 w 414460"/>
              <a:gd name="connsiteY13" fmla="*/ 22008 h 148214"/>
              <a:gd name="connsiteX14" fmla="*/ 343023 w 414460"/>
              <a:gd name="connsiteY14" fmla="*/ 24389 h 148214"/>
              <a:gd name="connsiteX15" fmla="*/ 378742 w 414460"/>
              <a:gd name="connsiteY15" fmla="*/ 26770 h 148214"/>
              <a:gd name="connsiteX16" fmla="*/ 388267 w 414460"/>
              <a:gd name="connsiteY16" fmla="*/ 55345 h 148214"/>
              <a:gd name="connsiteX17" fmla="*/ 400173 w 414460"/>
              <a:gd name="connsiteY17" fmla="*/ 74395 h 148214"/>
              <a:gd name="connsiteX18" fmla="*/ 414460 w 414460"/>
              <a:gd name="connsiteY18" fmla="*/ 79158 h 148214"/>
              <a:gd name="connsiteX19" fmla="*/ 409698 w 414460"/>
              <a:gd name="connsiteY19" fmla="*/ 114877 h 148214"/>
              <a:gd name="connsiteX20" fmla="*/ 402554 w 414460"/>
              <a:gd name="connsiteY20" fmla="*/ 117258 h 148214"/>
              <a:gd name="connsiteX21" fmla="*/ 369217 w 414460"/>
              <a:gd name="connsiteY21" fmla="*/ 129164 h 148214"/>
              <a:gd name="connsiteX22" fmla="*/ 362073 w 414460"/>
              <a:gd name="connsiteY22" fmla="*/ 131545 h 148214"/>
              <a:gd name="connsiteX23" fmla="*/ 312067 w 414460"/>
              <a:gd name="connsiteY23" fmla="*/ 136308 h 148214"/>
              <a:gd name="connsiteX24" fmla="*/ 297779 w 414460"/>
              <a:gd name="connsiteY24" fmla="*/ 143452 h 148214"/>
              <a:gd name="connsiteX25" fmla="*/ 278729 w 414460"/>
              <a:gd name="connsiteY25" fmla="*/ 148214 h 148214"/>
              <a:gd name="connsiteX26" fmla="*/ 78704 w 414460"/>
              <a:gd name="connsiteY26" fmla="*/ 145833 h 148214"/>
              <a:gd name="connsiteX27" fmla="*/ 59654 w 414460"/>
              <a:gd name="connsiteY27" fmla="*/ 138689 h 148214"/>
              <a:gd name="connsiteX28" fmla="*/ 35842 w 414460"/>
              <a:gd name="connsiteY28" fmla="*/ 143451 h 148214"/>
              <a:gd name="connsiteX29" fmla="*/ 31079 w 414460"/>
              <a:gd name="connsiteY29" fmla="*/ 107733 h 148214"/>
              <a:gd name="connsiteX30" fmla="*/ 23936 w 414460"/>
              <a:gd name="connsiteY30" fmla="*/ 114877 h 148214"/>
              <a:gd name="connsiteX31" fmla="*/ 21554 w 414460"/>
              <a:gd name="connsiteY31" fmla="*/ 141070 h 148214"/>
              <a:gd name="connsiteX32" fmla="*/ 124 w 414460"/>
              <a:gd name="connsiteY32" fmla="*/ 117257 h 148214"/>
              <a:gd name="connsiteX33" fmla="*/ 12029 w 414460"/>
              <a:gd name="connsiteY33" fmla="*/ 60108 h 148214"/>
              <a:gd name="connsiteX34" fmla="*/ 14411 w 414460"/>
              <a:gd name="connsiteY34" fmla="*/ 52964 h 148214"/>
              <a:gd name="connsiteX35" fmla="*/ 21554 w 414460"/>
              <a:gd name="connsiteY35" fmla="*/ 50583 h 148214"/>
              <a:gd name="connsiteX36" fmla="*/ 71561 w 414460"/>
              <a:gd name="connsiteY36" fmla="*/ 43439 h 148214"/>
              <a:gd name="connsiteX37" fmla="*/ 81086 w 414460"/>
              <a:gd name="connsiteY37" fmla="*/ 36295 h 148214"/>
              <a:gd name="connsiteX38" fmla="*/ 83467 w 414460"/>
              <a:gd name="connsiteY38" fmla="*/ 43439 h 148214"/>
              <a:gd name="connsiteX39" fmla="*/ 90611 w 414460"/>
              <a:gd name="connsiteY39" fmla="*/ 29152 h 148214"/>
              <a:gd name="connsiteX40" fmla="*/ 112042 w 414460"/>
              <a:gd name="connsiteY40" fmla="*/ 24390 h 1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4460" h="148214">
                <a:moveTo>
                  <a:pt x="42986" y="45820"/>
                </a:moveTo>
                <a:cubicBezTo>
                  <a:pt x="46955" y="44233"/>
                  <a:pt x="50890" y="42559"/>
                  <a:pt x="54892" y="41058"/>
                </a:cubicBezTo>
                <a:cubicBezTo>
                  <a:pt x="57242" y="40177"/>
                  <a:pt x="59791" y="39800"/>
                  <a:pt x="62036" y="38677"/>
                </a:cubicBezTo>
                <a:cubicBezTo>
                  <a:pt x="85966" y="26711"/>
                  <a:pt x="49461" y="41685"/>
                  <a:pt x="78704" y="29152"/>
                </a:cubicBezTo>
                <a:cubicBezTo>
                  <a:pt x="81011" y="28163"/>
                  <a:pt x="83654" y="27989"/>
                  <a:pt x="85848" y="26770"/>
                </a:cubicBezTo>
                <a:cubicBezTo>
                  <a:pt x="90852" y="23990"/>
                  <a:pt x="95373" y="20420"/>
                  <a:pt x="100136" y="17245"/>
                </a:cubicBezTo>
                <a:cubicBezTo>
                  <a:pt x="102517" y="15658"/>
                  <a:pt x="104564" y="13388"/>
                  <a:pt x="107279" y="12483"/>
                </a:cubicBezTo>
                <a:lnTo>
                  <a:pt x="114423" y="10102"/>
                </a:lnTo>
                <a:cubicBezTo>
                  <a:pt x="116804" y="8514"/>
                  <a:pt x="118755" y="5875"/>
                  <a:pt x="121567" y="5339"/>
                </a:cubicBezTo>
                <a:cubicBezTo>
                  <a:pt x="172838" y="-4427"/>
                  <a:pt x="235779" y="2004"/>
                  <a:pt x="283492" y="2958"/>
                </a:cubicBezTo>
                <a:cubicBezTo>
                  <a:pt x="300246" y="14126"/>
                  <a:pt x="279002" y="1274"/>
                  <a:pt x="302542" y="10102"/>
                </a:cubicBezTo>
                <a:cubicBezTo>
                  <a:pt x="305222" y="11107"/>
                  <a:pt x="307126" y="13584"/>
                  <a:pt x="309686" y="14864"/>
                </a:cubicBezTo>
                <a:cubicBezTo>
                  <a:pt x="311931" y="15986"/>
                  <a:pt x="314408" y="16585"/>
                  <a:pt x="316829" y="17245"/>
                </a:cubicBezTo>
                <a:cubicBezTo>
                  <a:pt x="323144" y="18967"/>
                  <a:pt x="329669" y="19938"/>
                  <a:pt x="335879" y="22008"/>
                </a:cubicBezTo>
                <a:cubicBezTo>
                  <a:pt x="338260" y="22802"/>
                  <a:pt x="340528" y="24112"/>
                  <a:pt x="343023" y="24389"/>
                </a:cubicBezTo>
                <a:cubicBezTo>
                  <a:pt x="354883" y="25707"/>
                  <a:pt x="366836" y="25976"/>
                  <a:pt x="378742" y="26770"/>
                </a:cubicBezTo>
                <a:cubicBezTo>
                  <a:pt x="384395" y="77652"/>
                  <a:pt x="374681" y="30891"/>
                  <a:pt x="388267" y="55345"/>
                </a:cubicBezTo>
                <a:cubicBezTo>
                  <a:pt x="392394" y="62774"/>
                  <a:pt x="395808" y="70426"/>
                  <a:pt x="400173" y="74395"/>
                </a:cubicBezTo>
                <a:cubicBezTo>
                  <a:pt x="404538" y="78364"/>
                  <a:pt x="404935" y="78364"/>
                  <a:pt x="414460" y="79158"/>
                </a:cubicBezTo>
                <a:cubicBezTo>
                  <a:pt x="411472" y="123981"/>
                  <a:pt x="411682" y="108527"/>
                  <a:pt x="409698" y="114877"/>
                </a:cubicBezTo>
                <a:cubicBezTo>
                  <a:pt x="407714" y="121227"/>
                  <a:pt x="404935" y="116464"/>
                  <a:pt x="402554" y="117258"/>
                </a:cubicBezTo>
                <a:cubicBezTo>
                  <a:pt x="382942" y="130333"/>
                  <a:pt x="393946" y="126073"/>
                  <a:pt x="369217" y="129164"/>
                </a:cubicBezTo>
                <a:cubicBezTo>
                  <a:pt x="366836" y="129958"/>
                  <a:pt x="364508" y="130936"/>
                  <a:pt x="362073" y="131545"/>
                </a:cubicBezTo>
                <a:cubicBezTo>
                  <a:pt x="344185" y="136017"/>
                  <a:pt x="333784" y="134951"/>
                  <a:pt x="312067" y="136308"/>
                </a:cubicBezTo>
                <a:cubicBezTo>
                  <a:pt x="304566" y="141308"/>
                  <a:pt x="306119" y="141177"/>
                  <a:pt x="297779" y="143452"/>
                </a:cubicBezTo>
                <a:cubicBezTo>
                  <a:pt x="291464" y="145174"/>
                  <a:pt x="278729" y="148214"/>
                  <a:pt x="278729" y="148214"/>
                </a:cubicBezTo>
                <a:lnTo>
                  <a:pt x="78704" y="145833"/>
                </a:lnTo>
                <a:cubicBezTo>
                  <a:pt x="71929" y="145538"/>
                  <a:pt x="66798" y="139086"/>
                  <a:pt x="59654" y="138689"/>
                </a:cubicBezTo>
                <a:cubicBezTo>
                  <a:pt x="52510" y="138292"/>
                  <a:pt x="40605" y="148610"/>
                  <a:pt x="35842" y="143451"/>
                </a:cubicBezTo>
                <a:cubicBezTo>
                  <a:pt x="31080" y="138292"/>
                  <a:pt x="34254" y="110114"/>
                  <a:pt x="31079" y="107733"/>
                </a:cubicBezTo>
                <a:cubicBezTo>
                  <a:pt x="25619" y="91350"/>
                  <a:pt x="25523" y="109321"/>
                  <a:pt x="23936" y="114877"/>
                </a:cubicBezTo>
                <a:cubicBezTo>
                  <a:pt x="22349" y="120433"/>
                  <a:pt x="25523" y="140673"/>
                  <a:pt x="21554" y="141070"/>
                </a:cubicBezTo>
                <a:cubicBezTo>
                  <a:pt x="17585" y="141467"/>
                  <a:pt x="1711" y="130751"/>
                  <a:pt x="124" y="117257"/>
                </a:cubicBezTo>
                <a:cubicBezTo>
                  <a:pt x="-1463" y="103763"/>
                  <a:pt x="12691" y="64743"/>
                  <a:pt x="12029" y="60108"/>
                </a:cubicBezTo>
                <a:cubicBezTo>
                  <a:pt x="12823" y="57727"/>
                  <a:pt x="12636" y="54739"/>
                  <a:pt x="14411" y="52964"/>
                </a:cubicBezTo>
                <a:cubicBezTo>
                  <a:pt x="16186" y="51189"/>
                  <a:pt x="19078" y="50996"/>
                  <a:pt x="21554" y="50583"/>
                </a:cubicBezTo>
                <a:cubicBezTo>
                  <a:pt x="38163" y="47815"/>
                  <a:pt x="71561" y="43439"/>
                  <a:pt x="71561" y="43439"/>
                </a:cubicBezTo>
                <a:cubicBezTo>
                  <a:pt x="74736" y="41058"/>
                  <a:pt x="77117" y="36295"/>
                  <a:pt x="81086" y="36295"/>
                </a:cubicBezTo>
                <a:cubicBezTo>
                  <a:pt x="83596" y="36295"/>
                  <a:pt x="80957" y="43439"/>
                  <a:pt x="83467" y="43439"/>
                </a:cubicBezTo>
                <a:cubicBezTo>
                  <a:pt x="87211" y="43439"/>
                  <a:pt x="85849" y="32327"/>
                  <a:pt x="90611" y="29152"/>
                </a:cubicBezTo>
                <a:cubicBezTo>
                  <a:pt x="95373" y="25977"/>
                  <a:pt x="112042" y="24390"/>
                  <a:pt x="112042" y="24390"/>
                </a:cubicBezTo>
              </a:path>
            </a:pathLst>
          </a:custGeom>
          <a:solidFill>
            <a:srgbClr val="CB95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1B3C26-F6B2-447E-BB32-11A0456F39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95" y="3905072"/>
            <a:ext cx="2458152" cy="23627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DFF618-99F0-43FD-ACEC-40BD3344DB9D}"/>
              </a:ext>
            </a:extLst>
          </p:cNvPr>
          <p:cNvSpPr txBox="1"/>
          <p:nvPr/>
        </p:nvSpPr>
        <p:spPr>
          <a:xfrm>
            <a:off x="678871" y="619632"/>
            <a:ext cx="881033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ভিন্ন রং এর ঘণ্টা আছে। লাল রং এর ঘণ্টা ১৮ মিনিট পরপর, হলুদ রং এর ঘণ্টা ১৫ মিনিট পরপর এবং সবুজ রং এর ঘণ্টা ১২ মিনিট পরপর বাজে।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ঘণ্টাগুলো সন্ধ্যা ৬ টায় একসাথে বাজলে, পুনরায় কখন একসাথে বাজবে।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27C71CF-4D52-415E-8137-127F1BEF4D35}"/>
              </a:ext>
            </a:extLst>
          </p:cNvPr>
          <p:cNvSpPr/>
          <p:nvPr/>
        </p:nvSpPr>
        <p:spPr>
          <a:xfrm>
            <a:off x="10067925" y="1133475"/>
            <a:ext cx="1323975" cy="452438"/>
          </a:xfrm>
          <a:custGeom>
            <a:avLst/>
            <a:gdLst>
              <a:gd name="connsiteX0" fmla="*/ 0 w 1323975"/>
              <a:gd name="connsiteY0" fmla="*/ 71438 h 452438"/>
              <a:gd name="connsiteX1" fmla="*/ 400050 w 1323975"/>
              <a:gd name="connsiteY1" fmla="*/ 219075 h 452438"/>
              <a:gd name="connsiteX2" fmla="*/ 819150 w 1323975"/>
              <a:gd name="connsiteY2" fmla="*/ 233363 h 452438"/>
              <a:gd name="connsiteX3" fmla="*/ 1166813 w 1323975"/>
              <a:gd name="connsiteY3" fmla="*/ 123825 h 452438"/>
              <a:gd name="connsiteX4" fmla="*/ 1295400 w 1323975"/>
              <a:gd name="connsiteY4" fmla="*/ 0 h 452438"/>
              <a:gd name="connsiteX5" fmla="*/ 1323975 w 1323975"/>
              <a:gd name="connsiteY5" fmla="*/ 257175 h 452438"/>
              <a:gd name="connsiteX6" fmla="*/ 1014413 w 1323975"/>
              <a:gd name="connsiteY6" fmla="*/ 409575 h 452438"/>
              <a:gd name="connsiteX7" fmla="*/ 747713 w 1323975"/>
              <a:gd name="connsiteY7" fmla="*/ 452438 h 452438"/>
              <a:gd name="connsiteX8" fmla="*/ 328613 w 1323975"/>
              <a:gd name="connsiteY8" fmla="*/ 419100 h 452438"/>
              <a:gd name="connsiteX9" fmla="*/ 19050 w 1323975"/>
              <a:gd name="connsiteY9" fmla="*/ 328613 h 452438"/>
              <a:gd name="connsiteX10" fmla="*/ 0 w 1323975"/>
              <a:gd name="connsiteY10" fmla="*/ 71438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975" h="452438">
                <a:moveTo>
                  <a:pt x="0" y="71438"/>
                </a:moveTo>
                <a:lnTo>
                  <a:pt x="400050" y="219075"/>
                </a:lnTo>
                <a:lnTo>
                  <a:pt x="819150" y="233363"/>
                </a:lnTo>
                <a:lnTo>
                  <a:pt x="1166813" y="123825"/>
                </a:lnTo>
                <a:lnTo>
                  <a:pt x="1295400" y="0"/>
                </a:lnTo>
                <a:lnTo>
                  <a:pt x="1323975" y="257175"/>
                </a:lnTo>
                <a:lnTo>
                  <a:pt x="1014413" y="409575"/>
                </a:lnTo>
                <a:lnTo>
                  <a:pt x="747713" y="452438"/>
                </a:lnTo>
                <a:lnTo>
                  <a:pt x="328613" y="419100"/>
                </a:lnTo>
                <a:lnTo>
                  <a:pt x="19050" y="328613"/>
                </a:lnTo>
                <a:lnTo>
                  <a:pt x="0" y="71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0E57D6-F5E9-45AA-9473-D4B5BDEC4B53}"/>
              </a:ext>
            </a:extLst>
          </p:cNvPr>
          <p:cNvSpPr/>
          <p:nvPr/>
        </p:nvSpPr>
        <p:spPr>
          <a:xfrm>
            <a:off x="9977438" y="5224463"/>
            <a:ext cx="1762125" cy="381000"/>
          </a:xfrm>
          <a:custGeom>
            <a:avLst/>
            <a:gdLst>
              <a:gd name="connsiteX0" fmla="*/ 180975 w 1762125"/>
              <a:gd name="connsiteY0" fmla="*/ 95250 h 381000"/>
              <a:gd name="connsiteX1" fmla="*/ 814387 w 1762125"/>
              <a:gd name="connsiteY1" fmla="*/ 171450 h 381000"/>
              <a:gd name="connsiteX2" fmla="*/ 1252537 w 1762125"/>
              <a:gd name="connsiteY2" fmla="*/ 138112 h 381000"/>
              <a:gd name="connsiteX3" fmla="*/ 1738312 w 1762125"/>
              <a:gd name="connsiteY3" fmla="*/ 0 h 381000"/>
              <a:gd name="connsiteX4" fmla="*/ 1762125 w 1762125"/>
              <a:gd name="connsiteY4" fmla="*/ 180975 h 381000"/>
              <a:gd name="connsiteX5" fmla="*/ 1466850 w 1762125"/>
              <a:gd name="connsiteY5" fmla="*/ 300037 h 381000"/>
              <a:gd name="connsiteX6" fmla="*/ 866775 w 1762125"/>
              <a:gd name="connsiteY6" fmla="*/ 381000 h 381000"/>
              <a:gd name="connsiteX7" fmla="*/ 219075 w 1762125"/>
              <a:gd name="connsiteY7" fmla="*/ 304800 h 381000"/>
              <a:gd name="connsiteX8" fmla="*/ 0 w 1762125"/>
              <a:gd name="connsiteY8" fmla="*/ 233362 h 381000"/>
              <a:gd name="connsiteX9" fmla="*/ 33337 w 1762125"/>
              <a:gd name="connsiteY9" fmla="*/ 47625 h 381000"/>
              <a:gd name="connsiteX10" fmla="*/ 180975 w 1762125"/>
              <a:gd name="connsiteY10" fmla="*/ 9525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2125" h="381000">
                <a:moveTo>
                  <a:pt x="180975" y="95250"/>
                </a:moveTo>
                <a:lnTo>
                  <a:pt x="814387" y="171450"/>
                </a:lnTo>
                <a:lnTo>
                  <a:pt x="1252537" y="138112"/>
                </a:lnTo>
                <a:lnTo>
                  <a:pt x="1738312" y="0"/>
                </a:lnTo>
                <a:lnTo>
                  <a:pt x="1762125" y="180975"/>
                </a:lnTo>
                <a:lnTo>
                  <a:pt x="1466850" y="300037"/>
                </a:lnTo>
                <a:lnTo>
                  <a:pt x="866775" y="381000"/>
                </a:lnTo>
                <a:lnTo>
                  <a:pt x="219075" y="304800"/>
                </a:lnTo>
                <a:lnTo>
                  <a:pt x="0" y="233362"/>
                </a:lnTo>
                <a:lnTo>
                  <a:pt x="33337" y="47625"/>
                </a:lnTo>
                <a:lnTo>
                  <a:pt x="180975" y="952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C84AA-4E5E-4864-8890-22A1079FDE68}"/>
              </a:ext>
            </a:extLst>
          </p:cNvPr>
          <p:cNvSpPr txBox="1"/>
          <p:nvPr/>
        </p:nvSpPr>
        <p:spPr>
          <a:xfrm>
            <a:off x="678871" y="2681735"/>
            <a:ext cx="12330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D93B5-1808-4F44-AE7C-4E1A74609030}"/>
              </a:ext>
            </a:extLst>
          </p:cNvPr>
          <p:cNvSpPr txBox="1"/>
          <p:nvPr/>
        </p:nvSpPr>
        <p:spPr>
          <a:xfrm>
            <a:off x="354183" y="3371238"/>
            <a:ext cx="103683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১৮, ১২ এবং ১৫ এর লসাগু যত হবে ততসময় পর ঘণ্টাগুলো পুনরায় একত্রে </a:t>
            </a:r>
            <a:r>
              <a:rPr lang="bn-BD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বাজবে।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A3715D7-6C99-45AC-8E14-6963A5F7B1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7544976" y="4189353"/>
            <a:ext cx="2409406" cy="55246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6D49268-E0B4-49D3-8755-79B6AAA30AD9}"/>
              </a:ext>
            </a:extLst>
          </p:cNvPr>
          <p:cNvSpPr txBox="1"/>
          <p:nvPr/>
        </p:nvSpPr>
        <p:spPr>
          <a:xfrm>
            <a:off x="7888319" y="3790358"/>
            <a:ext cx="819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১৮,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C634A-2B61-43A2-86A0-237FD9165CD1}"/>
              </a:ext>
            </a:extLst>
          </p:cNvPr>
          <p:cNvSpPr txBox="1"/>
          <p:nvPr/>
        </p:nvSpPr>
        <p:spPr>
          <a:xfrm>
            <a:off x="7487006" y="3757909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E6A386-F185-4449-ABF0-0997CA53552D}"/>
              </a:ext>
            </a:extLst>
          </p:cNvPr>
          <p:cNvSpPr txBox="1"/>
          <p:nvPr/>
        </p:nvSpPr>
        <p:spPr>
          <a:xfrm>
            <a:off x="7970773" y="4151831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ACBC14-DCE7-4F9D-A34A-C91F03BB0882}"/>
              </a:ext>
            </a:extLst>
          </p:cNvPr>
          <p:cNvSpPr txBox="1"/>
          <p:nvPr/>
        </p:nvSpPr>
        <p:spPr>
          <a:xfrm>
            <a:off x="8721507" y="4151831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DCAD4A-8CF3-45CD-82D4-7FBA0B44A612}"/>
              </a:ext>
            </a:extLst>
          </p:cNvPr>
          <p:cNvSpPr txBox="1"/>
          <p:nvPr/>
        </p:nvSpPr>
        <p:spPr>
          <a:xfrm>
            <a:off x="7500287" y="4165332"/>
            <a:ext cx="4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6BF824-FD02-4AD6-A961-D69647933A4F}"/>
              </a:ext>
            </a:extLst>
          </p:cNvPr>
          <p:cNvSpPr txBox="1"/>
          <p:nvPr/>
        </p:nvSpPr>
        <p:spPr>
          <a:xfrm>
            <a:off x="7970773" y="4581849"/>
            <a:ext cx="697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4D489-0479-49A3-85AF-AEBF0C7FC4F5}"/>
              </a:ext>
            </a:extLst>
          </p:cNvPr>
          <p:cNvSpPr txBox="1"/>
          <p:nvPr/>
        </p:nvSpPr>
        <p:spPr>
          <a:xfrm>
            <a:off x="8721507" y="4581849"/>
            <a:ext cx="62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12AA32-415F-451D-8CF8-1593823A3815}"/>
              </a:ext>
            </a:extLst>
          </p:cNvPr>
          <p:cNvSpPr txBox="1"/>
          <p:nvPr/>
        </p:nvSpPr>
        <p:spPr>
          <a:xfrm>
            <a:off x="9368291" y="4581849"/>
            <a:ext cx="53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4E89A7-F00C-4B81-BA16-C4D046C92E70}"/>
              </a:ext>
            </a:extLst>
          </p:cNvPr>
          <p:cNvSpPr txBox="1"/>
          <p:nvPr/>
        </p:nvSpPr>
        <p:spPr>
          <a:xfrm>
            <a:off x="8676536" y="3790358"/>
            <a:ext cx="653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E0C6C9-A0A9-4EBF-9D92-D56CAF1B363B}"/>
              </a:ext>
            </a:extLst>
          </p:cNvPr>
          <p:cNvSpPr txBox="1"/>
          <p:nvPr/>
        </p:nvSpPr>
        <p:spPr>
          <a:xfrm>
            <a:off x="9349411" y="3803224"/>
            <a:ext cx="54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1BFEC2-0C52-4070-95FF-D39AB394A934}"/>
              </a:ext>
            </a:extLst>
          </p:cNvPr>
          <p:cNvSpPr txBox="1"/>
          <p:nvPr/>
        </p:nvSpPr>
        <p:spPr>
          <a:xfrm>
            <a:off x="9349411" y="3790358"/>
            <a:ext cx="54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Bent-Up 16">
            <a:extLst>
              <a:ext uri="{FF2B5EF4-FFF2-40B4-BE49-F238E27FC236}">
                <a16:creationId xmlns:a16="http://schemas.microsoft.com/office/drawing/2014/main" id="{7CC70A79-1EAD-4108-A216-B16344569887}"/>
              </a:ext>
            </a:extLst>
          </p:cNvPr>
          <p:cNvSpPr/>
          <p:nvPr/>
        </p:nvSpPr>
        <p:spPr>
          <a:xfrm rot="5400000">
            <a:off x="8105131" y="3270673"/>
            <a:ext cx="1410714" cy="2496872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ABD9F2-1009-4971-AEA1-91487B1B3D0C}"/>
                  </a:ext>
                </a:extLst>
              </p:cNvPr>
              <p:cNvSpPr txBox="1"/>
              <p:nvPr/>
            </p:nvSpPr>
            <p:spPr>
              <a:xfrm>
                <a:off x="401095" y="4039059"/>
                <a:ext cx="6201181" cy="5847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লসাগু =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= ১৮০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EABD9F2-1009-4971-AEA1-91487B1B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5" y="4039059"/>
                <a:ext cx="6201181" cy="584775"/>
              </a:xfrm>
              <a:prstGeom prst="rect">
                <a:avLst/>
              </a:prstGeom>
              <a:blipFill>
                <a:blip r:embed="rId9"/>
                <a:stretch>
                  <a:fillRect l="-2557" t="-12500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52ECAC0-E4B1-4429-8013-BB783325649C}"/>
              </a:ext>
            </a:extLst>
          </p:cNvPr>
          <p:cNvSpPr txBox="1"/>
          <p:nvPr/>
        </p:nvSpPr>
        <p:spPr>
          <a:xfrm>
            <a:off x="215116" y="4581848"/>
            <a:ext cx="789570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 ঘণ্টাগুলো ১৮০ মিনিট বা ৩ ঘণ্টা পরপর একত্রে বাজবে।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6207D0-870E-4AF3-B546-C5A51DB7D693}"/>
              </a:ext>
            </a:extLst>
          </p:cNvPr>
          <p:cNvSpPr txBox="1"/>
          <p:nvPr/>
        </p:nvSpPr>
        <p:spPr>
          <a:xfrm>
            <a:off x="748003" y="5161382"/>
            <a:ext cx="754879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অতএব (৬ + ৩) বা ৯ টার সময় ঘণ্টাগুলো একত্রে বাজবে।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2.91667E-6 0.05463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3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5" grpId="1"/>
      <p:bldP spid="46" grpId="0" animBg="1"/>
      <p:bldP spid="47" grpId="0"/>
      <p:bldP spid="48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B5453-5C2F-4E42-B271-D064C1AB2A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367" t="3513" b="21219"/>
          <a:stretch/>
        </p:blipFill>
        <p:spPr>
          <a:xfrm>
            <a:off x="9141419" y="292846"/>
            <a:ext cx="2785796" cy="2188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74C48-E745-43D1-9A5C-357FDA12649D}"/>
              </a:ext>
            </a:extLst>
          </p:cNvPr>
          <p:cNvSpPr txBox="1"/>
          <p:nvPr/>
        </p:nvSpPr>
        <p:spPr>
          <a:xfrm>
            <a:off x="929898" y="898903"/>
            <a:ext cx="8152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ডান পাশে একটি আয়তকার মেঝের ছবি দেওয়া আছে। কোন খালি জায়গা না রেখে আমরা ঘরের মেঝেতে বর্গাকার কার্পেট বসাতে চাই।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87682-47D2-4A0F-9913-9D01E8497E48}"/>
              </a:ext>
            </a:extLst>
          </p:cNvPr>
          <p:cNvSpPr txBox="1"/>
          <p:nvPr/>
        </p:nvSpPr>
        <p:spPr>
          <a:xfrm>
            <a:off x="519145" y="2350356"/>
            <a:ext cx="1122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মেঝেতে বিছানো যাবে এমন বর্গাকার কার্পেটের বৃহত্তমটির একবাহুর দৈর্ঘ্য নির্ণয় কর।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D3ACB4-BBAD-404D-B148-8B9CC819AF8D}"/>
              </a:ext>
            </a:extLst>
          </p:cNvPr>
          <p:cNvSpPr txBox="1"/>
          <p:nvPr/>
        </p:nvSpPr>
        <p:spPr>
          <a:xfrm>
            <a:off x="519145" y="2843073"/>
            <a:ext cx="856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২) সম্পূর্ণ মেঝে কার্পেট বিছানোর জন্য এরূপ কয়টি কার্পেট লাগবে?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CCAA6A-4D9B-45C9-A2AD-1BD5CC5137F0}"/>
              </a:ext>
            </a:extLst>
          </p:cNvPr>
          <p:cNvSpPr txBox="1"/>
          <p:nvPr/>
        </p:nvSpPr>
        <p:spPr>
          <a:xfrm>
            <a:off x="519145" y="3328428"/>
            <a:ext cx="137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EC9581-0213-4316-8A12-BE4BF731B1D4}"/>
              </a:ext>
            </a:extLst>
          </p:cNvPr>
          <p:cNvSpPr txBox="1"/>
          <p:nvPr/>
        </p:nvSpPr>
        <p:spPr>
          <a:xfrm>
            <a:off x="1828804" y="3420362"/>
            <a:ext cx="8847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৪২ এবং ৩৬ এর গসাগুই হবে বর্গাকার কার্পেটের বৃহত্তম বাহুর দৈর্ঘ্য।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346FA9-3765-47CD-99C6-5CD5033CED1E}"/>
              </a:ext>
            </a:extLst>
          </p:cNvPr>
          <p:cNvSpPr txBox="1"/>
          <p:nvPr/>
        </p:nvSpPr>
        <p:spPr>
          <a:xfrm>
            <a:off x="9413222" y="3913086"/>
            <a:ext cx="1559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৪২,   ৩৬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7F152-8C65-4165-850F-954D474CA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9082007" y="3977432"/>
            <a:ext cx="1890793" cy="5524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3FF0B8-441C-4924-B8BE-E7A013222C9C}"/>
              </a:ext>
            </a:extLst>
          </p:cNvPr>
          <p:cNvSpPr txBox="1"/>
          <p:nvPr/>
        </p:nvSpPr>
        <p:spPr>
          <a:xfrm>
            <a:off x="8955268" y="3967907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BF5221-A2AA-422F-A096-AA75446167FD}"/>
              </a:ext>
            </a:extLst>
          </p:cNvPr>
          <p:cNvSpPr txBox="1"/>
          <p:nvPr/>
        </p:nvSpPr>
        <p:spPr>
          <a:xfrm>
            <a:off x="9438520" y="4389375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52628E-486E-4F46-8230-E9D18CA2741F}"/>
              </a:ext>
            </a:extLst>
          </p:cNvPr>
          <p:cNvSpPr txBox="1"/>
          <p:nvPr/>
        </p:nvSpPr>
        <p:spPr>
          <a:xfrm>
            <a:off x="10149467" y="4389375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A33A87-33A9-4A68-B6DE-B5B012B0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t="22722" b="34470"/>
          <a:stretch/>
        </p:blipFill>
        <p:spPr>
          <a:xfrm>
            <a:off x="9141419" y="4377806"/>
            <a:ext cx="1890793" cy="5524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0AE703-2A96-48ED-AF3C-F081A53884D1}"/>
              </a:ext>
            </a:extLst>
          </p:cNvPr>
          <p:cNvSpPr txBox="1"/>
          <p:nvPr/>
        </p:nvSpPr>
        <p:spPr>
          <a:xfrm>
            <a:off x="8920523" y="4395920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24661-AD0F-40B4-B756-AC6F761A88E3}"/>
              </a:ext>
            </a:extLst>
          </p:cNvPr>
          <p:cNvSpPr txBox="1"/>
          <p:nvPr/>
        </p:nvSpPr>
        <p:spPr>
          <a:xfrm>
            <a:off x="9450136" y="4764647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3BA2F-1AC2-4382-98D7-C4F7BD1A8A61}"/>
              </a:ext>
            </a:extLst>
          </p:cNvPr>
          <p:cNvSpPr txBox="1"/>
          <p:nvPr/>
        </p:nvSpPr>
        <p:spPr>
          <a:xfrm>
            <a:off x="10223087" y="4764647"/>
            <a:ext cx="65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/>
              <p:nvPr/>
            </p:nvSpPr>
            <p:spPr>
              <a:xfrm>
                <a:off x="578557" y="3947282"/>
                <a:ext cx="51572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৪২ এবং ৩৬ এর গসাগু =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৬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79F447-2047-4BEE-9160-746BC69B3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57" y="3947282"/>
                <a:ext cx="5157225" cy="584775"/>
              </a:xfrm>
              <a:prstGeom prst="rect">
                <a:avLst/>
              </a:prstGeom>
              <a:blipFill>
                <a:blip r:embed="rId4"/>
                <a:stretch>
                  <a:fillRect l="-3073" t="-12632" r="-1773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6413D97-F8DF-459B-9CA1-4BA1BF231EC0}"/>
              </a:ext>
            </a:extLst>
          </p:cNvPr>
          <p:cNvSpPr txBox="1"/>
          <p:nvPr/>
        </p:nvSpPr>
        <p:spPr>
          <a:xfrm>
            <a:off x="633977" y="4390459"/>
            <a:ext cx="644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বর্গাকার কার্পেটের বৃহত্তম বাহুর দৈর্ঘ্য = ৬ মিটার।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/>
              <p:nvPr/>
            </p:nvSpPr>
            <p:spPr>
              <a:xfrm>
                <a:off x="843508" y="4873782"/>
                <a:ext cx="79187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আয়তকার মেঝের ক্ষেত্রফল ৪২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৩৬ = ১৫১২ বর্গ মিটার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9C1815-E111-4B7C-A3DF-8A1754AD7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8" y="4873782"/>
                <a:ext cx="7918765" cy="584775"/>
              </a:xfrm>
              <a:prstGeom prst="rect">
                <a:avLst/>
              </a:prstGeom>
              <a:blipFill>
                <a:blip r:embed="rId5"/>
                <a:stretch>
                  <a:fillRect l="-1925" t="-12632" r="-2540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/>
              <p:nvPr/>
            </p:nvSpPr>
            <p:spPr>
              <a:xfrm>
                <a:off x="843509" y="5392626"/>
                <a:ext cx="5765109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কার্পেটের ক্ষেত্রফল ৬</a:t>
                </a:r>
                <a:r>
                  <a:rPr lang="bn-BD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= ৩৬ বর্গ মিটার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BEA61F-D0AA-4639-84BF-E7E2F6878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9" y="5392626"/>
                <a:ext cx="5765109" cy="584775"/>
              </a:xfrm>
              <a:prstGeom prst="rect">
                <a:avLst/>
              </a:prstGeom>
              <a:blipFill>
                <a:blip r:embed="rId6"/>
                <a:stretch>
                  <a:fillRect l="-2643" t="-12500" r="-4545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/>
              <p:nvPr/>
            </p:nvSpPr>
            <p:spPr>
              <a:xfrm>
                <a:off x="843509" y="5941880"/>
                <a:ext cx="5765109" cy="5847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কার্পেট লাগবে ১৫১২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÷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৩৬ = ৪২ টি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F23459-3B83-45F4-AF80-121EB886C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09" y="5941880"/>
                <a:ext cx="5765109" cy="584775"/>
              </a:xfrm>
              <a:prstGeom prst="rect">
                <a:avLst/>
              </a:prstGeom>
              <a:blipFill>
                <a:blip r:embed="rId7"/>
                <a:stretch>
                  <a:fillRect l="-2643" t="-12500" r="-4228" b="-3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9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A785D-DBF8-4A91-A945-431B3B60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0" y="1814946"/>
            <a:ext cx="3412241" cy="4733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7B593-F132-4022-BC4E-D92B58BB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169" y="1724891"/>
            <a:ext cx="3412241" cy="4764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F6BCE-0A8C-42A1-8A9D-0F1A396DC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58" y="1863957"/>
            <a:ext cx="3412242" cy="4684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9725F8-3308-495E-A424-78D8DE0BA736}"/>
              </a:ext>
            </a:extLst>
          </p:cNvPr>
          <p:cNvSpPr txBox="1"/>
          <p:nvPr/>
        </p:nvSpPr>
        <p:spPr>
          <a:xfrm>
            <a:off x="371958" y="387459"/>
            <a:ext cx="38552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4DEA7-171F-46D8-AFB1-FF1B8C24D203}"/>
              </a:ext>
            </a:extLst>
          </p:cNvPr>
          <p:cNvSpPr txBox="1"/>
          <p:nvPr/>
        </p:nvSpPr>
        <p:spPr>
          <a:xfrm>
            <a:off x="807897" y="1106503"/>
            <a:ext cx="9393382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৩৪, ৩৫ ও ৩৬ পৃষ্ঠা মনোযোগ সহকারে দেখ।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4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3C414-410F-466C-AFED-979407400E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14" y="285750"/>
            <a:ext cx="11719836" cy="6324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C2440A-3FA9-4683-8E29-FA6D64880AAB}"/>
              </a:ext>
            </a:extLst>
          </p:cNvPr>
          <p:cNvSpPr txBox="1"/>
          <p:nvPr/>
        </p:nvSpPr>
        <p:spPr>
          <a:xfrm>
            <a:off x="243564" y="3581530"/>
            <a:ext cx="5477079" cy="3035334"/>
          </a:xfrm>
          <a:prstGeom prst="rect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রেজাউল হাসান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শিক্ষক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২৯ নংআদমপুর সরকারি প্রাথমিক বিদ্যালয় </a:t>
            </a:r>
          </a:p>
          <a:p>
            <a:pPr algn="ctr"/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অষ্টগ্রাম, কিশোরগঞ্জ।  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D7298-E49A-4F7D-B16B-5E5D37FD1E3C}"/>
              </a:ext>
            </a:extLst>
          </p:cNvPr>
          <p:cNvSpPr txBox="1"/>
          <p:nvPr/>
        </p:nvSpPr>
        <p:spPr>
          <a:xfrm>
            <a:off x="6737888" y="3524380"/>
            <a:ext cx="5171411" cy="3035334"/>
          </a:xfrm>
          <a:prstGeom prst="rect">
            <a:avLst/>
          </a:prstGeom>
          <a:solidFill>
            <a:schemeClr val="accent1">
              <a:lumMod val="40000"/>
              <a:lumOff val="60000"/>
              <a:alpha val="5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৫  </a:t>
            </a:r>
          </a:p>
          <a:p>
            <a:r>
              <a:rPr lang="bn-BD" sz="3600" b="1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  <a:endParaRPr lang="en-US" sz="3600" b="1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18699-39BF-456B-BC79-B483D0784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3" y="466201"/>
            <a:ext cx="2218633" cy="28102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B2966-F2FA-4D8D-8653-D93668DC97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064" y="298287"/>
            <a:ext cx="2571566" cy="31754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7310EC-3380-4E69-B027-86F24A930DC1}"/>
              </a:ext>
            </a:extLst>
          </p:cNvPr>
          <p:cNvSpPr txBox="1"/>
          <p:nvPr/>
        </p:nvSpPr>
        <p:spPr>
          <a:xfrm>
            <a:off x="4449766" y="279236"/>
            <a:ext cx="3292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GhorautraOMJ" panose="01010600010101010101" pitchFamily="2" charset="0"/>
                <a:cs typeface="GhorautraOMJ" panose="01010600010101010101" pitchFamily="2" charset="0"/>
              </a:rPr>
              <a:t>পরিচিতি</a:t>
            </a:r>
            <a:endParaRPr lang="en-US" sz="9600" b="1" dirty="0">
              <a:latin typeface="GhorautraOMJ" panose="01010600010101010101" pitchFamily="2" charset="0"/>
              <a:cs typeface="Ghorautr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7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899AA1-EDF7-42E0-A644-FC45C80D7CC0}"/>
              </a:ext>
            </a:extLst>
          </p:cNvPr>
          <p:cNvSpPr txBox="1"/>
          <p:nvPr/>
        </p:nvSpPr>
        <p:spPr>
          <a:xfrm>
            <a:off x="5494149" y="851190"/>
            <a:ext cx="120370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362D9-A305-4F39-B42B-E6D0CA9E1A21}"/>
              </a:ext>
            </a:extLst>
          </p:cNvPr>
          <p:cNvSpPr txBox="1"/>
          <p:nvPr/>
        </p:nvSpPr>
        <p:spPr>
          <a:xfrm>
            <a:off x="1418094" y="2021121"/>
            <a:ext cx="5716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কাকে বলে?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কেন মৌলিক সংখ্যা নয়?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কে মৌলিক উৎপাদকে বিশ্লেষণ কর।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হতে ২৫ পর্যন্ত মৌলিক সংখ্যা কতটি? </a:t>
            </a:r>
          </a:p>
        </p:txBody>
      </p:sp>
    </p:spTree>
    <p:extLst>
      <p:ext uri="{BB962C8B-B14F-4D97-AF65-F5344CB8AC3E}">
        <p14:creationId xmlns:p14="http://schemas.microsoft.com/office/powerpoint/2010/main" val="3119762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44E3A9-30E8-4602-BB78-BE6685F4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29" y="1467008"/>
            <a:ext cx="10200607" cy="2074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F09965-E763-44F0-A536-9E4CFF9162E4}"/>
              </a:ext>
            </a:extLst>
          </p:cNvPr>
          <p:cNvSpPr txBox="1"/>
          <p:nvPr/>
        </p:nvSpPr>
        <p:spPr>
          <a:xfrm>
            <a:off x="5190464" y="882233"/>
            <a:ext cx="181107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E7EC0-217F-422E-A09E-8CF628EB9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29" y="2892294"/>
            <a:ext cx="10919185" cy="2074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541D9F-3F98-406D-84B0-0F7CA9E6B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899" y="4967279"/>
            <a:ext cx="9078592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08DC9-4F6A-4320-B9F6-3F8FB5C06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285749"/>
            <a:ext cx="11677650" cy="63309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C22155-6B32-441B-8D80-8777C529D80B}"/>
              </a:ext>
            </a:extLst>
          </p:cNvPr>
          <p:cNvSpPr/>
          <p:nvPr/>
        </p:nvSpPr>
        <p:spPr>
          <a:xfrm>
            <a:off x="883602" y="2520109"/>
            <a:ext cx="11419062" cy="9144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spcFirstLastPara="1" wrap="none" lIns="113939" tIns="56969" rIns="113939" bIns="56969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316" u="sng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4316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719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3508FD-E5CC-4D53-B76D-9EEECDCB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788" y="281932"/>
            <a:ext cx="4895061" cy="3894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928DF-1494-4078-BCE4-3C48753F2B4A}"/>
              </a:ext>
            </a:extLst>
          </p:cNvPr>
          <p:cNvSpPr txBox="1"/>
          <p:nvPr/>
        </p:nvSpPr>
        <p:spPr>
          <a:xfrm>
            <a:off x="1142882" y="702121"/>
            <a:ext cx="544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ছকে তোমরা কী দেখতে পাচ্ছ?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279090-DB96-488D-A642-AE0A6D4B1F78}"/>
              </a:ext>
            </a:extLst>
          </p:cNvPr>
          <p:cNvSpPr txBox="1"/>
          <p:nvPr/>
        </p:nvSpPr>
        <p:spPr>
          <a:xfrm>
            <a:off x="1142882" y="1120518"/>
            <a:ext cx="390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নির্ণয়ের পদ্ধতি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9A70F-31F4-4D30-880B-2606E26D699B}"/>
              </a:ext>
            </a:extLst>
          </p:cNvPr>
          <p:cNvSpPr txBox="1"/>
          <p:nvPr/>
        </p:nvSpPr>
        <p:spPr>
          <a:xfrm>
            <a:off x="1127382" y="2065399"/>
            <a:ext cx="5832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   ৪    ২   ২   ৩   ২   ২   ৩   ২   ১ = ২৫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1058102-07F5-4607-91EB-B2B6FC00A152}"/>
              </a:ext>
            </a:extLst>
          </p:cNvPr>
          <p:cNvCxnSpPr/>
          <p:nvPr/>
        </p:nvCxnSpPr>
        <p:spPr>
          <a:xfrm>
            <a:off x="1309230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C8EC39-399E-4485-8554-EC3F34D2E534}"/>
              </a:ext>
            </a:extLst>
          </p:cNvPr>
          <p:cNvCxnSpPr/>
          <p:nvPr/>
        </p:nvCxnSpPr>
        <p:spPr>
          <a:xfrm>
            <a:off x="1829900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AF5582A-729F-4FC0-A54F-47B075D2D479}"/>
              </a:ext>
            </a:extLst>
          </p:cNvPr>
          <p:cNvCxnSpPr/>
          <p:nvPr/>
        </p:nvCxnSpPr>
        <p:spPr>
          <a:xfrm>
            <a:off x="2397064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96D318-CEC2-4615-A844-8B148C2B6E9E}"/>
              </a:ext>
            </a:extLst>
          </p:cNvPr>
          <p:cNvCxnSpPr/>
          <p:nvPr/>
        </p:nvCxnSpPr>
        <p:spPr>
          <a:xfrm>
            <a:off x="2902236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F79E47-09B8-4F87-AA2A-4414A7EE2523}"/>
              </a:ext>
            </a:extLst>
          </p:cNvPr>
          <p:cNvCxnSpPr/>
          <p:nvPr/>
        </p:nvCxnSpPr>
        <p:spPr>
          <a:xfrm>
            <a:off x="3391910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0201B7-5964-41EA-AF14-40E37F370259}"/>
              </a:ext>
            </a:extLst>
          </p:cNvPr>
          <p:cNvCxnSpPr/>
          <p:nvPr/>
        </p:nvCxnSpPr>
        <p:spPr>
          <a:xfrm>
            <a:off x="3897082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05DF6E8-92D1-4CD3-AF05-8E85A1CB8115}"/>
              </a:ext>
            </a:extLst>
          </p:cNvPr>
          <p:cNvCxnSpPr/>
          <p:nvPr/>
        </p:nvCxnSpPr>
        <p:spPr>
          <a:xfrm>
            <a:off x="4386756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A4A579-ACDC-4268-A0BE-0731B6CD3697}"/>
              </a:ext>
            </a:extLst>
          </p:cNvPr>
          <p:cNvCxnSpPr/>
          <p:nvPr/>
        </p:nvCxnSpPr>
        <p:spPr>
          <a:xfrm>
            <a:off x="4891928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CC5810-AAC9-4646-B369-AA8DA7EC32BA}"/>
              </a:ext>
            </a:extLst>
          </p:cNvPr>
          <p:cNvCxnSpPr/>
          <p:nvPr/>
        </p:nvCxnSpPr>
        <p:spPr>
          <a:xfrm>
            <a:off x="5397100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DDA05F-A83C-42C8-8F68-EF91984C845E}"/>
              </a:ext>
            </a:extLst>
          </p:cNvPr>
          <p:cNvCxnSpPr/>
          <p:nvPr/>
        </p:nvCxnSpPr>
        <p:spPr>
          <a:xfrm>
            <a:off x="5855775" y="2560314"/>
            <a:ext cx="0" cy="111975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7C1495-639A-4FEB-BC17-0570F5C5843B}"/>
              </a:ext>
            </a:extLst>
          </p:cNvPr>
          <p:cNvSpPr txBox="1"/>
          <p:nvPr/>
        </p:nvSpPr>
        <p:spPr>
          <a:xfrm>
            <a:off x="1008590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EC2F0F-45F3-4BD6-B878-10A103CA0090}"/>
              </a:ext>
            </a:extLst>
          </p:cNvPr>
          <p:cNvSpPr txBox="1"/>
          <p:nvPr/>
        </p:nvSpPr>
        <p:spPr>
          <a:xfrm>
            <a:off x="1520891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D9DAB3-7D57-43CF-969D-466D37520B47}"/>
              </a:ext>
            </a:extLst>
          </p:cNvPr>
          <p:cNvSpPr txBox="1"/>
          <p:nvPr/>
        </p:nvSpPr>
        <p:spPr>
          <a:xfrm>
            <a:off x="2048690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55C7D-51E4-497D-AF25-2BD0F8464A2D}"/>
              </a:ext>
            </a:extLst>
          </p:cNvPr>
          <p:cNvSpPr txBox="1"/>
          <p:nvPr/>
        </p:nvSpPr>
        <p:spPr>
          <a:xfrm>
            <a:off x="2545493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83060-E215-40BD-99E0-7E2A9FC05B37}"/>
              </a:ext>
            </a:extLst>
          </p:cNvPr>
          <p:cNvSpPr txBox="1"/>
          <p:nvPr/>
        </p:nvSpPr>
        <p:spPr>
          <a:xfrm>
            <a:off x="3057794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9ADDF3-6A7E-4A22-B577-87486C62E600}"/>
              </a:ext>
            </a:extLst>
          </p:cNvPr>
          <p:cNvSpPr txBox="1"/>
          <p:nvPr/>
        </p:nvSpPr>
        <p:spPr>
          <a:xfrm>
            <a:off x="3570095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A1842-56BB-4FF7-B92C-FCE8972364ED}"/>
              </a:ext>
            </a:extLst>
          </p:cNvPr>
          <p:cNvSpPr txBox="1"/>
          <p:nvPr/>
        </p:nvSpPr>
        <p:spPr>
          <a:xfrm>
            <a:off x="4082396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EFCB98-9286-4CBA-B2BC-2BB3F1BD2AF7}"/>
              </a:ext>
            </a:extLst>
          </p:cNvPr>
          <p:cNvSpPr txBox="1"/>
          <p:nvPr/>
        </p:nvSpPr>
        <p:spPr>
          <a:xfrm>
            <a:off x="4594697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44BB26-DFB5-4E5A-AAAD-C83140398998}"/>
              </a:ext>
            </a:extLst>
          </p:cNvPr>
          <p:cNvSpPr txBox="1"/>
          <p:nvPr/>
        </p:nvSpPr>
        <p:spPr>
          <a:xfrm>
            <a:off x="5106998" y="3549633"/>
            <a:ext cx="66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1DE8BF-EE13-48C4-A971-F4EFA1263316}"/>
              </a:ext>
            </a:extLst>
          </p:cNvPr>
          <p:cNvSpPr txBox="1"/>
          <p:nvPr/>
        </p:nvSpPr>
        <p:spPr>
          <a:xfrm>
            <a:off x="5634797" y="3549633"/>
            <a:ext cx="7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4955D6-7ED7-41C5-9ACC-5AF3D9E44538}"/>
              </a:ext>
            </a:extLst>
          </p:cNvPr>
          <p:cNvSpPr txBox="1"/>
          <p:nvPr/>
        </p:nvSpPr>
        <p:spPr>
          <a:xfrm>
            <a:off x="989009" y="4182197"/>
            <a:ext cx="486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- ১০ এর মধ্যে মৌলিক সংখ্যা ৪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65647D-5E83-4307-8FFD-BF1C7C021EEB}"/>
              </a:ext>
            </a:extLst>
          </p:cNvPr>
          <p:cNvSpPr txBox="1"/>
          <p:nvPr/>
        </p:nvSpPr>
        <p:spPr>
          <a:xfrm>
            <a:off x="973510" y="4579526"/>
            <a:ext cx="499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- ২০ এর মধ্যে মৌলিক সংখ্যা ৪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BA8380-91D8-4D11-8D2F-60E55467EBA9}"/>
              </a:ext>
            </a:extLst>
          </p:cNvPr>
          <p:cNvSpPr txBox="1"/>
          <p:nvPr/>
        </p:nvSpPr>
        <p:spPr>
          <a:xfrm>
            <a:off x="989009" y="5033867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- ৩০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9F503F-77C4-44E2-98BE-428A0FF124CE}"/>
              </a:ext>
            </a:extLst>
          </p:cNvPr>
          <p:cNvSpPr txBox="1"/>
          <p:nvPr/>
        </p:nvSpPr>
        <p:spPr>
          <a:xfrm>
            <a:off x="989009" y="5423953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- ৪০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759F1B-C8E7-4BCA-AA2E-44C781C1C99B}"/>
              </a:ext>
            </a:extLst>
          </p:cNvPr>
          <p:cNvSpPr txBox="1"/>
          <p:nvPr/>
        </p:nvSpPr>
        <p:spPr>
          <a:xfrm>
            <a:off x="989009" y="5885537"/>
            <a:ext cx="4993336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- ৫০ এর মধ্যে মৌলিক সংখ্যা ৩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5BAED9-B5AC-4C0F-9F8D-33C75E281ADB}"/>
              </a:ext>
            </a:extLst>
          </p:cNvPr>
          <p:cNvSpPr txBox="1"/>
          <p:nvPr/>
        </p:nvSpPr>
        <p:spPr>
          <a:xfrm>
            <a:off x="6367223" y="4120819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 - ৬০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F58F7A-4A4A-45CB-88E4-9CA945BF2AC9}"/>
              </a:ext>
            </a:extLst>
          </p:cNvPr>
          <p:cNvSpPr txBox="1"/>
          <p:nvPr/>
        </p:nvSpPr>
        <p:spPr>
          <a:xfrm>
            <a:off x="6367223" y="4597354"/>
            <a:ext cx="499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৬০ - ৭০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88567-FA67-4B16-9023-6E423C7AF0E2}"/>
              </a:ext>
            </a:extLst>
          </p:cNvPr>
          <p:cNvSpPr txBox="1"/>
          <p:nvPr/>
        </p:nvSpPr>
        <p:spPr>
          <a:xfrm>
            <a:off x="6367222" y="5062129"/>
            <a:ext cx="5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৭০ - ৮০ এর মধ্যে মৌলিক সংখ্যা ৩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392DC5-FB68-4DAF-BD1A-B762990FB254}"/>
              </a:ext>
            </a:extLst>
          </p:cNvPr>
          <p:cNvSpPr txBox="1"/>
          <p:nvPr/>
        </p:nvSpPr>
        <p:spPr>
          <a:xfrm>
            <a:off x="6367222" y="5505680"/>
            <a:ext cx="5117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৮০ - ৯০ এর মধ্যে মৌলিক সংখ্যা ২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99B39-1797-4E08-943F-87342540A54C}"/>
              </a:ext>
            </a:extLst>
          </p:cNvPr>
          <p:cNvSpPr txBox="1"/>
          <p:nvPr/>
        </p:nvSpPr>
        <p:spPr>
          <a:xfrm>
            <a:off x="6351724" y="5949231"/>
            <a:ext cx="5333998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৯০ - ১০০ এর মধ্যে মৌলিক সংখ্যা ১ টি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4B65BC-FD60-45F7-A742-30A1CA64A3C7}"/>
              </a:ext>
            </a:extLst>
          </p:cNvPr>
          <p:cNvSpPr txBox="1"/>
          <p:nvPr/>
        </p:nvSpPr>
        <p:spPr>
          <a:xfrm>
            <a:off x="1142882" y="1617608"/>
            <a:ext cx="520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মৌলিক সংখ্যা কতটি জেনে নেই।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079DFF07-DC1C-4AAD-BAD4-79E1D53486EC}"/>
              </a:ext>
            </a:extLst>
          </p:cNvPr>
          <p:cNvSpPr/>
          <p:nvPr/>
        </p:nvSpPr>
        <p:spPr>
          <a:xfrm>
            <a:off x="2161306" y="1413163"/>
            <a:ext cx="7800110" cy="3422073"/>
          </a:xfrm>
          <a:prstGeom prst="bevel">
            <a:avLst>
              <a:gd name="adj" fmla="val 21862"/>
            </a:avLst>
          </a:prstGeom>
          <a:solidFill>
            <a:srgbClr val="3398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11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9F5B4B5A-3E86-4C07-9EF6-99EAC6AAE157}"/>
              </a:ext>
            </a:extLst>
          </p:cNvPr>
          <p:cNvSpPr/>
          <p:nvPr/>
        </p:nvSpPr>
        <p:spPr>
          <a:xfrm>
            <a:off x="2161306" y="1413163"/>
            <a:ext cx="7800110" cy="3422073"/>
          </a:xfrm>
          <a:prstGeom prst="bevel">
            <a:avLst>
              <a:gd name="adj" fmla="val 11539"/>
            </a:avLst>
          </a:prstGeom>
          <a:solidFill>
            <a:srgbClr val="3398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উৎপাদকে বিশ্লেষণ </a:t>
            </a:r>
            <a:endParaRPr lang="en-US" sz="9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D70A92-4D44-4327-88F9-15044CBC566F}"/>
              </a:ext>
            </a:extLst>
          </p:cNvPr>
          <p:cNvSpPr txBox="1"/>
          <p:nvPr/>
        </p:nvSpPr>
        <p:spPr>
          <a:xfrm>
            <a:off x="4188988" y="474182"/>
            <a:ext cx="38140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atin typeface="GhorautraOMJ" panose="01010600010101010101" pitchFamily="2" charset="0"/>
                <a:cs typeface="GhorautraOMJ" panose="01010600010101010101" pitchFamily="2" charset="0"/>
              </a:rPr>
              <a:t>শিখনফল  </a:t>
            </a:r>
            <a:endParaRPr lang="en-US" sz="9600" b="1" dirty="0">
              <a:latin typeface="GhorautraOMJ" panose="01010600010101010101" pitchFamily="2" charset="0"/>
              <a:cs typeface="GhorautraOMJ" panose="01010600010101010101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58504-7FB3-42E7-B70C-5CA1AC91479B}"/>
              </a:ext>
            </a:extLst>
          </p:cNvPr>
          <p:cNvSpPr txBox="1"/>
          <p:nvPr/>
        </p:nvSpPr>
        <p:spPr>
          <a:xfrm>
            <a:off x="1154748" y="1492451"/>
            <a:ext cx="4567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GhorautraOMJ" panose="01010600010101010101" pitchFamily="2" charset="0"/>
                <a:cs typeface="GhorautraOMJ" panose="01010600010101010101" pitchFamily="2" charset="0"/>
              </a:rPr>
              <a:t>আজকের পাঠ শেষে শিক্ষার্থীরা</a:t>
            </a:r>
            <a:endParaRPr lang="en-US" sz="3600" b="1" dirty="0">
              <a:latin typeface="GhorautraOMJ" panose="01010600010101010101" pitchFamily="2" charset="0"/>
              <a:cs typeface="Ghorautra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D77D4-1126-4CFC-88A6-D97284F70150}"/>
              </a:ext>
            </a:extLst>
          </p:cNvPr>
          <p:cNvSpPr txBox="1"/>
          <p:nvPr/>
        </p:nvSpPr>
        <p:spPr>
          <a:xfrm>
            <a:off x="443345" y="2276027"/>
            <a:ext cx="9864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GhorautraOMJ" panose="01010600010101010101" pitchFamily="2" charset="0"/>
                <a:cs typeface="GhorautraOMJ" panose="01010600010101010101" pitchFamily="2" charset="0"/>
              </a:rPr>
              <a:t>১৭.১.১ মৌলিক উৎপাদকের সাহায্যে গসাগু নির্ণয় করতে পারবে। </a:t>
            </a:r>
            <a:endParaRPr lang="en-US" sz="3600" b="1" dirty="0">
              <a:latin typeface="GhorautraOMJ" panose="01010600010101010101" pitchFamily="2" charset="0"/>
              <a:cs typeface="GhorautraOMJ" panose="010106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CF711-277E-4985-A463-7F0FD926244C}"/>
              </a:ext>
            </a:extLst>
          </p:cNvPr>
          <p:cNvSpPr txBox="1"/>
          <p:nvPr/>
        </p:nvSpPr>
        <p:spPr>
          <a:xfrm>
            <a:off x="443345" y="3283528"/>
            <a:ext cx="972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GhorautraOMJ" panose="01010600010101010101" pitchFamily="2" charset="0"/>
                <a:cs typeface="GhorautraOMJ" panose="01010600010101010101" pitchFamily="2" charset="0"/>
              </a:rPr>
              <a:t>১৭.১.২ মৌলিক উৎপাদকের সাহায্যে লসাগু নির্ণয় করতে পারবে। </a:t>
            </a:r>
            <a:endParaRPr lang="en-US" sz="3600" b="1" dirty="0">
              <a:latin typeface="GhorautraOMJ" panose="01010600010101010101" pitchFamily="2" charset="0"/>
              <a:cs typeface="Ghorautra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15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4B224A-17C4-4A49-B078-8AE2A1435C80}"/>
              </a:ext>
            </a:extLst>
          </p:cNvPr>
          <p:cNvSpPr txBox="1"/>
          <p:nvPr/>
        </p:nvSpPr>
        <p:spPr>
          <a:xfrm>
            <a:off x="1109039" y="488589"/>
            <a:ext cx="296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এর গুণনীয়কঃ ১, ২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54EE02-9996-4084-8900-147AE71C596D}"/>
              </a:ext>
            </a:extLst>
          </p:cNvPr>
          <p:cNvSpPr txBox="1"/>
          <p:nvPr/>
        </p:nvSpPr>
        <p:spPr>
          <a:xfrm>
            <a:off x="1109039" y="1057674"/>
            <a:ext cx="2963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গুণনীয়কঃ ১, ৩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8A357-0762-49C1-845A-956C59CCE298}"/>
              </a:ext>
            </a:extLst>
          </p:cNvPr>
          <p:cNvSpPr txBox="1"/>
          <p:nvPr/>
        </p:nvSpPr>
        <p:spPr>
          <a:xfrm>
            <a:off x="1109039" y="1630279"/>
            <a:ext cx="339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গুণনীয়কঃ ১, ২, ৪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9E9ED-F50A-4848-B956-3C72AFC184FB}"/>
              </a:ext>
            </a:extLst>
          </p:cNvPr>
          <p:cNvSpPr txBox="1"/>
          <p:nvPr/>
        </p:nvSpPr>
        <p:spPr>
          <a:xfrm>
            <a:off x="1109039" y="2195628"/>
            <a:ext cx="309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 এর গুণনীয়কঃ ১, ৫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1BD47-CD1B-4286-870B-71EB5D370889}"/>
              </a:ext>
            </a:extLst>
          </p:cNvPr>
          <p:cNvSpPr txBox="1"/>
          <p:nvPr/>
        </p:nvSpPr>
        <p:spPr>
          <a:xfrm>
            <a:off x="1109039" y="2804771"/>
            <a:ext cx="3725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 এর গুণনীয়কঃ ১, ২, ৩, ৬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2FD16-0378-4CD8-BED3-A27C8CE73540}"/>
              </a:ext>
            </a:extLst>
          </p:cNvPr>
          <p:cNvSpPr txBox="1"/>
          <p:nvPr/>
        </p:nvSpPr>
        <p:spPr>
          <a:xfrm>
            <a:off x="1109039" y="3468455"/>
            <a:ext cx="2939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৭ এর গুণনীয়কঃ ১, ৭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36EAD-81DC-4A40-884C-05D93D8025ED}"/>
              </a:ext>
            </a:extLst>
          </p:cNvPr>
          <p:cNvSpPr txBox="1"/>
          <p:nvPr/>
        </p:nvSpPr>
        <p:spPr>
          <a:xfrm>
            <a:off x="1109039" y="4015198"/>
            <a:ext cx="372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 এর গুণনীয়কঃ ১, ২, ৪, ৮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D8A717-4F74-41D2-A3A8-C6ED05F55275}"/>
              </a:ext>
            </a:extLst>
          </p:cNvPr>
          <p:cNvSpPr txBox="1"/>
          <p:nvPr/>
        </p:nvSpPr>
        <p:spPr>
          <a:xfrm>
            <a:off x="5662374" y="751466"/>
            <a:ext cx="347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এর গুণনীয়কঃ ১, ৩, ৯,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81D71-EBE2-4988-8223-C23D4CDA87E7}"/>
              </a:ext>
            </a:extLst>
          </p:cNvPr>
          <p:cNvSpPr txBox="1"/>
          <p:nvPr/>
        </p:nvSpPr>
        <p:spPr>
          <a:xfrm>
            <a:off x="5594556" y="1181755"/>
            <a:ext cx="4050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 এর গুণনীয়কঃ ১, ২, ৫, ১০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C5074-C089-46DA-B652-2B4C6F19E9B0}"/>
              </a:ext>
            </a:extLst>
          </p:cNvPr>
          <p:cNvSpPr txBox="1"/>
          <p:nvPr/>
        </p:nvSpPr>
        <p:spPr>
          <a:xfrm>
            <a:off x="5594555" y="1691848"/>
            <a:ext cx="357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১১ এর গুণনীয়কঃ ১, ১১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D2FBD0-EB42-4FD8-B3D1-2A2F880E5B64}"/>
              </a:ext>
            </a:extLst>
          </p:cNvPr>
          <p:cNvSpPr txBox="1"/>
          <p:nvPr/>
        </p:nvSpPr>
        <p:spPr>
          <a:xfrm>
            <a:off x="5594556" y="2234957"/>
            <a:ext cx="4817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এর গুণনীয়কঃ ১, ২, ৩, ৪, ৬, ১২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49A1FA-64CD-4F88-834F-C878C9077FD0}"/>
              </a:ext>
            </a:extLst>
          </p:cNvPr>
          <p:cNvSpPr txBox="1"/>
          <p:nvPr/>
        </p:nvSpPr>
        <p:spPr>
          <a:xfrm>
            <a:off x="5594555" y="2800306"/>
            <a:ext cx="3472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১৩ এর গুণনীয়কঃ ১, ১৩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A5E12F-DA50-41B5-905A-0FB278A89B02}"/>
              </a:ext>
            </a:extLst>
          </p:cNvPr>
          <p:cNvSpPr txBox="1"/>
          <p:nvPr/>
        </p:nvSpPr>
        <p:spPr>
          <a:xfrm>
            <a:off x="5594556" y="3409449"/>
            <a:ext cx="3947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১৪ এর গুণনীয়কঃ ১, ২, ৭, ১৪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A0B8E-7712-4BFC-859B-370F2ED53F0D}"/>
              </a:ext>
            </a:extLst>
          </p:cNvPr>
          <p:cNvSpPr txBox="1"/>
          <p:nvPr/>
        </p:nvSpPr>
        <p:spPr>
          <a:xfrm>
            <a:off x="5594555" y="4073133"/>
            <a:ext cx="448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 এর গুণনীয়কঃ ১, ৩, ৫, ১৫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51641C-F758-4666-B6C1-C3AD57ADB640}"/>
              </a:ext>
            </a:extLst>
          </p:cNvPr>
          <p:cNvSpPr txBox="1"/>
          <p:nvPr/>
        </p:nvSpPr>
        <p:spPr>
          <a:xfrm>
            <a:off x="845125" y="4619876"/>
            <a:ext cx="10432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উপরের সংখ্যাগুলো ভালোভাবে পর্যবেক্ষণ করলে দেখা যায় যে, ২, ৩, ৫, ৭, ১১, ১৩, এর মাত্র দুইটি গুণনীয়ক আছে এবং বাকী সংখ্যাগুলোর ২ এর অধিক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FE2648-E98A-443F-B1BB-42CA93400C79}"/>
              </a:ext>
            </a:extLst>
          </p:cNvPr>
          <p:cNvSpPr txBox="1"/>
          <p:nvPr/>
        </p:nvSpPr>
        <p:spPr>
          <a:xfrm>
            <a:off x="1749189" y="5669849"/>
            <a:ext cx="862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সংখ্যার গুণনীয়কের সংখ্যা মাত্র ২ টি তাকে </a:t>
            </a:r>
            <a:r>
              <a:rPr lang="bn-BD" sz="32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23A693-CC5F-4A7F-89A5-5721F93037E6}"/>
              </a:ext>
            </a:extLst>
          </p:cNvPr>
          <p:cNvSpPr txBox="1"/>
          <p:nvPr/>
        </p:nvSpPr>
        <p:spPr>
          <a:xfrm>
            <a:off x="1747460" y="5694748"/>
            <a:ext cx="8627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কোন মৌলিক সংখ্যা নয় কারণ এর মাত্র একটি গুণনীয়ক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58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19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CC30C6-A145-4474-A61F-BD15DEA6FFD1}"/>
              </a:ext>
            </a:extLst>
          </p:cNvPr>
          <p:cNvSpPr txBox="1"/>
          <p:nvPr/>
        </p:nvSpPr>
        <p:spPr>
          <a:xfrm>
            <a:off x="1385458" y="872836"/>
            <a:ext cx="9214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আলোচনা করি নিচের কোন সংখ্যাগুলো মৌলিক সংখ্যা নয়? কেন?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C4CF60-8237-4470-9A07-73E90E15CE0D}"/>
              </a:ext>
            </a:extLst>
          </p:cNvPr>
          <p:cNvSpPr txBox="1"/>
          <p:nvPr/>
        </p:nvSpPr>
        <p:spPr>
          <a:xfrm>
            <a:off x="1193070" y="2536732"/>
            <a:ext cx="8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40B675-CD23-46E8-975F-86FCD8FA699E}"/>
              </a:ext>
            </a:extLst>
          </p:cNvPr>
          <p:cNvSpPr txBox="1"/>
          <p:nvPr/>
        </p:nvSpPr>
        <p:spPr>
          <a:xfrm>
            <a:off x="697198" y="3056655"/>
            <a:ext cx="1101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কোন সংখ্যা মৌলিক সংখ্যা না হয়, তাহলে সংখ্যাটি হবে একাধিক সংখ্যার গুণফল।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A4833C-4E4B-429D-9F58-C9A5EB4E8408}"/>
              </a:ext>
            </a:extLst>
          </p:cNvPr>
          <p:cNvSpPr txBox="1"/>
          <p:nvPr/>
        </p:nvSpPr>
        <p:spPr>
          <a:xfrm>
            <a:off x="1343891" y="1704104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1E188-986C-41EB-BF18-1FAFBF8FADDD}"/>
              </a:ext>
            </a:extLst>
          </p:cNvPr>
          <p:cNvSpPr txBox="1"/>
          <p:nvPr/>
        </p:nvSpPr>
        <p:spPr>
          <a:xfrm>
            <a:off x="2258296" y="1704102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25B4FF-E79C-48D2-99CF-AFFCD98FC5DB}"/>
              </a:ext>
            </a:extLst>
          </p:cNvPr>
          <p:cNvSpPr txBox="1"/>
          <p:nvPr/>
        </p:nvSpPr>
        <p:spPr>
          <a:xfrm>
            <a:off x="3172701" y="1704100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B77EED-0811-4F76-97E1-EE222F7028D5}"/>
              </a:ext>
            </a:extLst>
          </p:cNvPr>
          <p:cNvSpPr txBox="1"/>
          <p:nvPr/>
        </p:nvSpPr>
        <p:spPr>
          <a:xfrm>
            <a:off x="4087105" y="1704098"/>
            <a:ext cx="72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C2B7B-3AC0-47E2-9800-68813429D5C0}"/>
              </a:ext>
            </a:extLst>
          </p:cNvPr>
          <p:cNvSpPr txBox="1"/>
          <p:nvPr/>
        </p:nvSpPr>
        <p:spPr>
          <a:xfrm>
            <a:off x="4987655" y="1704096"/>
            <a:ext cx="72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105DAB-CAB7-48DA-80CB-BF57D51578FA}"/>
              </a:ext>
            </a:extLst>
          </p:cNvPr>
          <p:cNvSpPr txBox="1"/>
          <p:nvPr/>
        </p:nvSpPr>
        <p:spPr>
          <a:xfrm>
            <a:off x="5915916" y="1704094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423C3-B400-41BD-82B6-8BADBB1FB964}"/>
              </a:ext>
            </a:extLst>
          </p:cNvPr>
          <p:cNvSpPr txBox="1"/>
          <p:nvPr/>
        </p:nvSpPr>
        <p:spPr>
          <a:xfrm>
            <a:off x="6830321" y="1704092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FE4B1-6575-40ED-9967-8E8DE55AADD6}"/>
              </a:ext>
            </a:extLst>
          </p:cNvPr>
          <p:cNvSpPr txBox="1"/>
          <p:nvPr/>
        </p:nvSpPr>
        <p:spPr>
          <a:xfrm>
            <a:off x="7744726" y="1704090"/>
            <a:ext cx="554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48697-74DB-4E6A-9FED-D1A332A9EDB3}"/>
              </a:ext>
            </a:extLst>
          </p:cNvPr>
          <p:cNvSpPr txBox="1"/>
          <p:nvPr/>
        </p:nvSpPr>
        <p:spPr>
          <a:xfrm>
            <a:off x="8659131" y="1704088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2EB19A-D4BF-4C23-9137-DF58E39908C0}"/>
              </a:ext>
            </a:extLst>
          </p:cNvPr>
          <p:cNvSpPr txBox="1"/>
          <p:nvPr/>
        </p:nvSpPr>
        <p:spPr>
          <a:xfrm>
            <a:off x="9511544" y="1704086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105C66-10F8-47E8-8E14-F3025DBF6434}"/>
              </a:ext>
            </a:extLst>
          </p:cNvPr>
          <p:cNvSpPr txBox="1"/>
          <p:nvPr/>
        </p:nvSpPr>
        <p:spPr>
          <a:xfrm>
            <a:off x="10335558" y="1717923"/>
            <a:ext cx="720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5DB1797-BA33-4820-BF75-A5282C544904}"/>
              </a:ext>
            </a:extLst>
          </p:cNvPr>
          <p:cNvSpPr/>
          <p:nvPr/>
        </p:nvSpPr>
        <p:spPr>
          <a:xfrm>
            <a:off x="1205303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7B9E1-3125-4459-A5D9-8822D890704E}"/>
              </a:ext>
            </a:extLst>
          </p:cNvPr>
          <p:cNvSpPr txBox="1"/>
          <p:nvPr/>
        </p:nvSpPr>
        <p:spPr>
          <a:xfrm>
            <a:off x="1193070" y="2536732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৩৭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1A3330-3C05-4162-893E-C3544C56D439}"/>
              </a:ext>
            </a:extLst>
          </p:cNvPr>
          <p:cNvSpPr/>
          <p:nvPr/>
        </p:nvSpPr>
        <p:spPr>
          <a:xfrm>
            <a:off x="2112864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27AEA3-71E1-4C61-B3FB-CA2C14DFE7DD}"/>
              </a:ext>
            </a:extLst>
          </p:cNvPr>
          <p:cNvSpPr/>
          <p:nvPr/>
        </p:nvSpPr>
        <p:spPr>
          <a:xfrm>
            <a:off x="3124241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1909200-802B-4E18-B89B-34C1D4A22E04}"/>
              </a:ext>
            </a:extLst>
          </p:cNvPr>
          <p:cNvSpPr/>
          <p:nvPr/>
        </p:nvSpPr>
        <p:spPr>
          <a:xfrm>
            <a:off x="4010925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DAB6CC-7FEF-4149-9CEB-47DF3D6AD7E2}"/>
              </a:ext>
            </a:extLst>
          </p:cNvPr>
          <p:cNvSpPr/>
          <p:nvPr/>
        </p:nvSpPr>
        <p:spPr>
          <a:xfrm>
            <a:off x="5020148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0815ACE-A171-4ABE-9695-3A8A9008141B}"/>
              </a:ext>
            </a:extLst>
          </p:cNvPr>
          <p:cNvSpPr/>
          <p:nvPr/>
        </p:nvSpPr>
        <p:spPr>
          <a:xfrm>
            <a:off x="5838975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4DAE05-4D58-4A67-B338-3B420BE68105}"/>
              </a:ext>
            </a:extLst>
          </p:cNvPr>
          <p:cNvSpPr/>
          <p:nvPr/>
        </p:nvSpPr>
        <p:spPr>
          <a:xfrm>
            <a:off x="6750791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A24573-5D7C-4CC8-96FE-8E3BF0D1EBF5}"/>
              </a:ext>
            </a:extLst>
          </p:cNvPr>
          <p:cNvSpPr/>
          <p:nvPr/>
        </p:nvSpPr>
        <p:spPr>
          <a:xfrm>
            <a:off x="7724601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037AE8F-F853-4075-B6B9-4197B04D6D10}"/>
              </a:ext>
            </a:extLst>
          </p:cNvPr>
          <p:cNvSpPr/>
          <p:nvPr/>
        </p:nvSpPr>
        <p:spPr>
          <a:xfrm>
            <a:off x="8636420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82CA07-3A04-4D92-BEAD-45AD6BE8F755}"/>
              </a:ext>
            </a:extLst>
          </p:cNvPr>
          <p:cNvSpPr/>
          <p:nvPr/>
        </p:nvSpPr>
        <p:spPr>
          <a:xfrm>
            <a:off x="9501739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5E526D0-E129-4943-8115-8585589596D5}"/>
              </a:ext>
            </a:extLst>
          </p:cNvPr>
          <p:cNvSpPr/>
          <p:nvPr/>
        </p:nvSpPr>
        <p:spPr>
          <a:xfrm>
            <a:off x="10289570" y="1702202"/>
            <a:ext cx="651142" cy="651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9E92DD-A84A-42D7-8673-2C4F6627CF64}"/>
              </a:ext>
            </a:extLst>
          </p:cNvPr>
          <p:cNvSpPr txBox="1"/>
          <p:nvPr/>
        </p:nvSpPr>
        <p:spPr>
          <a:xfrm>
            <a:off x="1193070" y="2536732"/>
            <a:ext cx="831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 মৌলিক সংখ্যা নয়, কারণ 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7352E8-EB67-4D56-9A6A-28DC355718DB}"/>
              </a:ext>
            </a:extLst>
          </p:cNvPr>
          <p:cNvSpPr txBox="1"/>
          <p:nvPr/>
        </p:nvSpPr>
        <p:spPr>
          <a:xfrm>
            <a:off x="1193070" y="2536732"/>
            <a:ext cx="844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78826B-FB41-4E78-88AC-60B9A03B7E8B}"/>
              </a:ext>
            </a:extLst>
          </p:cNvPr>
          <p:cNvSpPr txBox="1"/>
          <p:nvPr/>
        </p:nvSpPr>
        <p:spPr>
          <a:xfrm>
            <a:off x="1193070" y="2536732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৩৩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DE1EDE-E6EC-4716-A71F-99BA56748669}"/>
              </a:ext>
            </a:extLst>
          </p:cNvPr>
          <p:cNvSpPr txBox="1"/>
          <p:nvPr/>
        </p:nvSpPr>
        <p:spPr>
          <a:xfrm>
            <a:off x="1193070" y="2536732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৪৩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39D3D7-951F-46F3-B096-0DFCD62E6E33}"/>
              </a:ext>
            </a:extLst>
          </p:cNvPr>
          <p:cNvSpPr txBox="1"/>
          <p:nvPr/>
        </p:nvSpPr>
        <p:spPr>
          <a:xfrm>
            <a:off x="1193070" y="2536732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12E997-CE25-4236-9FA2-2CC116CAEA30}"/>
              </a:ext>
            </a:extLst>
          </p:cNvPr>
          <p:cNvSpPr txBox="1"/>
          <p:nvPr/>
        </p:nvSpPr>
        <p:spPr>
          <a:xfrm>
            <a:off x="1193070" y="2536732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৫৭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AD1A7F-2F5D-40CB-B569-591510CFE8AF}"/>
              </a:ext>
            </a:extLst>
          </p:cNvPr>
          <p:cNvSpPr txBox="1"/>
          <p:nvPr/>
        </p:nvSpPr>
        <p:spPr>
          <a:xfrm>
            <a:off x="1193070" y="2536732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৫৯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B577567-A425-4303-880C-8D99500EF5F9}"/>
              </a:ext>
            </a:extLst>
          </p:cNvPr>
          <p:cNvSpPr txBox="1"/>
          <p:nvPr/>
        </p:nvSpPr>
        <p:spPr>
          <a:xfrm>
            <a:off x="1193070" y="2536732"/>
            <a:ext cx="860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৬৩ মৌলিক সংখ্যা নয়, কারণ এর দুইয়ের অধিক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FD220D-D901-4281-BCCA-8F7A2A3F4C84}"/>
              </a:ext>
            </a:extLst>
          </p:cNvPr>
          <p:cNvSpPr txBox="1"/>
          <p:nvPr/>
        </p:nvSpPr>
        <p:spPr>
          <a:xfrm>
            <a:off x="1193070" y="2536732"/>
            <a:ext cx="708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৬৭ মৌলিক সংখ্যা , কারণ এর দুইটি গূননীয়ক আছে।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9">
                <a:extLst>
                  <a:ext uri="{FF2B5EF4-FFF2-40B4-BE49-F238E27FC236}">
                    <a16:creationId xmlns:a16="http://schemas.microsoft.com/office/drawing/2014/main" id="{E1295D70-12EB-42E4-95D7-4839A4051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058" y="4013199"/>
                <a:ext cx="2705100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 =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4" name="Rectangle 19">
                <a:extLst>
                  <a:ext uri="{FF2B5EF4-FFF2-40B4-BE49-F238E27FC236}">
                    <a16:creationId xmlns:a16="http://schemas.microsoft.com/office/drawing/2014/main" id="{E1295D70-12EB-42E4-95D7-4839A4051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058" y="4013199"/>
                <a:ext cx="2705100" cy="1498346"/>
              </a:xfrm>
              <a:prstGeom prst="rect">
                <a:avLst/>
              </a:prstGeom>
              <a:blipFill>
                <a:blip r:embed="rId3"/>
                <a:stretch>
                  <a:fillRect l="-5111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20">
                <a:extLst>
                  <a:ext uri="{FF2B5EF4-FFF2-40B4-BE49-F238E27FC236}">
                    <a16:creationId xmlns:a16="http://schemas.microsoft.com/office/drawing/2014/main" id="{6A76D005-1C88-451A-BF34-90D43902D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3046" y="4013199"/>
                <a:ext cx="2706688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bn-BD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5" name="Rectangle 20">
                <a:extLst>
                  <a:ext uri="{FF2B5EF4-FFF2-40B4-BE49-F238E27FC236}">
                    <a16:creationId xmlns:a16="http://schemas.microsoft.com/office/drawing/2014/main" id="{6A76D005-1C88-451A-BF34-90D43902D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3046" y="4013199"/>
                <a:ext cx="2706688" cy="1498346"/>
              </a:xfrm>
              <a:prstGeom prst="rect">
                <a:avLst/>
              </a:prstGeom>
              <a:blipFill>
                <a:blip r:embed="rId4"/>
                <a:stretch>
                  <a:fillRect l="-5111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21">
                <a:extLst>
                  <a:ext uri="{FF2B5EF4-FFF2-40B4-BE49-F238E27FC236}">
                    <a16:creationId xmlns:a16="http://schemas.microsoft.com/office/drawing/2014/main" id="{5E8A20E6-C968-4DB5-8FC7-8851D0F16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733" y="4013199"/>
                <a:ext cx="2706688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৮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6" name="Rectangle 21">
                <a:extLst>
                  <a:ext uri="{FF2B5EF4-FFF2-40B4-BE49-F238E27FC236}">
                    <a16:creationId xmlns:a16="http://schemas.microsoft.com/office/drawing/2014/main" id="{5E8A20E6-C968-4DB5-8FC7-8851D0F16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733" y="4013199"/>
                <a:ext cx="2706688" cy="1498346"/>
              </a:xfrm>
              <a:prstGeom prst="rect">
                <a:avLst/>
              </a:prstGeom>
              <a:blipFill>
                <a:blip r:embed="rId5"/>
                <a:stretch>
                  <a:fillRect l="-5111" t="-3571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668A7162-B1C5-4B3B-AF13-EEE421A6D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6420" y="4013199"/>
                <a:ext cx="3099435" cy="1498346"/>
              </a:xfrm>
              <a:prstGeom prst="rect">
                <a:avLst/>
              </a:prstGeom>
              <a:solidFill>
                <a:srgbClr val="E9EBF5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১২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</a:p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668A7162-B1C5-4B3B-AF13-EEE421A6D1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36420" y="4013199"/>
                <a:ext cx="3099435" cy="1498346"/>
              </a:xfrm>
              <a:prstGeom prst="rect">
                <a:avLst/>
              </a:prstGeom>
              <a:blipFill>
                <a:blip r:embed="rId6"/>
                <a:stretch>
                  <a:fillRect l="-4475" t="-3571" r="-3891" b="-15873"/>
                </a:stretch>
              </a:blip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281010B6-EB9B-4748-B8DA-5BB712CA0601}"/>
              </a:ext>
            </a:extLst>
          </p:cNvPr>
          <p:cNvSpPr txBox="1"/>
          <p:nvPr/>
        </p:nvSpPr>
        <p:spPr>
          <a:xfrm>
            <a:off x="655632" y="3500006"/>
            <a:ext cx="185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উদাহরণস্বরূপ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3E7F26F-14D8-4CE3-8B32-176638F07658}"/>
              </a:ext>
            </a:extLst>
          </p:cNvPr>
          <p:cNvSpPr txBox="1"/>
          <p:nvPr/>
        </p:nvSpPr>
        <p:spPr>
          <a:xfrm>
            <a:off x="730776" y="5635627"/>
            <a:ext cx="1064497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পদ্ধতিকে বলা হয় মৌলিক উৎপাদকে প্রকাশ। প্রত্যেক গুণনীয়ককে বলে হয় মৌলিক উৎপাদক।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4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54" grpId="0" animBg="1"/>
      <p:bldP spid="55" grpId="0" animBg="1"/>
      <p:bldP spid="56" grpId="0" animBg="1"/>
      <p:bldP spid="57" grpId="0" animBg="1"/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F49E2FA-C2A9-4B1F-9B9A-2214A7CE2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1720313" y="2922118"/>
            <a:ext cx="1022887" cy="5524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8D8B42-583D-4A0A-AF7E-631486009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7126128" y="2705662"/>
            <a:ext cx="1022887" cy="5524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CE4921-7A8C-4FA3-9C2D-8E98551D9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7157125" y="3155574"/>
            <a:ext cx="947976" cy="51200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B2F4F33-3F83-4B12-9F1D-5BCD6680C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7126128" y="2341226"/>
            <a:ext cx="1022887" cy="552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E93B68-E2C3-4013-9D5D-9440EDDF9D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1720313" y="2497168"/>
            <a:ext cx="1022887" cy="5524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7F2485-51DA-4B0B-915D-FE79BA324760}"/>
              </a:ext>
            </a:extLst>
          </p:cNvPr>
          <p:cNvSpPr txBox="1"/>
          <p:nvPr/>
        </p:nvSpPr>
        <p:spPr>
          <a:xfrm>
            <a:off x="1782305" y="619932"/>
            <a:ext cx="898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সংখ্যাগুলোকে মৌলিক সংখ্যার গুণফল হিসাবে প্রকাশ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35BD0-5CC7-4227-9E10-0CF034706642}"/>
              </a:ext>
            </a:extLst>
          </p:cNvPr>
          <p:cNvSpPr txBox="1"/>
          <p:nvPr/>
        </p:nvSpPr>
        <p:spPr>
          <a:xfrm>
            <a:off x="1782305" y="1289409"/>
            <a:ext cx="8989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১২   ২) ২৪   ৩) ৩৫    ৪) ৪৫  ৫) ২৬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3E0372-D772-45EF-A0E6-A8D42D4C1FA0}"/>
              </a:ext>
            </a:extLst>
          </p:cNvPr>
          <p:cNvSpPr txBox="1"/>
          <p:nvPr/>
        </p:nvSpPr>
        <p:spPr>
          <a:xfrm>
            <a:off x="1751310" y="1958886"/>
            <a:ext cx="349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উৎপাদকে প্রকাশ।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2DC6F4-32BD-4AF8-AB33-84F65F1EA8C6}"/>
              </a:ext>
            </a:extLst>
          </p:cNvPr>
          <p:cNvSpPr txBox="1"/>
          <p:nvPr/>
        </p:nvSpPr>
        <p:spPr>
          <a:xfrm>
            <a:off x="1890795" y="2464858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1F9C28-3135-4201-BFA9-C5E5FD3E6C87}"/>
              </a:ext>
            </a:extLst>
          </p:cNvPr>
          <p:cNvSpPr txBox="1"/>
          <p:nvPr/>
        </p:nvSpPr>
        <p:spPr>
          <a:xfrm>
            <a:off x="1441339" y="2503067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E938F7-F420-4A27-96D9-9361B5E9BF87}"/>
              </a:ext>
            </a:extLst>
          </p:cNvPr>
          <p:cNvSpPr txBox="1"/>
          <p:nvPr/>
        </p:nvSpPr>
        <p:spPr>
          <a:xfrm>
            <a:off x="1976039" y="2921232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2C2B9-6B70-414F-AACC-3E08F987D532}"/>
              </a:ext>
            </a:extLst>
          </p:cNvPr>
          <p:cNvSpPr txBox="1"/>
          <p:nvPr/>
        </p:nvSpPr>
        <p:spPr>
          <a:xfrm>
            <a:off x="1503335" y="2935951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F5EDDC-2D0D-4D8C-AB8E-922410231F6E}"/>
              </a:ext>
            </a:extLst>
          </p:cNvPr>
          <p:cNvSpPr txBox="1"/>
          <p:nvPr/>
        </p:nvSpPr>
        <p:spPr>
          <a:xfrm>
            <a:off x="1992018" y="3297513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7A9838-61A6-41DE-BD16-E6DF039B1127}"/>
              </a:ext>
            </a:extLst>
          </p:cNvPr>
          <p:cNvSpPr txBox="1"/>
          <p:nvPr/>
        </p:nvSpPr>
        <p:spPr>
          <a:xfrm>
            <a:off x="7414945" y="2673352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E93246-D855-4728-BFC7-00A170CA99EE}"/>
              </a:ext>
            </a:extLst>
          </p:cNvPr>
          <p:cNvSpPr txBox="1"/>
          <p:nvPr/>
        </p:nvSpPr>
        <p:spPr>
          <a:xfrm>
            <a:off x="6861927" y="2711561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1F60EC-6D9A-4BEC-8336-7DAD64C54C4D}"/>
              </a:ext>
            </a:extLst>
          </p:cNvPr>
          <p:cNvSpPr txBox="1"/>
          <p:nvPr/>
        </p:nvSpPr>
        <p:spPr>
          <a:xfrm>
            <a:off x="7469193" y="3129726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BE5354-ADC4-4D23-AF28-4AD86B1F83FE}"/>
              </a:ext>
            </a:extLst>
          </p:cNvPr>
          <p:cNvSpPr txBox="1"/>
          <p:nvPr/>
        </p:nvSpPr>
        <p:spPr>
          <a:xfrm>
            <a:off x="6861927" y="3144445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BED60B-355E-42F0-BAA4-66F40E62F8FB}"/>
              </a:ext>
            </a:extLst>
          </p:cNvPr>
          <p:cNvSpPr txBox="1"/>
          <p:nvPr/>
        </p:nvSpPr>
        <p:spPr>
          <a:xfrm>
            <a:off x="7531664" y="3506007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8BB947-8A3E-49B3-9839-AAD6B959B36B}"/>
              </a:ext>
            </a:extLst>
          </p:cNvPr>
          <p:cNvSpPr txBox="1"/>
          <p:nvPr/>
        </p:nvSpPr>
        <p:spPr>
          <a:xfrm>
            <a:off x="7329703" y="2301279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0ADDA3-13BA-4072-AC60-02DD0A2E655E}"/>
              </a:ext>
            </a:extLst>
          </p:cNvPr>
          <p:cNvSpPr txBox="1"/>
          <p:nvPr/>
        </p:nvSpPr>
        <p:spPr>
          <a:xfrm>
            <a:off x="6861927" y="2340102"/>
            <a:ext cx="54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783DD400-A87A-4318-A7C5-1310663C36AB}"/>
              </a:ext>
            </a:extLst>
          </p:cNvPr>
          <p:cNvSpPr/>
          <p:nvPr/>
        </p:nvSpPr>
        <p:spPr>
          <a:xfrm rot="5400000">
            <a:off x="967777" y="2779752"/>
            <a:ext cx="1440246" cy="764831"/>
          </a:xfrm>
          <a:prstGeom prst="bent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9352F0CF-85DD-48DD-8512-02B0C0EFFBEB}"/>
              </a:ext>
            </a:extLst>
          </p:cNvPr>
          <p:cNvSpPr/>
          <p:nvPr/>
        </p:nvSpPr>
        <p:spPr>
          <a:xfrm rot="5400000">
            <a:off x="6339520" y="2894783"/>
            <a:ext cx="1440246" cy="764831"/>
          </a:xfrm>
          <a:prstGeom prst="bentUp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C73391-882C-4AD3-825B-D5CC6A74D079}"/>
              </a:ext>
            </a:extLst>
          </p:cNvPr>
          <p:cNvSpPr txBox="1"/>
          <p:nvPr/>
        </p:nvSpPr>
        <p:spPr>
          <a:xfrm>
            <a:off x="689716" y="3636273"/>
            <a:ext cx="56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2B98566-E2F8-44FF-A5D4-8FA526F61E2B}"/>
              </a:ext>
            </a:extLst>
          </p:cNvPr>
          <p:cNvSpPr txBox="1"/>
          <p:nvPr/>
        </p:nvSpPr>
        <p:spPr>
          <a:xfrm>
            <a:off x="6006080" y="3683078"/>
            <a:ext cx="56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C3083C-1405-4EEE-B8EE-87CE346F60BA}"/>
                  </a:ext>
                </a:extLst>
              </p:cNvPr>
              <p:cNvSpPr txBox="1"/>
              <p:nvPr/>
            </p:nvSpPr>
            <p:spPr>
              <a:xfrm>
                <a:off x="1239865" y="4365447"/>
                <a:ext cx="26685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১২ = 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C3083C-1405-4EEE-B8EE-87CE346F6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65" y="4365447"/>
                <a:ext cx="2668530" cy="584775"/>
              </a:xfrm>
              <a:prstGeom prst="rect">
                <a:avLst/>
              </a:prstGeom>
              <a:blipFill>
                <a:blip r:embed="rId3"/>
                <a:stretch>
                  <a:fillRect l="-5708" t="-12500" r="-890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9814D0-D6D4-4241-A152-46BFCDCCC4AB}"/>
                  </a:ext>
                </a:extLst>
              </p:cNvPr>
              <p:cNvSpPr txBox="1"/>
              <p:nvPr/>
            </p:nvSpPr>
            <p:spPr>
              <a:xfrm>
                <a:off x="6156515" y="4338661"/>
                <a:ext cx="33382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২৪ =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 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B9814D0-D6D4-4241-A152-46BFCDCCC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515" y="4338661"/>
                <a:ext cx="3338267" cy="584775"/>
              </a:xfrm>
              <a:prstGeom prst="rect">
                <a:avLst/>
              </a:prstGeom>
              <a:blipFill>
                <a:blip r:embed="rId4"/>
                <a:stretch>
                  <a:fillRect l="-4745" t="-12500" r="-6934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27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4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E2AC6-22FB-4F11-88CC-6D70A2B565FD}"/>
              </a:ext>
            </a:extLst>
          </p:cNvPr>
          <p:cNvSpPr txBox="1"/>
          <p:nvPr/>
        </p:nvSpPr>
        <p:spPr>
          <a:xfrm>
            <a:off x="1239864" y="804828"/>
            <a:ext cx="7059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এবং ৪৫ এর লঘিষ্ঠ সাধারণ গুণিতক নির্ণয়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41FE7-FDE1-4EEA-8153-AF9EF57BDDF9}"/>
              </a:ext>
            </a:extLst>
          </p:cNvPr>
          <p:cNvSpPr txBox="1"/>
          <p:nvPr/>
        </p:nvSpPr>
        <p:spPr>
          <a:xfrm>
            <a:off x="1745439" y="1772855"/>
            <a:ext cx="2895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লসাগু নির্ণয়ের উপায়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806F1-184E-4799-9B1C-64280BA235A0}"/>
              </a:ext>
            </a:extLst>
          </p:cNvPr>
          <p:cNvSpPr txBox="1"/>
          <p:nvPr/>
        </p:nvSpPr>
        <p:spPr>
          <a:xfrm>
            <a:off x="1210043" y="2584564"/>
            <a:ext cx="1364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৩০,  ৪৫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D760E-F844-4DE4-8A99-1CF13F58A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983904" y="2635713"/>
            <a:ext cx="1618632" cy="5524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2F2250-561A-486B-8D19-6B9804AD3614}"/>
              </a:ext>
            </a:extLst>
          </p:cNvPr>
          <p:cNvSpPr txBox="1"/>
          <p:nvPr/>
        </p:nvSpPr>
        <p:spPr>
          <a:xfrm>
            <a:off x="2698821" y="2443554"/>
            <a:ext cx="574987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১) সাধারণ মৌলিক উৎপাদক দ্বারা ভাগ করি।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67295F-ED8C-4237-A546-489B1C073FC1}"/>
              </a:ext>
            </a:extLst>
          </p:cNvPr>
          <p:cNvSpPr txBox="1"/>
          <p:nvPr/>
        </p:nvSpPr>
        <p:spPr>
          <a:xfrm>
            <a:off x="697424" y="2619558"/>
            <a:ext cx="4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ECC57E-4A79-4CC1-8DDB-BE54B8196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9" t="22722" b="34470"/>
          <a:stretch/>
        </p:blipFill>
        <p:spPr>
          <a:xfrm>
            <a:off x="983904" y="3007426"/>
            <a:ext cx="1618632" cy="552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F544D-B851-41D4-9930-D695B3DE7785}"/>
              </a:ext>
            </a:extLst>
          </p:cNvPr>
          <p:cNvSpPr txBox="1"/>
          <p:nvPr/>
        </p:nvSpPr>
        <p:spPr>
          <a:xfrm>
            <a:off x="1274386" y="2991032"/>
            <a:ext cx="59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80452-C37F-40B1-9915-53B19369245E}"/>
              </a:ext>
            </a:extLst>
          </p:cNvPr>
          <p:cNvSpPr txBox="1"/>
          <p:nvPr/>
        </p:nvSpPr>
        <p:spPr>
          <a:xfrm>
            <a:off x="1925552" y="3004882"/>
            <a:ext cx="59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0EB1E4-1742-44FC-93E1-2162733E6199}"/>
              </a:ext>
            </a:extLst>
          </p:cNvPr>
          <p:cNvSpPr txBox="1"/>
          <p:nvPr/>
        </p:nvSpPr>
        <p:spPr>
          <a:xfrm>
            <a:off x="1287296" y="3444414"/>
            <a:ext cx="59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C0020-0B01-415E-8A41-F63FC5FBD0FC}"/>
              </a:ext>
            </a:extLst>
          </p:cNvPr>
          <p:cNvSpPr txBox="1"/>
          <p:nvPr/>
        </p:nvSpPr>
        <p:spPr>
          <a:xfrm>
            <a:off x="1925552" y="3444521"/>
            <a:ext cx="59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D5D1F-F9F6-47AD-BE8A-61A51F648CC5}"/>
              </a:ext>
            </a:extLst>
          </p:cNvPr>
          <p:cNvSpPr txBox="1"/>
          <p:nvPr/>
        </p:nvSpPr>
        <p:spPr>
          <a:xfrm>
            <a:off x="725478" y="3027328"/>
            <a:ext cx="457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FCE7B963-C2CC-4C23-8151-E36BF37C6DA1}"/>
              </a:ext>
            </a:extLst>
          </p:cNvPr>
          <p:cNvSpPr/>
          <p:nvPr/>
        </p:nvSpPr>
        <p:spPr>
          <a:xfrm rot="5400000">
            <a:off x="972115" y="2265163"/>
            <a:ext cx="1836179" cy="2075596"/>
          </a:xfrm>
          <a:custGeom>
            <a:avLst/>
            <a:gdLst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780955 w 2115501"/>
              <a:gd name="connsiteY7" fmla="*/ 1864855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864855"/>
              <a:gd name="connsiteX1" fmla="*/ 1517619 w 2115501"/>
              <a:gd name="connsiteY1" fmla="*/ 1601519 h 1864855"/>
              <a:gd name="connsiteX2" fmla="*/ 1517619 w 2115501"/>
              <a:gd name="connsiteY2" fmla="*/ 234356 h 1864855"/>
              <a:gd name="connsiteX3" fmla="*/ 1183074 w 2115501"/>
              <a:gd name="connsiteY3" fmla="*/ 234356 h 1864855"/>
              <a:gd name="connsiteX4" fmla="*/ 1649287 w 2115501"/>
              <a:gd name="connsiteY4" fmla="*/ 0 h 1864855"/>
              <a:gd name="connsiteX5" fmla="*/ 2115501 w 2115501"/>
              <a:gd name="connsiteY5" fmla="*/ 234356 h 1864855"/>
              <a:gd name="connsiteX6" fmla="*/ 1780955 w 2115501"/>
              <a:gd name="connsiteY6" fmla="*/ 234356 h 1864855"/>
              <a:gd name="connsiteX7" fmla="*/ 1661892 w 2115501"/>
              <a:gd name="connsiteY7" fmla="*/ 1733886 h 1864855"/>
              <a:gd name="connsiteX8" fmla="*/ 0 w 2115501"/>
              <a:gd name="connsiteY8" fmla="*/ 1864855 h 1864855"/>
              <a:gd name="connsiteX9" fmla="*/ 0 w 2115501"/>
              <a:gd name="connsiteY9" fmla="*/ 1601519 h 1864855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0 w 2115501"/>
              <a:gd name="connsiteY0" fmla="*/ 1601519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0 w 2115501"/>
              <a:gd name="connsiteY9" fmla="*/ 1601519 h 1909598"/>
              <a:gd name="connsiteX0" fmla="*/ 7146 w 2115501"/>
              <a:gd name="connsiteY0" fmla="*/ 1668194 h 1909598"/>
              <a:gd name="connsiteX1" fmla="*/ 1517619 w 2115501"/>
              <a:gd name="connsiteY1" fmla="*/ 1601519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909598"/>
              <a:gd name="connsiteX1" fmla="*/ 1406785 w 2115501"/>
              <a:gd name="connsiteY1" fmla="*/ 1532246 h 1909598"/>
              <a:gd name="connsiteX2" fmla="*/ 1517619 w 2115501"/>
              <a:gd name="connsiteY2" fmla="*/ 234356 h 1909598"/>
              <a:gd name="connsiteX3" fmla="*/ 1183074 w 2115501"/>
              <a:gd name="connsiteY3" fmla="*/ 234356 h 1909598"/>
              <a:gd name="connsiteX4" fmla="*/ 1649287 w 2115501"/>
              <a:gd name="connsiteY4" fmla="*/ 0 h 1909598"/>
              <a:gd name="connsiteX5" fmla="*/ 2115501 w 2115501"/>
              <a:gd name="connsiteY5" fmla="*/ 234356 h 1909598"/>
              <a:gd name="connsiteX6" fmla="*/ 1780955 w 2115501"/>
              <a:gd name="connsiteY6" fmla="*/ 234356 h 1909598"/>
              <a:gd name="connsiteX7" fmla="*/ 1661892 w 2115501"/>
              <a:gd name="connsiteY7" fmla="*/ 1733886 h 1909598"/>
              <a:gd name="connsiteX8" fmla="*/ 0 w 2115501"/>
              <a:gd name="connsiteY8" fmla="*/ 1864855 h 1909598"/>
              <a:gd name="connsiteX9" fmla="*/ 7146 w 2115501"/>
              <a:gd name="connsiteY9" fmla="*/ 1668194 h 1909598"/>
              <a:gd name="connsiteX0" fmla="*/ 7146 w 2115501"/>
              <a:gd name="connsiteY0" fmla="*/ 1668194 h 1887228"/>
              <a:gd name="connsiteX1" fmla="*/ 1406785 w 2115501"/>
              <a:gd name="connsiteY1" fmla="*/ 1532246 h 1887228"/>
              <a:gd name="connsiteX2" fmla="*/ 1517619 w 2115501"/>
              <a:gd name="connsiteY2" fmla="*/ 234356 h 1887228"/>
              <a:gd name="connsiteX3" fmla="*/ 1183074 w 2115501"/>
              <a:gd name="connsiteY3" fmla="*/ 234356 h 1887228"/>
              <a:gd name="connsiteX4" fmla="*/ 1649287 w 2115501"/>
              <a:gd name="connsiteY4" fmla="*/ 0 h 1887228"/>
              <a:gd name="connsiteX5" fmla="*/ 2115501 w 2115501"/>
              <a:gd name="connsiteY5" fmla="*/ 234356 h 1887228"/>
              <a:gd name="connsiteX6" fmla="*/ 1780955 w 2115501"/>
              <a:gd name="connsiteY6" fmla="*/ 234356 h 1887228"/>
              <a:gd name="connsiteX7" fmla="*/ 1551059 w 2115501"/>
              <a:gd name="connsiteY7" fmla="*/ 1678468 h 1887228"/>
              <a:gd name="connsiteX8" fmla="*/ 0 w 2115501"/>
              <a:gd name="connsiteY8" fmla="*/ 1864855 h 1887228"/>
              <a:gd name="connsiteX9" fmla="*/ 7146 w 2115501"/>
              <a:gd name="connsiteY9" fmla="*/ 1668194 h 1887228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19 w 2115501"/>
              <a:gd name="connsiteY2" fmla="*/ 746974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399846"/>
              <a:gd name="connsiteX1" fmla="*/ 1406785 w 2115501"/>
              <a:gd name="connsiteY1" fmla="*/ 2044864 h 2399846"/>
              <a:gd name="connsiteX2" fmla="*/ 1517622 w 2115501"/>
              <a:gd name="connsiteY2" fmla="*/ 553011 h 2399846"/>
              <a:gd name="connsiteX3" fmla="*/ 1183074 w 2115501"/>
              <a:gd name="connsiteY3" fmla="*/ 746974 h 2399846"/>
              <a:gd name="connsiteX4" fmla="*/ 1663145 w 2115501"/>
              <a:gd name="connsiteY4" fmla="*/ 0 h 2399846"/>
              <a:gd name="connsiteX5" fmla="*/ 2115501 w 2115501"/>
              <a:gd name="connsiteY5" fmla="*/ 746974 h 2399846"/>
              <a:gd name="connsiteX6" fmla="*/ 1780955 w 2115501"/>
              <a:gd name="connsiteY6" fmla="*/ 746974 h 2399846"/>
              <a:gd name="connsiteX7" fmla="*/ 1551059 w 2115501"/>
              <a:gd name="connsiteY7" fmla="*/ 2191086 h 2399846"/>
              <a:gd name="connsiteX8" fmla="*/ 0 w 2115501"/>
              <a:gd name="connsiteY8" fmla="*/ 2377473 h 2399846"/>
              <a:gd name="connsiteX9" fmla="*/ 7146 w 2115501"/>
              <a:gd name="connsiteY9" fmla="*/ 2180812 h 2399846"/>
              <a:gd name="connsiteX0" fmla="*/ 7146 w 2115501"/>
              <a:gd name="connsiteY0" fmla="*/ 2180812 h 2408430"/>
              <a:gd name="connsiteX1" fmla="*/ 1406785 w 2115501"/>
              <a:gd name="connsiteY1" fmla="*/ 2044864 h 2408430"/>
              <a:gd name="connsiteX2" fmla="*/ 1517622 w 2115501"/>
              <a:gd name="connsiteY2" fmla="*/ 553011 h 2408430"/>
              <a:gd name="connsiteX3" fmla="*/ 1183074 w 2115501"/>
              <a:gd name="connsiteY3" fmla="*/ 746974 h 2408430"/>
              <a:gd name="connsiteX4" fmla="*/ 1663145 w 2115501"/>
              <a:gd name="connsiteY4" fmla="*/ 0 h 2408430"/>
              <a:gd name="connsiteX5" fmla="*/ 2115501 w 2115501"/>
              <a:gd name="connsiteY5" fmla="*/ 746974 h 2408430"/>
              <a:gd name="connsiteX6" fmla="*/ 1739394 w 2115501"/>
              <a:gd name="connsiteY6" fmla="*/ 566865 h 2408430"/>
              <a:gd name="connsiteX7" fmla="*/ 1551059 w 2115501"/>
              <a:gd name="connsiteY7" fmla="*/ 2191086 h 2408430"/>
              <a:gd name="connsiteX8" fmla="*/ 0 w 2115501"/>
              <a:gd name="connsiteY8" fmla="*/ 2377473 h 2408430"/>
              <a:gd name="connsiteX9" fmla="*/ 7146 w 2115501"/>
              <a:gd name="connsiteY9" fmla="*/ 2180812 h 2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5501" h="2408430">
                <a:moveTo>
                  <a:pt x="7146" y="2180812"/>
                </a:moveTo>
                <a:cubicBezTo>
                  <a:pt x="260082" y="2136923"/>
                  <a:pt x="1155039" y="2316164"/>
                  <a:pt x="1406785" y="2044864"/>
                </a:cubicBezTo>
                <a:cubicBezTo>
                  <a:pt x="1658531" y="1773564"/>
                  <a:pt x="1573380" y="780872"/>
                  <a:pt x="1517622" y="553011"/>
                </a:cubicBezTo>
                <a:lnTo>
                  <a:pt x="1183074" y="746974"/>
                </a:lnTo>
                <a:lnTo>
                  <a:pt x="1663145" y="0"/>
                </a:lnTo>
                <a:lnTo>
                  <a:pt x="2115501" y="746974"/>
                </a:lnTo>
                <a:lnTo>
                  <a:pt x="1739394" y="566865"/>
                </a:lnTo>
                <a:cubicBezTo>
                  <a:pt x="1663792" y="816787"/>
                  <a:pt x="1840958" y="1889318"/>
                  <a:pt x="1551059" y="2191086"/>
                </a:cubicBezTo>
                <a:cubicBezTo>
                  <a:pt x="1261160" y="2492854"/>
                  <a:pt x="276982" y="2399534"/>
                  <a:pt x="0" y="2377473"/>
                </a:cubicBezTo>
                <a:lnTo>
                  <a:pt x="7146" y="2180812"/>
                </a:lnTo>
                <a:close/>
              </a:path>
            </a:pathLst>
          </a:custGeom>
          <a:solidFill>
            <a:srgbClr val="00B050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25BD8-A47E-48EE-A73C-29C44F24283A}"/>
              </a:ext>
            </a:extLst>
          </p:cNvPr>
          <p:cNvSpPr txBox="1"/>
          <p:nvPr/>
        </p:nvSpPr>
        <p:spPr>
          <a:xfrm>
            <a:off x="426245" y="3450294"/>
            <a:ext cx="56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F39D4-E35B-422F-A8AF-BA20AC17E8B9}"/>
              </a:ext>
            </a:extLst>
          </p:cNvPr>
          <p:cNvSpPr txBox="1"/>
          <p:nvPr/>
        </p:nvSpPr>
        <p:spPr>
          <a:xfrm>
            <a:off x="374735" y="4248292"/>
            <a:ext cx="456922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২) মৌলিক উৎপাদকগুলো গুণ করি।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8EE07F-CA08-44EF-ADF1-2E82EBC4B667}"/>
                  </a:ext>
                </a:extLst>
              </p:cNvPr>
              <p:cNvSpPr txBox="1"/>
              <p:nvPr/>
            </p:nvSpPr>
            <p:spPr>
              <a:xfrm>
                <a:off x="858479" y="4788002"/>
                <a:ext cx="351932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৫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14:m>
                  <m:oMath xmlns:m="http://schemas.openxmlformats.org/officeDocument/2006/math">
                    <m:r>
                      <a:rPr lang="bn-BD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৯০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38EE07F-CA08-44EF-ADF1-2E82EBC4B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79" y="4788002"/>
                <a:ext cx="3519324" cy="584775"/>
              </a:xfrm>
              <a:prstGeom prst="rect">
                <a:avLst/>
              </a:prstGeom>
              <a:blipFill>
                <a:blip r:embed="rId4"/>
                <a:stretch>
                  <a:fillRect l="-4506" t="-12500" r="-104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E6FC3848-1BF9-4320-BDE5-53BFA8FD42F2}"/>
              </a:ext>
            </a:extLst>
          </p:cNvPr>
          <p:cNvSpPr txBox="1"/>
          <p:nvPr/>
        </p:nvSpPr>
        <p:spPr>
          <a:xfrm>
            <a:off x="858479" y="5566140"/>
            <a:ext cx="351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৩০, ৪৫ এর লসাগু = ৯০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0F48F7-86E5-43A2-8FAE-481079C06C19}"/>
              </a:ext>
            </a:extLst>
          </p:cNvPr>
          <p:cNvSpPr txBox="1"/>
          <p:nvPr/>
        </p:nvSpPr>
        <p:spPr>
          <a:xfrm>
            <a:off x="5225745" y="3078975"/>
            <a:ext cx="67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এর গুণিতকগুলোঃ ৩০  ৬০  ৯০  ১২০  ১৫০ ১৮০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7FC2AD-8194-4871-8879-E41E287B892C}"/>
              </a:ext>
            </a:extLst>
          </p:cNvPr>
          <p:cNvSpPr txBox="1"/>
          <p:nvPr/>
        </p:nvSpPr>
        <p:spPr>
          <a:xfrm>
            <a:off x="5225745" y="3789892"/>
            <a:ext cx="67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 এর গুণিতকগুলোঃ ৪৫  ৯০ ১৩৫ ১৮০  ........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F34F0C-27A6-4398-9FDA-AFD5232A8696}"/>
              </a:ext>
            </a:extLst>
          </p:cNvPr>
          <p:cNvSpPr txBox="1"/>
          <p:nvPr/>
        </p:nvSpPr>
        <p:spPr>
          <a:xfrm>
            <a:off x="5225745" y="4571032"/>
            <a:ext cx="67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৪৫ এর সাধারণ গুণিতকগুলোঃ ৯০  ১৮০ .........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EDC9B7-7857-45E7-A3D9-960EBB9F639A}"/>
              </a:ext>
            </a:extLst>
          </p:cNvPr>
          <p:cNvSpPr txBox="1"/>
          <p:nvPr/>
        </p:nvSpPr>
        <p:spPr>
          <a:xfrm>
            <a:off x="5225745" y="5174131"/>
            <a:ext cx="351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 ৪৫ এর লসাগু = ৯০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7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3" grpId="0"/>
      <p:bldP spid="14" grpId="0"/>
      <p:bldP spid="15" grpId="0"/>
      <p:bldP spid="17" grpId="0" animBg="1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1403</Words>
  <Application>Microsoft Office PowerPoint</Application>
  <PresentationFormat>Widescreen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GhorautraOMJ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Rejaul Hasan Shameem</dc:creator>
  <cp:lastModifiedBy>Rejaul Hasan Shameem</cp:lastModifiedBy>
  <cp:revision>75</cp:revision>
  <dcterms:created xsi:type="dcterms:W3CDTF">2020-04-07T05:03:00Z</dcterms:created>
  <dcterms:modified xsi:type="dcterms:W3CDTF">2020-04-12T07:15:12Z</dcterms:modified>
</cp:coreProperties>
</file>