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74" r:id="rId13"/>
    <p:sldId id="268" r:id="rId14"/>
    <p:sldId id="269" r:id="rId15"/>
    <p:sldId id="271" r:id="rId16"/>
    <p:sldId id="272" r:id="rId17"/>
    <p:sldId id="275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4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8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1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9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8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D76A-7409-45D8-BD2A-833EBD523B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C1A0-1932-4F2F-BF95-11D626140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2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8927" y="4343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</a:rPr>
              <a:t>স্বাগতম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36" y="228600"/>
            <a:ext cx="3526064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903436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74536" y="2667000"/>
            <a:ext cx="5486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ভাইরাসের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ক্ষতিকর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</a:t>
            </a:r>
            <a:r>
              <a:rPr lang="en-US" sz="3600" dirty="0" smtClean="0"/>
              <a:t>-------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710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/>
              <a:t>কম্পিউটারের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গতি</a:t>
            </a:r>
            <a:r>
              <a:rPr lang="en-US" sz="4400" dirty="0" smtClean="0"/>
              <a:t> </a:t>
            </a:r>
            <a:r>
              <a:rPr lang="en-US" sz="4400" dirty="0" err="1" smtClean="0"/>
              <a:t>কমে</a:t>
            </a:r>
            <a:r>
              <a:rPr lang="en-US" sz="4400" dirty="0" smtClean="0"/>
              <a:t> </a:t>
            </a:r>
            <a:r>
              <a:rPr lang="en-US" sz="4400" dirty="0" err="1" smtClean="0"/>
              <a:t>যাওয়া</a:t>
            </a:r>
            <a:r>
              <a:rPr lang="en-US" sz="4400" dirty="0" smtClean="0"/>
              <a:t>।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038600"/>
            <a:ext cx="710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/>
              <a:t>হ্যাং</a:t>
            </a:r>
            <a:r>
              <a:rPr lang="en-US" sz="4400" dirty="0" smtClean="0"/>
              <a:t> </a:t>
            </a:r>
            <a:r>
              <a:rPr lang="en-US" sz="4400" dirty="0" err="1" smtClean="0"/>
              <a:t>হয়ে</a:t>
            </a:r>
            <a:r>
              <a:rPr lang="en-US" sz="4400" dirty="0" smtClean="0"/>
              <a:t> </a:t>
            </a:r>
            <a:r>
              <a:rPr lang="en-US" sz="4400" dirty="0" err="1" smtClean="0"/>
              <a:t>যাওয়া</a:t>
            </a:r>
            <a:r>
              <a:rPr lang="en-US" sz="4400" dirty="0" smtClean="0"/>
              <a:t>।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648200"/>
            <a:ext cx="710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/>
              <a:t>ঘন</a:t>
            </a:r>
            <a:r>
              <a:rPr lang="en-US" sz="4400" dirty="0" smtClean="0"/>
              <a:t> </a:t>
            </a:r>
            <a:r>
              <a:rPr lang="en-US" sz="4400" dirty="0" err="1" smtClean="0"/>
              <a:t>ঘন</a:t>
            </a:r>
            <a:r>
              <a:rPr lang="en-US" sz="4400" dirty="0" smtClean="0"/>
              <a:t> </a:t>
            </a:r>
            <a:r>
              <a:rPr lang="en-US" sz="4400" dirty="0" err="1" smtClean="0"/>
              <a:t>রিবুট</a:t>
            </a:r>
            <a:r>
              <a:rPr lang="en-US" sz="4400" dirty="0" smtClean="0"/>
              <a:t> (Reboot) </a:t>
            </a:r>
            <a:r>
              <a:rPr lang="en-US" sz="4400" dirty="0" err="1" smtClean="0"/>
              <a:t>হওয়া</a:t>
            </a:r>
            <a:r>
              <a:rPr lang="en-US" sz="4400" dirty="0" smtClean="0"/>
              <a:t>।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257800"/>
            <a:ext cx="710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/>
              <a:t>ফাইল</a:t>
            </a:r>
            <a:r>
              <a:rPr lang="en-US" sz="4400" dirty="0" smtClean="0"/>
              <a:t> </a:t>
            </a:r>
            <a:r>
              <a:rPr lang="en-US" sz="4400" dirty="0" err="1" smtClean="0"/>
              <a:t>নষ্ট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দেয়া</a:t>
            </a:r>
            <a:r>
              <a:rPr lang="en-US" sz="4400" dirty="0" smtClean="0"/>
              <a:t>।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904131"/>
            <a:ext cx="710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/>
              <a:t>হার্ডডিস্ক</a:t>
            </a:r>
            <a:r>
              <a:rPr lang="en-US" sz="4400" dirty="0" smtClean="0"/>
              <a:t> </a:t>
            </a:r>
            <a:r>
              <a:rPr lang="en-US" sz="4400" dirty="0" err="1" smtClean="0"/>
              <a:t>ফরমেট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ফেলা</a:t>
            </a:r>
            <a:r>
              <a:rPr lang="en-US" sz="4400" dirty="0" smtClean="0"/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54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57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ভাইরাসের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ইতিহাস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11727" y="489739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১৯৪৯ </a:t>
            </a:r>
            <a:r>
              <a:rPr lang="en-US" sz="3600" dirty="0" err="1" smtClean="0"/>
              <a:t>সালে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ভন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নিউম্যান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স্ব-পুনরুৎপাদিত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প্রোগ্রামের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ধারনা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/>
              <a:t>প্রোগ্রামের</a:t>
            </a:r>
            <a:r>
              <a:rPr lang="en-US" sz="3600" dirty="0"/>
              <a:t> </a:t>
            </a:r>
            <a:r>
              <a:rPr lang="en-US" sz="3600" dirty="0" err="1" smtClean="0"/>
              <a:t>আবির্ভাব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1727" y="5174397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” </a:t>
            </a:r>
            <a:r>
              <a:rPr lang="en-US" sz="3600" dirty="0" err="1" smtClean="0"/>
              <a:t>নামকরন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ফ্রেডরিক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কোহেন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11727" y="489739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ইন্টারনেটের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আদি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অবস্থা</a:t>
            </a:r>
            <a:r>
              <a:rPr lang="en-US" sz="3600" dirty="0" smtClean="0"/>
              <a:t> </a:t>
            </a:r>
            <a:r>
              <a:rPr lang="en-US" sz="3600" dirty="0" err="1" smtClean="0"/>
              <a:t>আরপানেটে</a:t>
            </a:r>
            <a:r>
              <a:rPr lang="en-US" sz="3600" dirty="0" smtClean="0"/>
              <a:t>-এ (ARPANET) </a:t>
            </a:r>
            <a:r>
              <a:rPr lang="en-US" sz="3600" dirty="0" err="1" smtClean="0"/>
              <a:t>ক্রিপার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নামক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চিহ্নিত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1727" y="489739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১৯৮২ </a:t>
            </a:r>
            <a:r>
              <a:rPr lang="en-US" sz="3600" dirty="0" err="1" smtClean="0"/>
              <a:t>সালে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এলক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ক্লোনার</a:t>
            </a:r>
            <a:r>
              <a:rPr lang="en-US" sz="3600" dirty="0" smtClean="0"/>
              <a:t> (ELK CLONER) </a:t>
            </a:r>
            <a:r>
              <a:rPr lang="en-US" sz="3600" dirty="0" err="1" smtClean="0"/>
              <a:t>নামক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ফ্লপি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ডিস্কের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পৃথিবীতে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ছড়িয়ে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পড়ে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11727" y="489739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১৯৮৬ </a:t>
            </a:r>
            <a:r>
              <a:rPr lang="en-US" sz="3600" dirty="0" err="1" smtClean="0"/>
              <a:t>সালে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বিধ্বংসী</a:t>
            </a:r>
            <a:r>
              <a:rPr lang="en-US" sz="3600" dirty="0" smtClean="0"/>
              <a:t> </a:t>
            </a:r>
            <a:r>
              <a:rPr lang="en-US" sz="3600" dirty="0" err="1" smtClean="0"/>
              <a:t>আচরণ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প্রকাশিত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ব্রেইন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11727" y="4343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বিশ্বের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ক্ষতিকারক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ও </a:t>
            </a:r>
            <a:r>
              <a:rPr lang="en-US" sz="3600" dirty="0" err="1" smtClean="0"/>
              <a:t>ম্যলওয়্যারের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– </a:t>
            </a:r>
            <a:r>
              <a:rPr lang="en-US" sz="3600" dirty="0" err="1" smtClean="0"/>
              <a:t>ব্রেইন</a:t>
            </a:r>
            <a:r>
              <a:rPr lang="en-US" sz="3600" dirty="0" smtClean="0"/>
              <a:t>, </a:t>
            </a:r>
            <a:r>
              <a:rPr lang="en-US" sz="3600" dirty="0" err="1" smtClean="0"/>
              <a:t>ভিয়েনা</a:t>
            </a:r>
            <a:r>
              <a:rPr lang="en-US" sz="3600" dirty="0" smtClean="0"/>
              <a:t>, </a:t>
            </a:r>
            <a:r>
              <a:rPr lang="en-US" sz="3600" dirty="0" err="1" smtClean="0"/>
              <a:t>জেরুজালেম</a:t>
            </a:r>
            <a:r>
              <a:rPr lang="en-US" sz="3600" dirty="0" smtClean="0"/>
              <a:t>, </a:t>
            </a:r>
            <a:r>
              <a:rPr lang="en-US" sz="3600" dirty="0" err="1" smtClean="0"/>
              <a:t>পিংপং</a:t>
            </a:r>
            <a:r>
              <a:rPr lang="en-US" sz="3600" dirty="0" smtClean="0"/>
              <a:t>, </a:t>
            </a:r>
            <a:r>
              <a:rPr lang="en-US" sz="3600" dirty="0" err="1" smtClean="0"/>
              <a:t>মাইকেল</a:t>
            </a:r>
            <a:r>
              <a:rPr lang="en-US" sz="3600" dirty="0" smtClean="0"/>
              <a:t> </a:t>
            </a:r>
            <a:r>
              <a:rPr lang="en-US" sz="3600" dirty="0" err="1" smtClean="0"/>
              <a:t>এঞ্জেলো</a:t>
            </a:r>
            <a:r>
              <a:rPr lang="en-US" sz="3600" dirty="0" smtClean="0"/>
              <a:t>, </a:t>
            </a:r>
            <a:r>
              <a:rPr lang="en-US" sz="3600" dirty="0" err="1" smtClean="0"/>
              <a:t>ডার্ক</a:t>
            </a:r>
            <a:r>
              <a:rPr lang="en-US" sz="3600" dirty="0" smtClean="0"/>
              <a:t> </a:t>
            </a:r>
            <a:r>
              <a:rPr lang="en-US" sz="3600" dirty="0" err="1" smtClean="0"/>
              <a:t>এভেঞ্জার</a:t>
            </a:r>
            <a:r>
              <a:rPr lang="en-US" sz="3600" dirty="0" smtClean="0"/>
              <a:t>, </a:t>
            </a:r>
            <a:r>
              <a:rPr lang="en-US" sz="3600" dirty="0" err="1" smtClean="0"/>
              <a:t>সিআইএইচ</a:t>
            </a:r>
            <a:r>
              <a:rPr lang="en-US" sz="3600" dirty="0" smtClean="0"/>
              <a:t>, </a:t>
            </a:r>
            <a:r>
              <a:rPr lang="en-US" sz="3600" dirty="0" err="1" smtClean="0"/>
              <a:t>অ্যানাকুর্নিকোভা</a:t>
            </a:r>
            <a:r>
              <a:rPr lang="en-US" sz="3600" dirty="0" smtClean="0"/>
              <a:t>, </a:t>
            </a:r>
            <a:r>
              <a:rPr lang="en-US" sz="3600" dirty="0" err="1" smtClean="0"/>
              <a:t>কোড</a:t>
            </a:r>
            <a:r>
              <a:rPr lang="en-US" sz="3600" dirty="0" smtClean="0"/>
              <a:t> </a:t>
            </a:r>
            <a:r>
              <a:rPr lang="en-US" sz="3600" dirty="0" err="1" smtClean="0"/>
              <a:t>রেড</a:t>
            </a:r>
            <a:r>
              <a:rPr lang="en-US" sz="3600" dirty="0" smtClean="0"/>
              <a:t> </a:t>
            </a:r>
            <a:r>
              <a:rPr lang="en-US" sz="3600" dirty="0" err="1" smtClean="0"/>
              <a:t>ওয়ার্ম</a:t>
            </a:r>
            <a:r>
              <a:rPr lang="en-US" sz="3600" dirty="0" smtClean="0"/>
              <a:t>, </a:t>
            </a:r>
            <a:r>
              <a:rPr lang="en-US" sz="3600" dirty="0" err="1" smtClean="0"/>
              <a:t>নিমডা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ডাপরোসি</a:t>
            </a:r>
            <a:r>
              <a:rPr lang="en-US" sz="3600" dirty="0" smtClean="0"/>
              <a:t> </a:t>
            </a:r>
            <a:r>
              <a:rPr lang="en-US" sz="3600" dirty="0" err="1" smtClean="0"/>
              <a:t>ওয়ার্ম</a:t>
            </a:r>
            <a:r>
              <a:rPr lang="en-US" sz="3600" dirty="0" smtClean="0"/>
              <a:t> </a:t>
            </a:r>
            <a:r>
              <a:rPr lang="en-US" sz="3600" dirty="0" err="1" smtClean="0"/>
              <a:t>উল্লেখযোগ্য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54" y="1143000"/>
            <a:ext cx="5077691" cy="2653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85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199" y="533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69470" y="5486400"/>
            <a:ext cx="580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কম্পিউটার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ভাইরাস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5081673" cy="281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503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73" y="928255"/>
            <a:ext cx="48006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28073" y="76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ভাইরাসের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প্রকারভেদ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9028" y="4114800"/>
            <a:ext cx="8710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কাজের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ভিত্তিতে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দুইভাগে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ভাগ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 </a:t>
            </a:r>
            <a:r>
              <a:rPr lang="en-US" sz="3600" dirty="0" err="1" smtClean="0"/>
              <a:t>অনিবাসী</a:t>
            </a:r>
            <a:r>
              <a:rPr lang="en-US" sz="3600" dirty="0" smtClean="0"/>
              <a:t> (Non-Resident Virus)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নিবাসী</a:t>
            </a:r>
            <a:r>
              <a:rPr lang="en-US" sz="3600" dirty="0" smtClean="0"/>
              <a:t> (Resident Virus)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39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6" t="10919" r="16883" b="10378"/>
          <a:stretch/>
        </p:blipFill>
        <p:spPr>
          <a:xfrm>
            <a:off x="2057400" y="457200"/>
            <a:ext cx="4648200" cy="30300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3915176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সক্রিয়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ওঠার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</a:t>
            </a:r>
            <a:r>
              <a:rPr lang="en-US" sz="3600" dirty="0" smtClean="0"/>
              <a:t>, </a:t>
            </a:r>
            <a:r>
              <a:rPr lang="en-US" sz="3600" dirty="0" err="1" smtClean="0"/>
              <a:t>অন্য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প্রোগ্রামকে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সংক্রমন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খুজে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সংক্রমিত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/>
              <a:t>।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মূল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প্রোগ্রামের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নিয়ন্ত্রন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নিষ্ক্রিয়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 </a:t>
            </a:r>
            <a:r>
              <a:rPr lang="en-US" sz="3600" dirty="0" err="1" smtClean="0"/>
              <a:t>এরূপ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ভাইরাসকে</a:t>
            </a:r>
            <a:r>
              <a:rPr lang="en-US" sz="3600" dirty="0" smtClean="0"/>
              <a:t> </a:t>
            </a:r>
            <a:r>
              <a:rPr lang="en-US" sz="3600" dirty="0" err="1"/>
              <a:t>অনিবাসী</a:t>
            </a:r>
            <a:r>
              <a:rPr lang="en-US" sz="3600" dirty="0"/>
              <a:t> (Non-Resident Virus)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5473" y="3934599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কিছু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সক্রিয়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ওঠার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মেমোরিতে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স্থায়ীভাবে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যখনই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 </a:t>
            </a:r>
            <a:r>
              <a:rPr lang="en-US" sz="3600" dirty="0" err="1" smtClean="0"/>
              <a:t>প্রোগ্রাম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চালু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, </a:t>
            </a:r>
            <a:r>
              <a:rPr lang="en-US" sz="3600" dirty="0" err="1" smtClean="0"/>
              <a:t>তখনই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প্রোগ্রামকে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সংক্রমিত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। </a:t>
            </a:r>
            <a:r>
              <a:rPr lang="en-US" sz="3600" dirty="0" err="1" smtClean="0"/>
              <a:t>এরূপ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নিবাসী</a:t>
            </a:r>
            <a:r>
              <a:rPr lang="en-US" sz="3600" dirty="0" smtClean="0"/>
              <a:t> (Resident </a:t>
            </a:r>
            <a:r>
              <a:rPr lang="en-US" sz="3600" dirty="0"/>
              <a:t>Virus)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85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79935"/>
            <a:ext cx="2978172" cy="2882463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79938"/>
            <a:ext cx="3015364" cy="2882462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90637" y="228600"/>
            <a:ext cx="718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নিষ্কৃতি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পাওয়ার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উপায়</a:t>
            </a:r>
            <a:r>
              <a:rPr lang="en-US" sz="3600" dirty="0" smtClean="0"/>
              <a:t>--------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67145" y="522926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 smtClean="0"/>
              <a:t>ভালো</a:t>
            </a:r>
            <a:r>
              <a:rPr lang="en-US" sz="3600" dirty="0"/>
              <a:t> </a:t>
            </a:r>
            <a:r>
              <a:rPr lang="en-US" sz="3600" dirty="0" err="1" smtClean="0"/>
              <a:t>মানের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এন্টিভাইরাস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সফটওয়্যার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67145" y="522926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 smtClean="0"/>
              <a:t>এন্টিভাইরাস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সফটওয়্যার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নিয়মিত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আপডেট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রাখা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7145" y="4952266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 smtClean="0"/>
              <a:t>পেনড্রাইভ</a:t>
            </a:r>
            <a:r>
              <a:rPr lang="en-US" sz="3600" dirty="0" smtClean="0"/>
              <a:t>, </a:t>
            </a:r>
            <a:r>
              <a:rPr lang="en-US" sz="3600" dirty="0" err="1" smtClean="0"/>
              <a:t>মেমোরী</a:t>
            </a:r>
            <a:r>
              <a:rPr lang="en-US" sz="3600" dirty="0" smtClean="0"/>
              <a:t>, </a:t>
            </a:r>
            <a:r>
              <a:rPr lang="en-US" sz="3600" dirty="0" err="1" smtClean="0"/>
              <a:t>সিডি</a:t>
            </a:r>
            <a:r>
              <a:rPr lang="en-US" sz="3600" dirty="0" smtClean="0"/>
              <a:t> ও </a:t>
            </a:r>
            <a:r>
              <a:rPr lang="en-US" sz="3600" dirty="0" err="1" smtClean="0"/>
              <a:t>ডিভিডি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পূর্বে</a:t>
            </a:r>
            <a:r>
              <a:rPr lang="en-US" sz="3600" dirty="0" smtClean="0"/>
              <a:t> Scan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নেয়া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67145" y="522926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 smtClean="0"/>
              <a:t>Bluetooth, </a:t>
            </a:r>
            <a:r>
              <a:rPr lang="en-US" sz="3600" dirty="0" err="1" smtClean="0"/>
              <a:t>Shareit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ভালো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7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15925"/>
          <a:stretch/>
        </p:blipFill>
        <p:spPr>
          <a:xfrm>
            <a:off x="900544" y="381000"/>
            <a:ext cx="2626765" cy="3810002"/>
          </a:xfrm>
          <a:prstGeom prst="rect">
            <a:avLst/>
          </a:prstGeom>
          <a:ln w="57150" cap="sq" cmpd="thickThin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"/>
            <a:ext cx="2708670" cy="3810000"/>
          </a:xfrm>
          <a:prstGeom prst="rect">
            <a:avLst/>
          </a:prstGeom>
          <a:ln w="57150" cap="sq" cmpd="thickThin">
            <a:solidFill>
              <a:schemeClr val="tx2">
                <a:lumMod val="90000"/>
                <a:lumOff val="1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67145" y="4648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জনপ্রিয়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কয়েকটি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এন্টিভাইরাস</a:t>
            </a:r>
            <a:r>
              <a:rPr lang="en-US" sz="3600" dirty="0" smtClean="0"/>
              <a:t>- </a:t>
            </a:r>
            <a:r>
              <a:rPr lang="en-US" sz="3600" dirty="0" err="1" smtClean="0"/>
              <a:t>নরটন</a:t>
            </a:r>
            <a:r>
              <a:rPr lang="en-US" sz="3600" dirty="0" smtClean="0"/>
              <a:t>, </a:t>
            </a:r>
            <a:r>
              <a:rPr lang="en-US" sz="3600" dirty="0" err="1" smtClean="0"/>
              <a:t>অ্যাভাস্ট</a:t>
            </a:r>
            <a:r>
              <a:rPr lang="en-US" sz="3600" dirty="0" smtClean="0"/>
              <a:t>, </a:t>
            </a:r>
            <a:r>
              <a:rPr lang="en-US" sz="3600" dirty="0" err="1" smtClean="0"/>
              <a:t>প্যান্ডা</a:t>
            </a:r>
            <a:r>
              <a:rPr lang="en-US" sz="3600" dirty="0" smtClean="0"/>
              <a:t>, </a:t>
            </a:r>
            <a:r>
              <a:rPr lang="en-US" sz="3600" dirty="0" err="1" smtClean="0"/>
              <a:t>কাসপারেস্কি</a:t>
            </a:r>
            <a:r>
              <a:rPr lang="en-US" sz="3600" dirty="0" smtClean="0"/>
              <a:t>, </a:t>
            </a:r>
            <a:r>
              <a:rPr lang="en-US" sz="3600" dirty="0" err="1" smtClean="0"/>
              <a:t>মাইক্রোসফট</a:t>
            </a:r>
            <a:r>
              <a:rPr lang="en-US" sz="3600" dirty="0" smtClean="0"/>
              <a:t> </a:t>
            </a:r>
            <a:r>
              <a:rPr lang="en-US" sz="3600" dirty="0" err="1" smtClean="0"/>
              <a:t>সিকিউরিটি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এসেনসিয়াল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এভিজি</a:t>
            </a:r>
            <a:r>
              <a:rPr lang="en-US" sz="3600" dirty="0" smtClean="0"/>
              <a:t>, </a:t>
            </a:r>
            <a:r>
              <a:rPr lang="en-US" sz="3600" dirty="0" err="1" smtClean="0"/>
              <a:t>এভিরা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ইত্যাদি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87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290" y="874141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53390" y="523605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64" y="1905000"/>
            <a:ext cx="4966853" cy="27211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606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617063"/>
              </p:ext>
            </p:extLst>
          </p:nvPr>
        </p:nvGraphicFramePr>
        <p:xfrm>
          <a:off x="4152900" y="3657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900" y="3657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1371600"/>
            <a:ext cx="4038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মূল্যায়ন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036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072" y="17383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28084"/>
            <a:ext cx="5038161" cy="3128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45228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-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66480" y="5398256"/>
            <a:ext cx="79248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রাখতে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ব্যবস্থা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গ্রহণ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করবে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12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70744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 মাছুম বিল্লাহ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চামী মোসলেমিয়া দাখিল মাদ্রাসা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রাজাবাড়ী, নেছারাবাদ, পিরোজপুর।</a:t>
            </a:r>
            <a:r>
              <a:rPr kumimoji="0" lang="bn-I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মেইল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  <a:hlinkClick r:id="rId2"/>
              </a:rPr>
              <a:t>masum1976m@gmail.com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01740971253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592354"/>
            <a:ext cx="396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শ্রেণিঃ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তথ্য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প্রযুক্তি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24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পাঠঃ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kumimoji="0" lang="en-US" sz="24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(</a:t>
            </a:r>
            <a:r>
              <a:rPr kumimoji="0" lang="en-US" sz="2400" b="1" i="0" u="none" strike="noStrike" kern="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kumimoji="0" lang="en-US" sz="24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ভাইরাস</a:t>
            </a:r>
            <a:r>
              <a:rPr kumimoji="0" lang="en-US" sz="2400" b="1" i="0" u="none" strike="noStrike" kern="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)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সময়ঃ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৫০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মিনিট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834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4800" b="1" i="0" u="sng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790575"/>
            <a:ext cx="2533649" cy="2533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45" y="790574"/>
            <a:ext cx="1905000" cy="2533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86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5334000"/>
            <a:ext cx="26670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/>
              <a:t>ধন্যবাদ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72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76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এসো ছবি দেখি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7" y="685800"/>
            <a:ext cx="3784469" cy="23076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0400"/>
            <a:ext cx="3428889" cy="21543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7" y="3200400"/>
            <a:ext cx="3784469" cy="21114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56" y="706582"/>
            <a:ext cx="3461405" cy="22868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7200" y="5486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করোনা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কোথায়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সংক্রমিত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19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8" y="914400"/>
            <a:ext cx="3664410" cy="23461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এসো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আরও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কিছু</a:t>
            </a:r>
            <a:r>
              <a:rPr lang="bn-IN" sz="4000" b="1" dirty="0" smtClean="0"/>
              <a:t> ছবি দেখি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77" y="914400"/>
            <a:ext cx="3642423" cy="23461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3581400"/>
            <a:ext cx="3664411" cy="20075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77" y="3581400"/>
            <a:ext cx="3642423" cy="20075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56782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কিসের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1354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কোথায়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সংক্রমিত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84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7667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875445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/>
              <a:t>এসো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একটি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ভিডিও</a:t>
            </a:r>
            <a:r>
              <a:rPr lang="en-US" sz="4000" b="1" dirty="0" smtClean="0"/>
              <a:t> </a:t>
            </a:r>
            <a:r>
              <a:rPr lang="bn-IN" sz="4000" b="1" dirty="0" smtClean="0"/>
              <a:t>দেখি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498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553194"/>
            <a:ext cx="6477000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/>
              <a:t>কম্পিউটার</a:t>
            </a:r>
            <a:r>
              <a:rPr lang="en-US" sz="8000" dirty="0" smtClean="0"/>
              <a:t> </a:t>
            </a:r>
            <a:r>
              <a:rPr lang="en-US" sz="8000" dirty="0" err="1" smtClean="0"/>
              <a:t>ভাইরাস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181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914400" y="7620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60968"/>
            <a:ext cx="876299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নিষ্কৃতি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6163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57150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46482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ভাইরাস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ক্ষতিকারক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সফটওয়্যার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ম্যালওয়্যার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পুনরুৎপাদনে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সক্ষম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কম্পিউটারে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সংক্রমিত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2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91" y="2286000"/>
            <a:ext cx="87630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anose="02000000000000000000" pitchFamily="2" charset="0"/>
              </a:rPr>
              <a:t>প্রাণীদেহে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Vital Information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and Resources Under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Siege.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তথ্যসমুহ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874"/>
            <a:ext cx="3733800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491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2020-04-17T13:24:13Z</dcterms:created>
  <dcterms:modified xsi:type="dcterms:W3CDTF">2020-04-18T16:04:29Z</dcterms:modified>
</cp:coreProperties>
</file>