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62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9" r:id="rId19"/>
    <p:sldId id="279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87CFE-F7B3-4C77-A0EF-0FE976018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FCC23-2E0D-4315-93A9-0C7EADC2E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65D08-D93B-466A-8D62-BDC19AF69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7ABF-42E4-44AE-B865-43315723110A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AF9C1-A43A-4CC0-9010-BFFC45F07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A066B-79A0-4227-88B0-E8984E32B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A627-09CA-48D0-B09D-6EC6C7CF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6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088A-B394-41C5-92BF-426BFD2B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2C8B37-E693-4158-8C75-47BD660CD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4B68E-0168-4EE6-8ABB-542E19648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7ABF-42E4-44AE-B865-43315723110A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E1352-E142-48CB-8961-B2CB6098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FDB9C-D482-4ACF-BB40-53B5A686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A627-09CA-48D0-B09D-6EC6C7CF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0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6D262E-6CA1-40D3-91E3-A67AB6546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EA956-B7A8-4BD3-96BF-434F2FA75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984AD-7C16-4C8B-92B5-919876339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7ABF-42E4-44AE-B865-43315723110A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E922D-5E85-4BE6-BBB3-A464922A2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5A3DE-589C-4344-BE2F-E124382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A627-09CA-48D0-B09D-6EC6C7CF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6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D0AE2-7E5E-49AE-ACC9-ADEBB5598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46829-A2C7-41C0-86FE-EAC96149A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32710-FE7E-4AC8-8BD9-1F5E039F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7ABF-42E4-44AE-B865-43315723110A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2E17A-48EF-4D99-91C6-3EED0C87C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EB94A-91B5-4BE2-98DD-1BD158DD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A627-09CA-48D0-B09D-6EC6C7CF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4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F80BA-4295-4CA1-A487-A15D36439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1ED6C-341C-4AB3-890D-C3E9E7981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BBD28-B32E-4C59-8F6A-36EF65926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7ABF-42E4-44AE-B865-43315723110A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E800C-8998-444D-88CA-9E3EC762F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E539A-8F36-4333-A7EF-DC005EC59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A627-09CA-48D0-B09D-6EC6C7CF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A7F6-C078-4D25-AE5D-9C9284624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B02F1-5E01-4CC6-8437-199A21A2C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3A865-515B-4557-A15B-1B7104EDF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6E5A2-6B15-401D-B897-8838636E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7ABF-42E4-44AE-B865-43315723110A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04809-5913-4AAB-A74A-917FDA29F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82CB9-C4AE-425B-BBFA-A2075BAE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A627-09CA-48D0-B09D-6EC6C7CF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5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954A-CA07-4974-BD7D-3A9EA2FC5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7EBBE-FC49-4305-915A-4972F7093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8BBA7-B7F3-435F-9818-20EFB5350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03BF9B-CCD4-43B8-B8FB-4B445785A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6B60E9-C684-4806-BDC1-FE815CD55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657BDD-200E-45E2-B266-B5BEF97B5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7ABF-42E4-44AE-B865-43315723110A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9CF875-5ADA-464A-A66B-377500A4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5C28F5-2C33-4300-81C3-F0BDC3FC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A627-09CA-48D0-B09D-6EC6C7CF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3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C848A-2938-4131-B6C3-C31A9537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55606C-170E-4255-AFA3-EEF86F68D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7ABF-42E4-44AE-B865-43315723110A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88265-D57E-4368-A6CE-6D928CC2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A4C0A-1DA3-46DE-B713-4A06575E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A627-09CA-48D0-B09D-6EC6C7CF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7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B2480-BD6A-40AC-9B31-E86D2238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7ABF-42E4-44AE-B865-43315723110A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21D05-0A19-49AE-B65E-A6E74EC14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0B136-E0AC-44E9-84E9-460D92520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A627-09CA-48D0-B09D-6EC6C7CF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7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7CBF5-4B90-4F8F-8644-8B2EDFF8F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7380-4B73-4779-BF74-A26AF9315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9DE50-F32E-48C1-8420-34873EA25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8D5D-728B-4B19-B1CD-72B741F4B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7ABF-42E4-44AE-B865-43315723110A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E1939-D617-4CF5-A664-73B83B90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418CB-7F81-4DE3-88B1-230BB820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A627-09CA-48D0-B09D-6EC6C7CF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1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3511E-081B-4172-9BC8-5209CBF7C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82EE8-AA38-4D2E-9041-B8A35A0CD2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9EBA5-5E71-4D97-8AA4-62F99D98E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7A6F8-FACD-4137-A962-BBF63F83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7ABF-42E4-44AE-B865-43315723110A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24FF0-94D6-42D2-BE34-186D93949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3D99-CA49-4622-B6AF-09B38E64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A627-09CA-48D0-B09D-6EC6C7CF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0"/>
                <a:lumOff val="100000"/>
              </a:schemeClr>
            </a:gs>
            <a:gs pos="30000">
              <a:schemeClr val="accent1">
                <a:lumMod val="0"/>
                <a:lumOff val="100000"/>
              </a:schemeClr>
            </a:gs>
            <a:gs pos="100000">
              <a:srgbClr val="FFFF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8BFD3-9230-4E07-92CD-090B5954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9A5F4-B23F-4A69-82D6-9B4C988E4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2AB7-C4EF-46DD-9D80-007292C85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47ABF-42E4-44AE-B865-43315723110A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B4CCF-01BF-4758-B8A4-CE59DB44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D6645-D50E-4371-84C6-D053873BC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A627-09CA-48D0-B09D-6EC6C7CF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2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roapon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744" y="1249470"/>
            <a:ext cx="11445770" cy="4098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6;p13" descr="C:\Program Files (x86)\Microsoft Office\MEDIA\OFFICE14\Lines\BD21318_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380" y="1018311"/>
            <a:ext cx="11456401" cy="2617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18657" y="5347424"/>
            <a:ext cx="11499270" cy="10810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50" normalizeH="0" baseline="0" noProof="0" dirty="0" err="1" smtClean="0">
                <a:ln w="11430"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rmala UI" pitchFamily="34" charset="0"/>
                <a:ea typeface="+mj-ea"/>
                <a:cs typeface="Nirmala UI" pitchFamily="34" charset="0"/>
              </a:rPr>
              <a:t>সবাইকে</a:t>
            </a:r>
            <a:r>
              <a:rPr kumimoji="0" lang="en-US" sz="5000" b="1" i="0" u="none" strike="noStrike" kern="1200" cap="none" spc="50" normalizeH="0" baseline="0" noProof="0" dirty="0" smtClean="0">
                <a:ln w="11430"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rmala UI" pitchFamily="34" charset="0"/>
                <a:ea typeface="+mj-ea"/>
                <a:cs typeface="Nirmala UI" pitchFamily="34" charset="0"/>
              </a:rPr>
              <a:t> </a:t>
            </a:r>
            <a:r>
              <a:rPr kumimoji="0" lang="en-US" sz="5000" b="1" i="0" u="none" strike="noStrike" kern="1200" cap="none" spc="50" normalizeH="0" baseline="0" noProof="0" dirty="0" err="1" smtClean="0">
                <a:ln w="11430"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rmala UI" pitchFamily="34" charset="0"/>
                <a:ea typeface="+mj-ea"/>
                <a:cs typeface="Nirmala UI" pitchFamily="34" charset="0"/>
              </a:rPr>
              <a:t>শুভেচ্ছা</a:t>
            </a:r>
            <a:r>
              <a:rPr kumimoji="0" lang="en-US" sz="5000" b="1" i="0" u="none" strike="noStrike" kern="1200" cap="none" spc="50" normalizeH="0" baseline="0" noProof="0" dirty="0" smtClean="0">
                <a:ln w="11430"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rmala UI" pitchFamily="34" charset="0"/>
                <a:ea typeface="+mj-ea"/>
                <a:cs typeface="Nirmala UI" pitchFamily="34" charset="0"/>
              </a:rPr>
              <a:t> ও </a:t>
            </a:r>
            <a:r>
              <a:rPr kumimoji="0" lang="en-US" sz="5000" b="1" i="0" u="none" strike="noStrike" kern="1200" cap="none" spc="50" normalizeH="0" baseline="0" noProof="0" dirty="0" err="1" smtClean="0">
                <a:ln w="11430"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rmala UI" pitchFamily="34" charset="0"/>
                <a:ea typeface="+mj-ea"/>
                <a:cs typeface="Nirmala UI" pitchFamily="34" charset="0"/>
              </a:rPr>
              <a:t>অভিনন্দন</a:t>
            </a:r>
            <a:endParaRPr kumimoji="0" lang="en-US" sz="5000" b="1" i="0" u="none" strike="noStrike" kern="1200" cap="none" spc="50" normalizeH="0" baseline="0" noProof="0" dirty="0" smtClean="0">
              <a:ln w="11430">
                <a:solidFill>
                  <a:schemeClr val="bg2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rmala UI" pitchFamily="34" charset="0"/>
              <a:ea typeface="+mj-ea"/>
              <a:cs typeface="Nirmala U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636" y="138586"/>
            <a:ext cx="11360727" cy="101566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The Article</a:t>
            </a:r>
            <a:endParaRPr lang="en-US" sz="6000" b="1" dirty="0">
              <a:solidFill>
                <a:srgbClr val="FF0000"/>
              </a:solidFill>
              <a:latin typeface="Nirmala UI" pitchFamily="34" charset="0"/>
              <a:cs typeface="Nirmala UI" pitchFamily="34" charset="0"/>
            </a:endParaRPr>
          </a:p>
        </p:txBody>
      </p:sp>
      <p:pic>
        <p:nvPicPr>
          <p:cNvPr id="9" name="Google Shape;86;p13" descr="C:\Program Files (x86)\Microsoft Office\MEDIA\OFFICE14\Lines\BD21318_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380" y="5119256"/>
            <a:ext cx="11456401" cy="261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0" y="168195"/>
            <a:ext cx="12192000" cy="130628"/>
            <a:chOff x="0" y="275771"/>
            <a:chExt cx="12192000" cy="13062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cxnSp>
          <p:nvCxnSpPr>
            <p:cNvPr id="11" name="Straight Connector 10"/>
            <p:cNvCxnSpPr/>
            <p:nvPr/>
          </p:nvCxnSpPr>
          <p:spPr>
            <a:xfrm>
              <a:off x="0" y="275771"/>
              <a:ext cx="121920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406399"/>
              <a:ext cx="121920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0" y="6609976"/>
            <a:ext cx="12192000" cy="130628"/>
            <a:chOff x="0" y="275771"/>
            <a:chExt cx="12192000" cy="1306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14" name="Straight Connector 13"/>
            <p:cNvCxnSpPr/>
            <p:nvPr/>
          </p:nvCxnSpPr>
          <p:spPr>
            <a:xfrm>
              <a:off x="0" y="275771"/>
              <a:ext cx="121920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406399"/>
              <a:ext cx="121920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150128"/>
            <a:ext cx="11559652" cy="656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6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109184"/>
            <a:ext cx="11641539" cy="6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5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109182"/>
            <a:ext cx="11573301" cy="66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14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136480"/>
            <a:ext cx="11655189" cy="644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50124"/>
            <a:ext cx="11737075" cy="67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9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0126"/>
            <a:ext cx="11778018" cy="649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99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177421"/>
            <a:ext cx="11559652" cy="64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5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163772"/>
            <a:ext cx="11764371" cy="653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19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136478"/>
            <a:ext cx="11887200" cy="66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7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109180"/>
            <a:ext cx="11750721" cy="66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4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412" y="1107139"/>
            <a:ext cx="3362897" cy="46181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87077" y="376109"/>
            <a:ext cx="3013482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8001" y="526568"/>
            <a:ext cx="11306626" cy="493486"/>
            <a:chOff x="508001" y="943425"/>
            <a:chExt cx="11306626" cy="493486"/>
          </a:xfrm>
        </p:grpSpPr>
        <p:grpSp>
          <p:nvGrpSpPr>
            <p:cNvPr id="7" name="Group 34"/>
            <p:cNvGrpSpPr/>
            <p:nvPr/>
          </p:nvGrpSpPr>
          <p:grpSpPr>
            <a:xfrm>
              <a:off x="508001" y="943425"/>
              <a:ext cx="4078515" cy="493486"/>
              <a:chOff x="580571" y="1030509"/>
              <a:chExt cx="4078515" cy="493486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580571" y="1030509"/>
                <a:ext cx="407851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80571" y="1204680"/>
                <a:ext cx="407851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80571" y="1378852"/>
                <a:ext cx="407851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80571" y="1523995"/>
                <a:ext cx="407851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35"/>
            <p:cNvGrpSpPr/>
            <p:nvPr/>
          </p:nvGrpSpPr>
          <p:grpSpPr>
            <a:xfrm>
              <a:off x="7736112" y="943425"/>
              <a:ext cx="4078515" cy="493486"/>
              <a:chOff x="580571" y="1030509"/>
              <a:chExt cx="4078515" cy="493486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580571" y="1030509"/>
                <a:ext cx="407851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80571" y="1204680"/>
                <a:ext cx="407851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80571" y="1378852"/>
                <a:ext cx="407851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80571" y="1523995"/>
                <a:ext cx="407851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16"/>
          <p:cNvSpPr txBox="1"/>
          <p:nvPr/>
        </p:nvSpPr>
        <p:spPr>
          <a:xfrm>
            <a:off x="3860802" y="3249724"/>
            <a:ext cx="4823756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পায়রাবন্দ,মিঠাপুকুর,রংপুর</a:t>
            </a:r>
            <a:r>
              <a:rPr lang="en-US" sz="3000" b="1" spc="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proapon@gmail.com</a:t>
            </a:r>
            <a:endParaRPr lang="en-US" sz="2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5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Mobile Number: 01728332201</a:t>
            </a:r>
            <a:endParaRPr lang="en-US" sz="25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54776" y="1273222"/>
            <a:ext cx="353013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প্রশান্ত</a:t>
            </a:r>
            <a:r>
              <a:rPr lang="en-US" sz="5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5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দাস</a:t>
            </a:r>
            <a:endParaRPr lang="en-US" sz="5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85402" y="2057631"/>
            <a:ext cx="4416595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0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20749" y="2463633"/>
            <a:ext cx="377218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চুহড়</a:t>
            </a:r>
            <a:r>
              <a:rPr lang="en-US" sz="5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5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5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795237" y="1702229"/>
            <a:ext cx="0" cy="34108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905917" y="1323396"/>
            <a:ext cx="276262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</a:t>
            </a:r>
          </a:p>
          <a:p>
            <a:pPr algn="ctr"/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endParaRPr lang="en-US" sz="4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 Article</a:t>
            </a:r>
            <a:endParaRPr lang="en-US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6609976"/>
            <a:ext cx="12192000" cy="130628"/>
            <a:chOff x="0" y="275771"/>
            <a:chExt cx="12192000" cy="1306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24" name="Straight Connector 23"/>
            <p:cNvCxnSpPr/>
            <p:nvPr/>
          </p:nvCxnSpPr>
          <p:spPr>
            <a:xfrm>
              <a:off x="0" y="275771"/>
              <a:ext cx="121920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0" y="406399"/>
              <a:ext cx="121920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0" y="228599"/>
            <a:ext cx="12192000" cy="130628"/>
            <a:chOff x="0" y="275771"/>
            <a:chExt cx="12192000" cy="1306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27" name="Straight Connector 26"/>
            <p:cNvCxnSpPr/>
            <p:nvPr/>
          </p:nvCxnSpPr>
          <p:spPr>
            <a:xfrm>
              <a:off x="0" y="275771"/>
              <a:ext cx="121920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0" y="406399"/>
              <a:ext cx="121920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4007476" y="5151948"/>
            <a:ext cx="45304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 Article</a:t>
            </a:r>
            <a:endParaRPr lang="en-US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20" grpId="0"/>
      <p:bldP spid="22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24980" y="429179"/>
            <a:ext cx="5891318" cy="1015663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dirty="0" err="1" smtClean="0">
                <a:ln w="1905"/>
                <a:solidFill>
                  <a:srgbClr val="D4242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b="1" dirty="0" smtClean="0">
                <a:ln w="1905"/>
                <a:solidFill>
                  <a:srgbClr val="D4242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D4242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905"/>
              <a:solidFill>
                <a:srgbClr val="D4242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uying-a-ho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661" y="0"/>
            <a:ext cx="2095021" cy="1444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1444842"/>
            <a:ext cx="11627893" cy="528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45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3311" y="1035597"/>
            <a:ext cx="64267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শুভকামনা</a:t>
            </a:r>
            <a:endParaRPr lang="en-US" sz="60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7631" y="3449051"/>
            <a:ext cx="308289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0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5000806-red-rose-flower-bouquet-isolated-on-white-background-cut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5338" y="2051260"/>
            <a:ext cx="281635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8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terns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735" y="1715201"/>
            <a:ext cx="933235" cy="926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04992" y="446741"/>
            <a:ext cx="6198667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5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5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5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2604" y="1747721"/>
            <a:ext cx="6198667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Article </a:t>
            </a:r>
            <a:r>
              <a:rPr lang="en-US" sz="5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5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endParaRPr lang="en-US" sz="5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6" y="263772"/>
            <a:ext cx="11150220" cy="639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8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218364"/>
            <a:ext cx="11232108" cy="648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4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5" y="95536"/>
            <a:ext cx="11559654" cy="66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5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" y="144388"/>
            <a:ext cx="11409527" cy="66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5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95536"/>
            <a:ext cx="11655188" cy="668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4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177421"/>
            <a:ext cx="11668836" cy="664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5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51</Words>
  <Application>Microsoft Office PowerPoint</Application>
  <PresentationFormat>Widescreen</PresentationFormat>
  <Paragraphs>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Nirmala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Proshanto</cp:lastModifiedBy>
  <cp:revision>21</cp:revision>
  <dcterms:created xsi:type="dcterms:W3CDTF">2017-10-24T17:15:46Z</dcterms:created>
  <dcterms:modified xsi:type="dcterms:W3CDTF">2020-04-18T07:53:41Z</dcterms:modified>
</cp:coreProperties>
</file>