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2" r:id="rId3"/>
    <p:sldId id="287" r:id="rId4"/>
    <p:sldId id="286" r:id="rId5"/>
    <p:sldId id="257" r:id="rId6"/>
    <p:sldId id="289" r:id="rId7"/>
    <p:sldId id="282" r:id="rId8"/>
    <p:sldId id="288" r:id="rId9"/>
    <p:sldId id="284" r:id="rId10"/>
    <p:sldId id="290" r:id="rId11"/>
    <p:sldId id="291" r:id="rId12"/>
    <p:sldId id="258" r:id="rId13"/>
    <p:sldId id="294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31608A73-FD89-41BC-8E99-38AE71CDD4F0}" type="presOf" srcId="{4153E52C-3F57-4C11-A8C6-E7563B535D8F}" destId="{4F03ADE1-B971-4245-B567-3A13EB33DE74}" srcOrd="0" destOrd="0" presId="urn:microsoft.com/office/officeart/2005/8/layout/hProcess10"/>
    <dgm:cxn modelId="{5B4920A1-04EF-44F5-85A9-808CD39DBF07}" type="presOf" srcId="{91862058-E0EE-470E-AFB9-B3A24947E399}" destId="{F15065F1-9A48-4BD1-822B-B8D836574EBD}" srcOrd="1" destOrd="0" presId="urn:microsoft.com/office/officeart/2005/8/layout/hProcess10"/>
    <dgm:cxn modelId="{A27F5410-C8C1-4215-952A-49C2B86F1E3E}" type="presOf" srcId="{4807EF8F-6F63-4CA3-90E3-78EB00420C04}" destId="{EE6F1C93-0C1C-4220-BEE5-263370199B3E}" srcOrd="1" destOrd="0" presId="urn:microsoft.com/office/officeart/2005/8/layout/hProcess10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4C97CF57-7140-45DE-9D54-D561F8422328}" type="presOf" srcId="{FD567AA0-6594-4D23-B046-A7D284F55C7B}" destId="{20691A2A-3A4E-4DBA-AC78-EB43C35C49D5}" srcOrd="0" destOrd="0" presId="urn:microsoft.com/office/officeart/2005/8/layout/hProcess10"/>
    <dgm:cxn modelId="{0D0FAF46-1FB0-46DF-BC0D-98CBB9F85103}" type="presOf" srcId="{5E74AD9D-F74E-454A-8400-5E0EAB370F7D}" destId="{A794DDFD-DDF3-47CE-9182-88FCE472A26A}" srcOrd="0" destOrd="0" presId="urn:microsoft.com/office/officeart/2005/8/layout/hProcess10"/>
    <dgm:cxn modelId="{FD1E8DE8-71CB-404E-B6E5-D7991CD12596}" type="presOf" srcId="{4807EF8F-6F63-4CA3-90E3-78EB00420C04}" destId="{48EF4E21-D313-47D7-AF74-BAD981A500D9}" srcOrd="0" destOrd="0" presId="urn:microsoft.com/office/officeart/2005/8/layout/hProcess10"/>
    <dgm:cxn modelId="{A784F527-2FCE-4000-89EA-D8BAD4C1C203}" type="presOf" srcId="{91862058-E0EE-470E-AFB9-B3A24947E399}" destId="{78F68124-D956-42D8-9C35-373A6D908822}" srcOrd="0" destOrd="0" presId="urn:microsoft.com/office/officeart/2005/8/layout/hProcess10"/>
    <dgm:cxn modelId="{B4CA8F5B-A9B9-457F-B10C-2B12EBF90310}" type="presOf" srcId="{397F5A8A-C3D2-41F4-9FC1-F2D4F9400A22}" destId="{E3FF2F80-BAC1-4F15-B59D-16AE30862BE5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AD142DF7-E80F-40B6-BE9C-B15B1AEE8163}" type="presParOf" srcId="{A794DDFD-DDF3-47CE-9182-88FCE472A26A}" destId="{96428391-D0E0-4EE2-BD26-C8E5B6CEE8EF}" srcOrd="0" destOrd="0" presId="urn:microsoft.com/office/officeart/2005/8/layout/hProcess10"/>
    <dgm:cxn modelId="{C8A92F08-0590-448E-A679-C7ADB26C9146}" type="presParOf" srcId="{96428391-D0E0-4EE2-BD26-C8E5B6CEE8EF}" destId="{1EA4407B-A8EB-4A88-AA4A-CFDF3C1D348D}" srcOrd="0" destOrd="0" presId="urn:microsoft.com/office/officeart/2005/8/layout/hProcess10"/>
    <dgm:cxn modelId="{9C64E5FD-BD51-4590-9E0D-2694CA7AB8F2}" type="presParOf" srcId="{96428391-D0E0-4EE2-BD26-C8E5B6CEE8EF}" destId="{E3FF2F80-BAC1-4F15-B59D-16AE30862BE5}" srcOrd="1" destOrd="0" presId="urn:microsoft.com/office/officeart/2005/8/layout/hProcess10"/>
    <dgm:cxn modelId="{D90064BC-CC9F-4124-B615-66E38129BCC8}" type="presParOf" srcId="{A794DDFD-DDF3-47CE-9182-88FCE472A26A}" destId="{48EF4E21-D313-47D7-AF74-BAD981A500D9}" srcOrd="1" destOrd="0" presId="urn:microsoft.com/office/officeart/2005/8/layout/hProcess10"/>
    <dgm:cxn modelId="{F097EF62-19D9-4FBC-8177-304E661FC1B6}" type="presParOf" srcId="{48EF4E21-D313-47D7-AF74-BAD981A500D9}" destId="{EE6F1C93-0C1C-4220-BEE5-263370199B3E}" srcOrd="0" destOrd="0" presId="urn:microsoft.com/office/officeart/2005/8/layout/hProcess10"/>
    <dgm:cxn modelId="{A89BA8DD-272A-43E4-A641-B6DA9F54D020}" type="presParOf" srcId="{A794DDFD-DDF3-47CE-9182-88FCE472A26A}" destId="{0CD5839C-CD86-40FC-AB45-B4EDF52EC777}" srcOrd="2" destOrd="0" presId="urn:microsoft.com/office/officeart/2005/8/layout/hProcess10"/>
    <dgm:cxn modelId="{F7CDA621-1674-4FFE-8856-459371662841}" type="presParOf" srcId="{0CD5839C-CD86-40FC-AB45-B4EDF52EC777}" destId="{85239D56-2138-4BD9-8396-C9A3A709D7D9}" srcOrd="0" destOrd="0" presId="urn:microsoft.com/office/officeart/2005/8/layout/hProcess10"/>
    <dgm:cxn modelId="{30B40B32-469A-491C-A68C-107579C3CF96}" type="presParOf" srcId="{0CD5839C-CD86-40FC-AB45-B4EDF52EC777}" destId="{4F03ADE1-B971-4245-B567-3A13EB33DE74}" srcOrd="1" destOrd="0" presId="urn:microsoft.com/office/officeart/2005/8/layout/hProcess10"/>
    <dgm:cxn modelId="{05851BCB-A14D-4259-971B-14BFFF68A3A0}" type="presParOf" srcId="{A794DDFD-DDF3-47CE-9182-88FCE472A26A}" destId="{78F68124-D956-42D8-9C35-373A6D908822}" srcOrd="3" destOrd="0" presId="urn:microsoft.com/office/officeart/2005/8/layout/hProcess10"/>
    <dgm:cxn modelId="{CB5EC875-ED97-4BF3-A31A-98C344277E42}" type="presParOf" srcId="{78F68124-D956-42D8-9C35-373A6D908822}" destId="{F15065F1-9A48-4BD1-822B-B8D836574EBD}" srcOrd="0" destOrd="0" presId="urn:microsoft.com/office/officeart/2005/8/layout/hProcess10"/>
    <dgm:cxn modelId="{0E248835-ABE0-42FF-8E13-E2D18DA736A9}" type="presParOf" srcId="{A794DDFD-DDF3-47CE-9182-88FCE472A26A}" destId="{706DA41C-4BAE-403E-9911-1076D06F1606}" srcOrd="4" destOrd="0" presId="urn:microsoft.com/office/officeart/2005/8/layout/hProcess10"/>
    <dgm:cxn modelId="{A250EFDC-94DD-4D3C-B247-D1FDB44D55F8}" type="presParOf" srcId="{706DA41C-4BAE-403E-9911-1076D06F1606}" destId="{8ACBF8C6-56E1-4512-969C-AA8C990AD99C}" srcOrd="0" destOrd="0" presId="urn:microsoft.com/office/officeart/2005/8/layout/hProcess10"/>
    <dgm:cxn modelId="{B92A7F8E-81C6-491E-8331-FA1F0CFED35D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9854" y="2842495"/>
        <a:ext cx="1484986" cy="412989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NikoshBAN" pitchFamily="2" charset="0"/>
            <a:cs typeface="NikoshBAN" pitchFamily="2" charset="0"/>
          </a:endParaRPr>
        </a:p>
      </dsp:txBody>
      <dsp:txXfrm>
        <a:off x="1859146" y="1880374"/>
        <a:ext cx="150960" cy="185870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18959" y="2768478"/>
        <a:ext cx="1481450" cy="469828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NikoshBAN" pitchFamily="2" charset="0"/>
            <a:cs typeface="NikoshBAN" pitchFamily="2" charset="0"/>
          </a:endParaRPr>
        </a:p>
      </dsp:txBody>
      <dsp:txXfrm>
        <a:off x="4243070" y="1799102"/>
        <a:ext cx="110985" cy="185870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22365" y="2771110"/>
        <a:ext cx="1459923" cy="5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83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4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56E946-88AC-4F13-81D0-91585390C31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04800"/>
            <a:ext cx="5029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1779" y="108174"/>
            <a:ext cx="5006412" cy="3381375"/>
            <a:chOff x="1895492" y="1125008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492" y="1125008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993404" y="1633196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348812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9946" y="860006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43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4275" y="540603"/>
            <a:ext cx="29402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ea typeface="Calibri"/>
                <a:cs typeface="NikoshBAN"/>
              </a:rPr>
              <a:t>জোড়ায় কাজ </a:t>
            </a:r>
            <a:endParaRPr lang="en-US" sz="32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লেখ।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ea typeface="Calibri"/>
                <a:cs typeface="NikoshBAN"/>
              </a:rPr>
              <a:t>মূল্যায়ন </a:t>
            </a:r>
            <a:endParaRPr lang="en-US" sz="4000" b="1" dirty="0">
              <a:solidFill>
                <a:srgbClr val="00B0F0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6823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ea typeface="Calibri"/>
                <a:cs typeface="NikoshBAN"/>
              </a:rPr>
              <a:t>1.  </a:t>
            </a:r>
            <a:r>
              <a:rPr lang="bn-IN" sz="2400" dirty="0" smtClean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2400" dirty="0" smtClean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endParaRPr lang="bn-IN" sz="2400" dirty="0">
              <a:ea typeface="Calibri"/>
              <a:cs typeface="NikoshBAN"/>
            </a:endParaRPr>
          </a:p>
          <a:p>
            <a:r>
              <a:rPr lang="bn-BD" sz="2400" dirty="0" smtClean="0">
                <a:ea typeface="Calibri"/>
                <a:cs typeface="NikoshBAN"/>
              </a:rPr>
              <a:t>২</a:t>
            </a:r>
            <a:r>
              <a:rPr lang="bn-BD" sz="2400" dirty="0">
                <a:ea typeface="Calibri"/>
                <a:cs typeface="NikoshBAN"/>
              </a:rPr>
              <a:t>. </a:t>
            </a:r>
            <a:r>
              <a:rPr lang="bn-IN" sz="2400" dirty="0" smtClean="0">
                <a:ea typeface="Calibri"/>
                <a:cs typeface="NikoshBAN"/>
              </a:rPr>
              <a:t>বিনামূল্যে </a:t>
            </a:r>
            <a:r>
              <a:rPr lang="bn-IN" sz="2400" dirty="0">
                <a:ea typeface="Calibri"/>
                <a:cs typeface="NikoshBAN"/>
              </a:rPr>
              <a:t>পাঠ্যবইগুলো কোথায় </a:t>
            </a:r>
            <a:r>
              <a:rPr lang="bn-IN" sz="2400" dirty="0" smtClean="0">
                <a:ea typeface="Calibri"/>
                <a:cs typeface="NikoshBAN"/>
              </a:rPr>
              <a:t>পাওয়া যায়?</a:t>
            </a:r>
          </a:p>
          <a:p>
            <a:endParaRPr lang="bn-IN" sz="2400" dirty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endParaRPr lang="bn-IN" sz="2400" dirty="0">
              <a:ea typeface="Calibri"/>
              <a:cs typeface="NikoshBAN"/>
            </a:endParaRPr>
          </a:p>
          <a:p>
            <a:endParaRPr lang="bn-IN" sz="2400" dirty="0" smtClean="0">
              <a:ea typeface="Calibri"/>
              <a:cs typeface="NikoshBAN"/>
            </a:endParaRPr>
          </a:p>
          <a:p>
            <a:r>
              <a:rPr lang="bn-IN" sz="2400" dirty="0" smtClean="0">
                <a:ea typeface="Calibri"/>
                <a:cs typeface="NikoshBAN"/>
              </a:rPr>
              <a:t>৩</a:t>
            </a:r>
            <a:r>
              <a:rPr lang="bn-BD" sz="2400" dirty="0" smtClean="0">
                <a:ea typeface="Calibri"/>
                <a:cs typeface="NikoshBAN"/>
              </a:rPr>
              <a:t>. </a:t>
            </a:r>
            <a:r>
              <a:rPr lang="bn-IN" sz="2400" dirty="0" smtClean="0">
                <a:ea typeface="Calibri"/>
                <a:cs typeface="NikoshBAN"/>
              </a:rPr>
              <a:t>নিচের কোনটি </a:t>
            </a:r>
            <a:r>
              <a:rPr lang="bn-IN" sz="2400" dirty="0" smtClean="0">
                <a:ea typeface="Calibri"/>
                <a:cs typeface="NikoshBAN"/>
              </a:rPr>
              <a:t>সামাজিক </a:t>
            </a:r>
            <a:r>
              <a:rPr lang="bn-IN" sz="2400" dirty="0" smtClean="0">
                <a:ea typeface="Calibri"/>
                <a:cs typeface="NikoshBAN"/>
              </a:rPr>
              <a:t>যোগাযোগের ওয়েবসাইট নয়?</a:t>
            </a:r>
            <a:endParaRPr lang="en-US" sz="2400" dirty="0">
              <a:ea typeface="Calibri"/>
              <a:cs typeface="Vrinda"/>
            </a:endParaRPr>
          </a:p>
          <a:p>
            <a:endParaRPr lang="en-US" sz="24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ea typeface="Calibri"/>
                <a:cs typeface="NikoshBAN"/>
              </a:rPr>
              <a:t>		</a:t>
            </a:r>
            <a:endParaRPr lang="en-US" sz="24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ea typeface="Calibri"/>
                <a:cs typeface="NikoshBAN"/>
              </a:rPr>
              <a:t>		</a:t>
            </a:r>
            <a:endParaRPr lang="en-US" sz="24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324" y="1275483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23" y="1885384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1953" y="1245919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348" y="3346841"/>
            <a:ext cx="3314700" cy="6607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45006" y="3981253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102977" y="337948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299018" y="4014631"/>
            <a:ext cx="281598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268107" y="1795038"/>
            <a:ext cx="2543484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252" y="5505165"/>
            <a:ext cx="235708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94541" y="5396666"/>
            <a:ext cx="237982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64691" y="6020819"/>
            <a:ext cx="36985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706234" y="6119596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554658" y="139265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4658" y="1943708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9013" y="4075366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43400" y="6229357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823559" y="1906407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46358" y="139265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941" y="3473547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6876" y="3573158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87425" y="4268777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0816" y="547991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4658" y="613716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16025" y="559421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207" y="540603"/>
            <a:ext cx="2973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257309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3" y="838200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000" b="1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52" y="18288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 আবুল হোসেন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সাপাহার, নওগাঁ ।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sz="2800" dirty="0">
              <a:solidFill>
                <a:srgbClr val="0070C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59809"/>
            <a:ext cx="4267200" cy="526635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৯ম-১০ম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৩য়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160020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3000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00" y="3437307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9" y="134074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3440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70C0"/>
                </a:solidFill>
                <a:ea typeface="Calibri"/>
                <a:cs typeface="NikoshBAN"/>
              </a:rPr>
              <a:t>শিখনফল </a:t>
            </a:r>
            <a:endParaRPr lang="en-US" sz="5400" b="1" dirty="0">
              <a:solidFill>
                <a:srgbClr val="0070C0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1916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9788" y="780067"/>
            <a:ext cx="44821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3" y="3064064"/>
            <a:ext cx="4800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36" y="4330428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57201" y="4536836"/>
            <a:ext cx="4482152" cy="19478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শিখতে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করেন।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383" y="111106"/>
            <a:ext cx="751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0390" y="1892045"/>
            <a:ext cx="4018597" cy="3048261"/>
            <a:chOff x="476325" y="1839874"/>
            <a:chExt cx="4018597" cy="30482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564697" y="4057138"/>
              <a:ext cx="24384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82424" y="1659985"/>
            <a:ext cx="4181866" cy="2536326"/>
            <a:chOff x="4581749" y="1852442"/>
            <a:chExt cx="4181866" cy="25363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9600" y="89161"/>
            <a:ext cx="809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30" y="641906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30" y="111071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6107" y="4590747"/>
            <a:ext cx="6461485" cy="2123420"/>
            <a:chOff x="996107" y="4590747"/>
            <a:chExt cx="6461485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567670" y="4590747"/>
              <a:ext cx="2889922" cy="2123420"/>
              <a:chOff x="878116" y="4264038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116" y="4264038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996107" y="4940306"/>
              <a:ext cx="364413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82" y="3162967"/>
            <a:ext cx="370831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016353" y="2621766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32804"/>
            <a:ext cx="803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1302</TotalTime>
  <Words>385</Words>
  <Application>Microsoft Office PowerPoint</Application>
  <PresentationFormat>On-screen Show (4:3)</PresentationFormat>
  <Paragraphs>95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324</cp:revision>
  <dcterms:created xsi:type="dcterms:W3CDTF">2015-03-31T15:15:49Z</dcterms:created>
  <dcterms:modified xsi:type="dcterms:W3CDTF">2020-04-17T15:24:57Z</dcterms:modified>
</cp:coreProperties>
</file>