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76" r:id="rId3"/>
    <p:sldId id="275" r:id="rId4"/>
    <p:sldId id="263" r:id="rId5"/>
    <p:sldId id="277" r:id="rId6"/>
    <p:sldId id="258" r:id="rId7"/>
    <p:sldId id="256" r:id="rId8"/>
    <p:sldId id="270" r:id="rId9"/>
    <p:sldId id="272" r:id="rId10"/>
    <p:sldId id="273" r:id="rId11"/>
    <p:sldId id="274" r:id="rId12"/>
    <p:sldId id="261" r:id="rId13"/>
    <p:sldId id="267" r:id="rId14"/>
    <p:sldId id="262" r:id="rId15"/>
    <p:sldId id="268" r:id="rId16"/>
    <p:sldId id="269" r:id="rId17"/>
    <p:sldId id="266" r:id="rId18"/>
    <p:sldId id="265" r:id="rId19"/>
    <p:sldId id="271" r:id="rId20"/>
    <p:sldId id="259" r:id="rId21"/>
    <p:sldId id="260" r:id="rId22"/>
    <p:sldId id="264" r:id="rId23"/>
    <p:sldId id="281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65" d="100"/>
          <a:sy n="65" d="100"/>
        </p:scale>
        <p:origin x="2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56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01071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5835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70109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90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1989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11025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41827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94038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89496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892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3C88DE8-C395-4B71-AFD9-D5EB042E8CA0}" type="datetimeFigureOut">
              <a:rPr lang="en-SG" smtClean="0"/>
              <a:t>18 Apr 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D071395-ECB5-4BF0-85EB-C74174052D4F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8507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fif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294967"/>
            <a:ext cx="11356258" cy="6184552"/>
          </a:xfrm>
          <a:prstGeom prst="rect">
            <a:avLst/>
          </a:prstGeom>
        </p:spPr>
      </p:pic>
      <p:sp>
        <p:nvSpPr>
          <p:cNvPr id="6" name="TextBox 4"/>
          <p:cNvSpPr txBox="1"/>
          <p:nvPr/>
        </p:nvSpPr>
        <p:spPr>
          <a:xfrm>
            <a:off x="4150778" y="1080992"/>
            <a:ext cx="4409585" cy="6430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আজকের ক্লাসে স্বাগত</a:t>
            </a:r>
            <a:endParaRPr lang="en-US" sz="40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53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6"/>
          <p:cNvSpPr txBox="1"/>
          <p:nvPr/>
        </p:nvSpPr>
        <p:spPr>
          <a:xfrm>
            <a:off x="4544961" y="5877232"/>
            <a:ext cx="30480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3B09B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চেনা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87" y="339213"/>
            <a:ext cx="10073148" cy="5316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36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r="24893"/>
          <a:stretch/>
        </p:blipFill>
        <p:spPr>
          <a:xfrm>
            <a:off x="427703" y="486697"/>
            <a:ext cx="4984955" cy="474867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07690" y="5468138"/>
            <a:ext cx="33528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মনের মধ্যে যখন খুশি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387" y="445868"/>
            <a:ext cx="6106324" cy="47895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3916" y="5460763"/>
            <a:ext cx="3810000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ছবিটি আঁকি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9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74" y="294968"/>
            <a:ext cx="10795820" cy="4863061"/>
          </a:xfrm>
          <a:prstGeom prst="rect">
            <a:avLst/>
          </a:prstGeom>
        </p:spPr>
      </p:pic>
      <p:sp>
        <p:nvSpPr>
          <p:cNvPr id="3" name="TextBox 4"/>
          <p:cNvSpPr txBox="1"/>
          <p:nvPr/>
        </p:nvSpPr>
        <p:spPr>
          <a:xfrm>
            <a:off x="1610033" y="5541880"/>
            <a:ext cx="3810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 পাশে তাঁর জারুল গাছে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6521245" y="5538367"/>
            <a:ext cx="3810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 হলুদ পাখি -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9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788325"/>
            <a:ext cx="7701293" cy="3629532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084" y="788325"/>
            <a:ext cx="3234811" cy="3629532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2402845" y="4941058"/>
            <a:ext cx="3810000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এমনি পাওয়া এই ছবিটি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7"/>
          <p:cNvSpPr txBox="1"/>
          <p:nvPr/>
        </p:nvSpPr>
        <p:spPr>
          <a:xfrm>
            <a:off x="8878528" y="4941058"/>
            <a:ext cx="273336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কড়িতে নয় কেনা ।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43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73" y="1228657"/>
            <a:ext cx="7916380" cy="3620005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642" y="1228658"/>
            <a:ext cx="3451123" cy="36200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82499" y="5255270"/>
            <a:ext cx="3588488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 পরে মাঠ চলেছে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69621" y="5255270"/>
            <a:ext cx="3059164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নেই যেন এর শেষ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7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TAUR\Desktop\New folder\Busy-farmers-and-our-rural-Benga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" y="700045"/>
            <a:ext cx="4724400" cy="4025349"/>
          </a:xfrm>
          <a:prstGeom prst="rect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700045"/>
            <a:ext cx="6278880" cy="4025349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472440" y="5255270"/>
            <a:ext cx="4191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নানা কাজের মানুষগুলো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5913120" y="5255270"/>
            <a:ext cx="41148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আছে নানান বেশ ।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862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69" y="563437"/>
            <a:ext cx="5935048" cy="43035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84" y="563437"/>
            <a:ext cx="5241973" cy="4303532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698522" y="5261661"/>
            <a:ext cx="381000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মাঠের মানুষ যায় মাঠে আর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6910849" y="5239538"/>
            <a:ext cx="388620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হাটের মানুষ হাটে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22" y="823145"/>
            <a:ext cx="4468415" cy="444202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35" y="823144"/>
            <a:ext cx="6629177" cy="44420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9258" y="5748358"/>
            <a:ext cx="3505200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 দেখে একটি ছেলের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37671" y="5748358"/>
            <a:ext cx="3505200" cy="523220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সারাটি দিন কাটে 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807" y="1710814"/>
            <a:ext cx="4822722" cy="432168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83858" y="457200"/>
            <a:ext cx="5294671" cy="707886"/>
          </a:xfrm>
          <a:prstGeom prst="rect">
            <a:avLst/>
          </a:prstGeom>
          <a:solidFill>
            <a:srgbClr val="6666FF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সাধন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9A422-753C-4C3B-9087-97D34DED00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162" y="1932040"/>
            <a:ext cx="10044545" cy="45469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F0A3FEC-672C-44B4-8339-93E7336D5C8B}"/>
              </a:ext>
            </a:extLst>
          </p:cNvPr>
          <p:cNvSpPr/>
          <p:nvPr/>
        </p:nvSpPr>
        <p:spPr>
          <a:xfrm>
            <a:off x="2260946" y="814071"/>
            <a:ext cx="6519734" cy="92333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J:\DCIM\Camera\IMG_20160314_09412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0" t="11313" r="6633" b="3838"/>
          <a:stretch/>
        </p:blipFill>
        <p:spPr bwMode="auto">
          <a:xfrm>
            <a:off x="9315034" y="1173480"/>
            <a:ext cx="2389286" cy="242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716188" y="274321"/>
            <a:ext cx="10821954" cy="6104330"/>
            <a:chOff x="716188" y="365005"/>
            <a:chExt cx="10821954" cy="6013645"/>
          </a:xfrm>
        </p:grpSpPr>
        <p:grpSp>
          <p:nvGrpSpPr>
            <p:cNvPr id="20" name="Group 19"/>
            <p:cNvGrpSpPr/>
            <p:nvPr/>
          </p:nvGrpSpPr>
          <p:grpSpPr>
            <a:xfrm>
              <a:off x="716188" y="365005"/>
              <a:ext cx="7059318" cy="5902664"/>
              <a:chOff x="357382" y="533400"/>
              <a:chExt cx="7658699" cy="6338927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815681" y="533400"/>
                <a:ext cx="3200400" cy="838200"/>
              </a:xfrm>
              <a:prstGeom prst="frame">
                <a:avLst>
                  <a:gd name="adj1" fmla="val 6061"/>
                </a:avLst>
              </a:prstGeom>
              <a:solidFill>
                <a:srgbClr val="00B0F0"/>
              </a:solidFill>
              <a:ln>
                <a:solidFill>
                  <a:srgbClr val="00B050"/>
                </a:solidFill>
                <a:prstDash val="sysDash"/>
              </a:ln>
            </p:spPr>
            <p:txBody>
              <a:bodyPr wrap="square" rtlCol="0">
                <a:prstTxWarp prst="textWave1">
                  <a:avLst/>
                </a:prstTxWarp>
                <a:spAutoFit/>
              </a:bodyPr>
              <a:lstStyle/>
              <a:p>
                <a:pPr algn="ctr"/>
                <a:r>
                  <a:rPr lang="bn-BD" sz="3200" dirty="0">
                    <a:solidFill>
                      <a:srgbClr val="0000FF"/>
                    </a:solidFill>
                    <a:latin typeface="NikoshBAN" pitchFamily="2" charset="0"/>
                    <a:cs typeface="NikoshBAN" pitchFamily="2" charset="0"/>
                  </a:rPr>
                  <a:t> পরিচিতি </a:t>
                </a:r>
                <a:endParaRPr lang="en-US" sz="32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57382" y="4393396"/>
                <a:ext cx="5396860" cy="24789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রিবন রানী দাশ 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 শিক্ষক</a:t>
                </a:r>
              </a:p>
              <a:p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ভর</a:t>
                </a:r>
                <a:r>
                  <a:rPr lang="en-US" sz="36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পূর্ণি</a:t>
                </a:r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সরকারি </a:t>
                </a:r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প্রাথমিক বিদ্যালয়</a:t>
                </a:r>
              </a:p>
              <a:p>
                <a:r>
                  <a:rPr lang="bn-IN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লাখাই,হবিগঞ্জ।</a:t>
                </a:r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9DA9BF87-E02C-4117-9DA8-9E7FC900E7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310481" y="834306"/>
                <a:ext cx="2994334" cy="3219755"/>
              </a:xfrm>
              <a:prstGeom prst="flowChartConnector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5944670" y="1526754"/>
              <a:ext cx="1474839" cy="4670795"/>
              <a:chOff x="4453280" y="1835526"/>
              <a:chExt cx="2085975" cy="428539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5393071" y="1835526"/>
                <a:ext cx="225158" cy="4285397"/>
                <a:chOff x="4401404" y="805218"/>
                <a:chExt cx="225158" cy="4285397"/>
              </a:xfrm>
            </p:grpSpPr>
            <p:cxnSp>
              <p:nvCxnSpPr>
                <p:cNvPr id="26" name="Straight Arrow Connector 25"/>
                <p:cNvCxnSpPr/>
                <p:nvPr/>
              </p:nvCxnSpPr>
              <p:spPr>
                <a:xfrm>
                  <a:off x="4504601" y="805218"/>
                  <a:ext cx="8530" cy="4285397"/>
                </a:xfrm>
                <a:prstGeom prst="straightConnector1">
                  <a:avLst/>
                </a:prstGeom>
                <a:ln w="57150">
                  <a:solidFill>
                    <a:schemeClr val="accent1"/>
                  </a:solidFill>
                  <a:headEnd type="triangle"/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/>
                <p:cNvCxnSpPr/>
                <p:nvPr/>
              </p:nvCxnSpPr>
              <p:spPr>
                <a:xfrm flipH="1">
                  <a:off x="4616327" y="1435017"/>
                  <a:ext cx="10235" cy="3191957"/>
                </a:xfrm>
                <a:prstGeom prst="straightConnector1">
                  <a:avLst/>
                </a:prstGeom>
                <a:ln w="57150">
                  <a:solidFill>
                    <a:schemeClr val="accent1"/>
                  </a:solidFill>
                  <a:headEnd type="triangle"/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/>
                <p:cNvCxnSpPr/>
                <p:nvPr/>
              </p:nvCxnSpPr>
              <p:spPr>
                <a:xfrm flipH="1">
                  <a:off x="4401404" y="1422134"/>
                  <a:ext cx="1" cy="3191957"/>
                </a:xfrm>
                <a:prstGeom prst="straightConnector1">
                  <a:avLst/>
                </a:prstGeom>
                <a:ln w="57150">
                  <a:solidFill>
                    <a:schemeClr val="accent1"/>
                  </a:solidFill>
                  <a:headEnd type="triangle"/>
                  <a:tailEnd type="triangle"/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5"/>
                </a:lnRef>
                <a:fillRef idx="0">
                  <a:schemeClr val="accent5"/>
                </a:fillRef>
                <a:effectRef idx="1">
                  <a:schemeClr val="accent5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53280" y="3204053"/>
                <a:ext cx="2085975" cy="1714500"/>
              </a:xfrm>
              <a:prstGeom prst="rect">
                <a:avLst/>
              </a:prstGeom>
            </p:spPr>
          </p:pic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E5CD75-948C-495C-A11A-9D353410E970}"/>
                </a:ext>
              </a:extLst>
            </p:cNvPr>
            <p:cNvSpPr/>
            <p:nvPr/>
          </p:nvSpPr>
          <p:spPr>
            <a:xfrm>
              <a:off x="7392656" y="4316547"/>
              <a:ext cx="4145486" cy="2062103"/>
            </a:xfrm>
            <a:prstGeom prst="rect">
              <a:avLst/>
            </a:prstGeom>
            <a:ln w="57150"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en-US" sz="3600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৫ম </a:t>
              </a:r>
              <a:endParaRPr lang="bn-IN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পাঠের</a:t>
              </a:r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শিরোনামঃস্বদেশ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dirty="0" err="1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</a:t>
              </a:r>
              <a:r>
                <a:rPr lang="bn-IN" sz="3200" dirty="0" smtClean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28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2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sz="28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_-</a:t>
              </a:r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কাটে)</a:t>
              </a:r>
              <a:r>
                <a: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400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                 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55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2229" y="1758462"/>
            <a:ext cx="8982891" cy="4171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28453" y="748147"/>
            <a:ext cx="7344696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করে আবৃত্তি করবে</a:t>
            </a:r>
            <a:endParaRPr lang="en-SG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9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2078" y="468435"/>
            <a:ext cx="5486400" cy="5232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রচনা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913" y="1854784"/>
            <a:ext cx="145271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Users\ATAUR\Desktop\New folder\ko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513" y="1341271"/>
            <a:ext cx="1676400" cy="12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4511778" y="1341271"/>
            <a:ext cx="3429000" cy="4616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এক ধরনের ছোট সাদা ঝিনুক </a:t>
            </a:r>
            <a:r>
              <a:rPr lang="bn-BD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4715797" y="1968908"/>
            <a:ext cx="44958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কড়িতে সবকিছু মিলেনা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986913" y="3477107"/>
            <a:ext cx="1542434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টুকটুক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C:\Users\ATAUR\Desktop\New folder\tu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260" y="2886557"/>
            <a:ext cx="147490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6"/>
          <p:cNvSpPr txBox="1"/>
          <p:nvPr/>
        </p:nvSpPr>
        <p:spPr>
          <a:xfrm>
            <a:off x="4511778" y="2780189"/>
            <a:ext cx="2057400" cy="4616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গাঢ়, সুন্দর </a:t>
            </a:r>
            <a:endParaRPr 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626078" y="3433657"/>
            <a:ext cx="44958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একটা টুকটুকে জামা কিনব।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986913" y="5166760"/>
            <a:ext cx="1542434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 descr="C:\Users\ATAUR\Desktop\New folder\ak-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4"/>
          <a:stretch>
            <a:fillRect/>
          </a:stretch>
        </p:blipFill>
        <p:spPr bwMode="auto">
          <a:xfrm>
            <a:off x="3001298" y="4712090"/>
            <a:ext cx="1219200" cy="143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0"/>
          <p:cNvSpPr txBox="1"/>
          <p:nvPr/>
        </p:nvSpPr>
        <p:spPr>
          <a:xfrm>
            <a:off x="4295501" y="4878938"/>
            <a:ext cx="3921186" cy="461665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যিনি শিল্পকলার চর্চা করেন </a:t>
            </a:r>
            <a:endParaRPr lang="en-US" sz="2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4415913" y="5532406"/>
            <a:ext cx="4419600" cy="46166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জয়নুল ছিলেন বড় চিত্রশিল্পী 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4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7" grpId="0" animBg="1"/>
      <p:bldP spid="8" grpId="0" animBg="1"/>
      <p:bldP spid="10" grpId="0"/>
      <p:bldP spid="11" grpId="0" animBg="1"/>
      <p:bldP spid="12" grpId="0" animBg="1"/>
      <p:bldP spid="14" grpId="0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8374" y="660164"/>
            <a:ext cx="1828800" cy="523220"/>
          </a:xfrm>
          <a:prstGeom prst="homePlate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750575" y="921774"/>
            <a:ext cx="8077200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 খালি জায়গায় বসিয়ে বাক্য তৈরি করি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6"/>
          <p:cNvSpPr txBox="1"/>
          <p:nvPr/>
        </p:nvSpPr>
        <p:spPr>
          <a:xfrm>
            <a:off x="2217174" y="1779760"/>
            <a:ext cx="1828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টুকটুকে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7"/>
          <p:cNvSpPr txBox="1"/>
          <p:nvPr/>
        </p:nvSpPr>
        <p:spPr>
          <a:xfrm>
            <a:off x="4635910" y="1774592"/>
            <a:ext cx="1828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8"/>
          <p:cNvSpPr txBox="1"/>
          <p:nvPr/>
        </p:nvSpPr>
        <p:spPr>
          <a:xfrm>
            <a:off x="7054646" y="1686473"/>
            <a:ext cx="1828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পাখপাখালির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9"/>
          <p:cNvSpPr txBox="1"/>
          <p:nvPr/>
        </p:nvSpPr>
        <p:spPr>
          <a:xfrm>
            <a:off x="9473382" y="1686472"/>
            <a:ext cx="1828800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কড়ি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3100849" y="3014502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(১) লোকে কেনা বেচা করত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- - - - -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দিয়ে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2750575" y="4056314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(২) মেলা থেকে বোনের জন্য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_  _ _ _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একটা জামা কিনে আনব।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3588774" y="4772179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(৩) জয়নুল আবেদিন ছিলেন বড় মাপের চিত্র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 _ _ _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076699" y="5748093"/>
            <a:ext cx="7177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(৪) গাছে গাছে শোনা যায়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_ _ _ _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কলকাকলি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847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419 L 0.2875 0.29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30599 0.42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9" y="2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00105 0.5708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2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416 C -0.00417 -0.01018 -0.01849 -0.01597 -0.0237 -0.01597 C -0.05547 -0.01597 -0.08828 0.07662 -0.08828 0.16945 C -0.08828 0.12269 -0.10469 0.07662 -0.11992 0.07662 C -0.13633 0.07662 -0.15169 0.12338 -0.15169 0.16945 C -0.15169 0.1463 -0.1599 0.12269 -0.1681 0.12269 C -0.1763 0.12269 -0.18451 0.1456 -0.18451 0.16945 C -0.18451 0.15741 -0.18867 0.1463 -0.19271 0.1463 C -0.19688 0.1463 -0.20078 0.1581 -0.20078 0.16945 C -0.20078 0.16343 -0.20287 0.15741 -0.20495 0.15741 C -0.20599 0.15741 -0.20912 0.16343 -0.20912 0.16945 C -0.20912 0.16644 -0.21016 0.16343 -0.21107 0.16343 C -0.21107 0.16273 -0.21315 0.16621 -0.21315 0.16945 C -0.21315 0.16783 -0.21315 0.16644 -0.21419 0.16644 C -0.21419 0.16713 -0.21523 0.16806 -0.21523 0.16945 C -0.21523 0.16875 -0.21523 0.16783 -0.21523 0.16713 C -0.21628 0.16713 -0.21628 0.16783 -0.21628 0.16875 C -0.21732 0.16875 -0.21732 0.16806 -0.21732 0.16713 C -0.21836 0.16713 -0.21836 0.16783 -0.21836 0.16875 " pathEditMode="relative" rAng="0" ptsTypes="AAAAAAAAAAAAAAAAAAA">
                                      <p:cBhvr>
                                        <p:cTn id="1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24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1949" y="630668"/>
            <a:ext cx="3962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সঠিক উত্তরটি খাতায় লিখঃ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18"/>
          <p:cNvSpPr txBox="1"/>
          <p:nvPr/>
        </p:nvSpPr>
        <p:spPr>
          <a:xfrm>
            <a:off x="9113274" y="357419"/>
            <a:ext cx="2667000" cy="796469"/>
          </a:xfrm>
          <a:prstGeom prst="cloudCallou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949" y="1366806"/>
            <a:ext cx="8077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(১) নদীর তীরে সারি সারি কী রাখা ছিল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71949" y="2139796"/>
            <a:ext cx="2209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গাছের গুড়ি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5"/>
          <p:cNvSpPr txBox="1"/>
          <p:nvPr/>
        </p:nvSpPr>
        <p:spPr>
          <a:xfrm>
            <a:off x="3355259" y="2139795"/>
            <a:ext cx="1676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নৌকা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5444613" y="2139794"/>
            <a:ext cx="19812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জাল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8117759" y="2139793"/>
            <a:ext cx="2209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খড়ের গাদা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395749" y="2937486"/>
            <a:ext cx="8077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(২) জারুল গাছে কয়টি পাখি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471949" y="3710476"/>
            <a:ext cx="152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পাঁচটি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2593259" y="3710476"/>
            <a:ext cx="152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চারটি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557252" y="3710474"/>
            <a:ext cx="15240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তিনটি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6587613" y="3710474"/>
            <a:ext cx="1676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দুইটি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95749" y="4596633"/>
            <a:ext cx="807720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(৩) নিজের দেশকে কী বলা হয়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4"/>
          <p:cNvSpPr txBox="1"/>
          <p:nvPr/>
        </p:nvSpPr>
        <p:spPr>
          <a:xfrm>
            <a:off x="356420" y="5482790"/>
            <a:ext cx="234991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(ক) পরদেশ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3234943" y="5369621"/>
            <a:ext cx="1764631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(খ) নিজদেশ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5597013" y="5305859"/>
            <a:ext cx="1676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(গ) স্বদেশ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7"/>
          <p:cNvSpPr txBox="1"/>
          <p:nvPr/>
        </p:nvSpPr>
        <p:spPr>
          <a:xfrm>
            <a:off x="7870852" y="5369620"/>
            <a:ext cx="1764631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(ঘ) বিদেশ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84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6" grpId="0" animBg="1"/>
      <p:bldP spid="18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76800" y="678329"/>
            <a:ext cx="2438400" cy="1076824"/>
            <a:chOff x="3124200" y="1053473"/>
            <a:chExt cx="2819400" cy="1721222"/>
          </a:xfrm>
        </p:grpSpPr>
        <p:sp>
          <p:nvSpPr>
            <p:cNvPr id="3" name="Half Frame 2"/>
            <p:cNvSpPr/>
            <p:nvPr/>
          </p:nvSpPr>
          <p:spPr>
            <a:xfrm rot="2702644">
              <a:off x="3833752" y="1109968"/>
              <a:ext cx="1389015" cy="1374927"/>
            </a:xfrm>
            <a:prstGeom prst="halfFrame">
              <a:avLst>
                <a:gd name="adj1" fmla="val 17152"/>
                <a:gd name="adj2" fmla="val 19017"/>
              </a:avLst>
            </a:prstGeom>
            <a:blipFill>
              <a:blip r:embed="rId2" cstate="print"/>
              <a:tile tx="0" ty="0" sx="100000" sy="100000" flip="none" algn="tl"/>
            </a:blip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124200" y="1784095"/>
              <a:ext cx="2819400" cy="990600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3810000" y="1053473"/>
              <a:ext cx="1524000" cy="685800"/>
            </a:xfrm>
            <a:prstGeom prst="triangle">
              <a:avLst>
                <a:gd name="adj" fmla="val 49394"/>
              </a:avLst>
            </a:prstGeom>
            <a:blipFill>
              <a:blip r:embed="rId4" cstate="print"/>
              <a:tile tx="0" ty="0" sx="100000" sy="100000" flip="none" algn="tl"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00400" y="1981200"/>
              <a:ext cx="2743200" cy="609600"/>
            </a:xfrm>
            <a:prstGeom prst="rect">
              <a:avLst/>
            </a:prstGeom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txBody>
            <a:bodyPr wrap="none" numCol="1">
              <a:prstTxWarp prst="textStop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2400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5400" b="1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0000FF"/>
                  </a:solidFill>
                  <a:effectLst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5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910" y="2133463"/>
            <a:ext cx="5796116" cy="33824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0122" y="5655310"/>
            <a:ext cx="8382000" cy="707886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দেশ সম্পর্কে ১০ টি বাক্য লিখে আনবে । 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56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3278980" y="5084735"/>
            <a:ext cx="5163242" cy="1200329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2585" y="396770"/>
            <a:ext cx="8956033" cy="4470197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23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60439" y="1061884"/>
            <a:ext cx="11282517" cy="4586749"/>
            <a:chOff x="442451" y="560438"/>
            <a:chExt cx="11282517" cy="570762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51" y="560438"/>
              <a:ext cx="11282517" cy="570762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451" y="560438"/>
              <a:ext cx="2500317" cy="1928816"/>
            </a:xfrm>
            <a:prstGeom prst="rect">
              <a:avLst/>
            </a:prstGeom>
          </p:spPr>
        </p:pic>
      </p:grpSp>
      <p:sp>
        <p:nvSpPr>
          <p:cNvPr id="10" name="TextBox 5"/>
          <p:cNvSpPr txBox="1"/>
          <p:nvPr/>
        </p:nvSpPr>
        <p:spPr>
          <a:xfrm>
            <a:off x="3689555" y="517643"/>
            <a:ext cx="5638800" cy="385696"/>
          </a:xfrm>
          <a:prstGeom prst="rect">
            <a:avLst/>
          </a:prstGeom>
          <a:noFill/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ছবিটা কোন দেশের?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4157817" y="5940087"/>
            <a:ext cx="35814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নিজের দেশ কে  কী বলা হয়?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95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05232" y="3656685"/>
            <a:ext cx="8991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hangingPunct="0"/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কবিতাংশটুকু প্রমিত উচ্চারণে আবৃত্তি করতে পারবে,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কবিতায় ব্যবহৃত শব্দের অর্থ লিখতে পারবে,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pPr eaLnBrk="0" hangingPunct="0">
              <a:buFont typeface="Wingdings" pitchFamily="2" charset="2"/>
              <a:buChar char="v"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দেশ সম্পর্কে  নিজের ভাষায় বর্ণনা করতে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2057400" y="222867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 শেষে শিক্ষার্থীরা--------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91781" y="823178"/>
            <a:ext cx="3962400" cy="983873"/>
          </a:xfrm>
          <a:prstGeom prst="cloudCallou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99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68893" y="444364"/>
            <a:ext cx="6172200" cy="895826"/>
          </a:xfrm>
          <a:prstGeom prst="down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পাঠের বিষয়ঃ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4" y="1651819"/>
            <a:ext cx="10309122" cy="420067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165"/>
          <a:stretch/>
        </p:blipFill>
        <p:spPr>
          <a:xfrm>
            <a:off x="369729" y="2851699"/>
            <a:ext cx="2211238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55" y="501445"/>
            <a:ext cx="10766321" cy="605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4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27" y="1179870"/>
            <a:ext cx="5999983" cy="3982065"/>
          </a:xfrm>
          <a:prstGeom prst="rect">
            <a:avLst/>
          </a:prstGeom>
        </p:spPr>
      </p:pic>
      <p:pic>
        <p:nvPicPr>
          <p:cNvPr id="4" name="Picture 3" descr="C:\Users\ATAUR\Desktop\New folder\joya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2" y="1179871"/>
            <a:ext cx="4911213" cy="37313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10"/>
          <p:cNvSpPr txBox="1"/>
          <p:nvPr/>
        </p:nvSpPr>
        <p:spPr>
          <a:xfrm>
            <a:off x="3615814" y="405928"/>
            <a:ext cx="3505200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2155723" y="5423546"/>
            <a:ext cx="2667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যে নদী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12"/>
          <p:cNvSpPr txBox="1"/>
          <p:nvPr/>
        </p:nvSpPr>
        <p:spPr>
          <a:xfrm>
            <a:off x="7564694" y="5360692"/>
            <a:ext cx="2667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নদীর জোয়ার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84" y="1091381"/>
            <a:ext cx="5317409" cy="2960738"/>
          </a:xfrm>
          <a:prstGeom prst="rect">
            <a:avLst/>
          </a:prstGeom>
        </p:spPr>
      </p:pic>
      <p:pic>
        <p:nvPicPr>
          <p:cNvPr id="7" name="Picture 6" descr="C:\Users\ATAUR\Desktop\New folder\nouka sare sar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31"/>
          <a:stretch/>
        </p:blipFill>
        <p:spPr bwMode="auto">
          <a:xfrm>
            <a:off x="6386052" y="1091381"/>
            <a:ext cx="4748980" cy="2960738"/>
          </a:xfrm>
          <a:prstGeom prst="rect">
            <a:avLst/>
          </a:prstGeom>
          <a:ln w="38100" cap="sq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2"/>
          <p:cNvSpPr txBox="1"/>
          <p:nvPr/>
        </p:nvSpPr>
        <p:spPr>
          <a:xfrm>
            <a:off x="5052552" y="4892952"/>
            <a:ext cx="2667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নৌকা সারে সারে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5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296" y="545690"/>
            <a:ext cx="5235678" cy="432127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06" y="648929"/>
            <a:ext cx="5279924" cy="421803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895168" y="5246913"/>
            <a:ext cx="32004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B09B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একলা বসে আপন মনে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73978" y="5246913"/>
            <a:ext cx="34290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3B09B7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বসে নদীর ধারে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74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186</TotalTime>
  <Words>370</Words>
  <Application>Microsoft Office PowerPoint</Application>
  <PresentationFormat>Widescreen</PresentationFormat>
  <Paragraphs>83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Corbel</vt:lpstr>
      <vt:lpstr>NikoshBAN</vt:lpstr>
      <vt:lpstr>Wingdings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22</cp:revision>
  <dcterms:created xsi:type="dcterms:W3CDTF">2020-04-17T12:54:40Z</dcterms:created>
  <dcterms:modified xsi:type="dcterms:W3CDTF">2020-04-18T15:10:59Z</dcterms:modified>
</cp:coreProperties>
</file>