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67FA6-C7DA-4285-8C57-FBE571726F8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C9DD1-A498-4CA5-8C8D-D217F95D0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অত:পর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13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1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03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Vrinda" pitchFamily="2" charset="0"/>
              </a:rPr>
              <a:t>আদির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সাথে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বর্তমানের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তুলনা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করতে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হবে</a:t>
            </a:r>
            <a:r>
              <a:rPr lang="en-US" baseline="0" dirty="0" smtClean="0">
                <a:cs typeface="Vrinda" pitchFamily="2" charset="0"/>
              </a:rPr>
              <a:t>….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1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2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1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7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26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ক্যাপশন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….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45BF-9462-4C05-BAD2-3271AC46957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9958-2ABD-43D9-B69D-072BB70A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0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45BF-9462-4C05-BAD2-3271AC46957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9958-2ABD-43D9-B69D-072BB70A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7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45BF-9462-4C05-BAD2-3271AC46957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9958-2ABD-43D9-B69D-072BB70A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45BF-9462-4C05-BAD2-3271AC46957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9958-2ABD-43D9-B69D-072BB70A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2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45BF-9462-4C05-BAD2-3271AC46957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9958-2ABD-43D9-B69D-072BB70A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9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45BF-9462-4C05-BAD2-3271AC46957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9958-2ABD-43D9-B69D-072BB70A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45BF-9462-4C05-BAD2-3271AC46957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9958-2ABD-43D9-B69D-072BB70A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8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45BF-9462-4C05-BAD2-3271AC46957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9958-2ABD-43D9-B69D-072BB70A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7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45BF-9462-4C05-BAD2-3271AC46957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9958-2ABD-43D9-B69D-072BB70A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1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45BF-9462-4C05-BAD2-3271AC46957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9958-2ABD-43D9-B69D-072BB70A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45BF-9462-4C05-BAD2-3271AC46957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9958-2ABD-43D9-B69D-072BB70A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045BF-9462-4C05-BAD2-3271AC46957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89958-2ABD-43D9-B69D-072BB70A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7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mfexplained.info/site/misc/image/Fullsize/10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3932"/>
            <a:ext cx="7654685" cy="52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2895600"/>
            <a:ext cx="5105400" cy="145066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530" y="241035"/>
            <a:ext cx="8229600" cy="715962"/>
          </a:xfrm>
        </p:spPr>
        <p:txBody>
          <a:bodyPr/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09800" y="1313250"/>
            <a:ext cx="7696200" cy="4648481"/>
            <a:chOff x="685800" y="1313249"/>
            <a:chExt cx="7696200" cy="4648481"/>
          </a:xfrm>
        </p:grpSpPr>
        <p:sp>
          <p:nvSpPr>
            <p:cNvPr id="8" name="TextBox 7"/>
            <p:cNvSpPr txBox="1"/>
            <p:nvPr/>
          </p:nvSpPr>
          <p:spPr>
            <a:xfrm>
              <a:off x="685800" y="5592398"/>
              <a:ext cx="7525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নিজের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সফটওয়্যারটি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ক্রয়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ইন্সটল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হতো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098" name="Picture 2" descr="http://i56.tinypic.com/2cwv7l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313249"/>
              <a:ext cx="7543800" cy="4292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209800" y="956997"/>
            <a:ext cx="7593929" cy="5464221"/>
            <a:chOff x="788069" y="1287291"/>
            <a:chExt cx="7593929" cy="5464221"/>
          </a:xfrm>
        </p:grpSpPr>
        <p:sp>
          <p:nvSpPr>
            <p:cNvPr id="9" name="TextBox 8"/>
            <p:cNvSpPr txBox="1"/>
            <p:nvPr/>
          </p:nvSpPr>
          <p:spPr>
            <a:xfrm>
              <a:off x="788069" y="6105181"/>
              <a:ext cx="7543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নিজের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অফিস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ইন্সটল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করেও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অনলাইনে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ভাগাগি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6591" y="1287291"/>
              <a:ext cx="7525407" cy="4272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282" y="-14286"/>
            <a:ext cx="8346142" cy="1325563"/>
          </a:xfrm>
        </p:spPr>
        <p:txBody>
          <a:bodyPr/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সংরক্ষণাগার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19927" y="1311277"/>
            <a:ext cx="7952147" cy="4497969"/>
            <a:chOff x="595926" y="1311276"/>
            <a:chExt cx="7952147" cy="44979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2500" t="16667" r="10156" b="11459"/>
            <a:stretch/>
          </p:blipFill>
          <p:spPr>
            <a:xfrm>
              <a:off x="766234" y="1311276"/>
              <a:ext cx="7543800" cy="416276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5926" y="5439913"/>
              <a:ext cx="7952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সংরক্ষণ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endPara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69213" y="1292226"/>
            <a:ext cx="8121334" cy="5257685"/>
            <a:chOff x="745213" y="1292225"/>
            <a:chExt cx="8121334" cy="5257685"/>
          </a:xfrm>
        </p:grpSpPr>
        <p:sp>
          <p:nvSpPr>
            <p:cNvPr id="10" name="TextBox 9"/>
            <p:cNvSpPr txBox="1"/>
            <p:nvPr/>
          </p:nvSpPr>
          <p:spPr>
            <a:xfrm>
              <a:off x="914400" y="5903579"/>
              <a:ext cx="79521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অনলাইনে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Dropbox-এ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সংরক্ষণ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পৃথিবীর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জায়গা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endPara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9375" r="1563" b="6250"/>
            <a:stretch/>
          </p:blipFill>
          <p:spPr>
            <a:xfrm>
              <a:off x="745213" y="1292225"/>
              <a:ext cx="7704667" cy="4181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338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240" y="381000"/>
            <a:ext cx="3935506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দলীগত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357" y="4697506"/>
            <a:ext cx="6551477" cy="10668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4/14/2020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05317" y="1981200"/>
            <a:ext cx="723451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শিক্ষার্থীরা দলে বিভক্ত হবে</a:t>
            </a:r>
          </a:p>
        </p:txBody>
      </p:sp>
      <p:pic>
        <p:nvPicPr>
          <p:cNvPr id="5122" name="Picture 2" descr="http://netdna.walyou.netdna-cdn.com/wp-content/uploads/2015/06/dropbox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30145" r="-70" b="23478"/>
          <a:stretch/>
        </p:blipFill>
        <p:spPr bwMode="auto">
          <a:xfrm>
            <a:off x="4055619" y="2744788"/>
            <a:ext cx="45529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82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906" y="205660"/>
            <a:ext cx="2846294" cy="84383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1"/>
            <a:ext cx="7467600" cy="1283979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তথ্যসমূহ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3678486"/>
            <a:ext cx="7999306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4572000"/>
            <a:ext cx="3352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0628" y="4572000"/>
            <a:ext cx="3587372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ফোল্ডারের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257800"/>
            <a:ext cx="32004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ডাটাবেজের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0628" y="5257800"/>
            <a:ext cx="34290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টেক্সটের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2759390" y="4506196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Quad Arrow 12"/>
          <p:cNvSpPr/>
          <p:nvPr/>
        </p:nvSpPr>
        <p:spPr bwMode="auto">
          <a:xfrm rot="18857328">
            <a:off x="6698326" y="4533901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Quad Arrow 13"/>
          <p:cNvSpPr/>
          <p:nvPr/>
        </p:nvSpPr>
        <p:spPr bwMode="auto">
          <a:xfrm rot="18857328">
            <a:off x="6679290" y="5153493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Half Frame 14"/>
          <p:cNvSpPr/>
          <p:nvPr/>
        </p:nvSpPr>
        <p:spPr bwMode="auto">
          <a:xfrm rot="13053893">
            <a:off x="3048060" y="4996734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5934" y="461683"/>
            <a:ext cx="2456329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188" y="3361765"/>
            <a:ext cx="7315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শিক্ষামূলক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প্রতষ্ঠিান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4974631" y="1404191"/>
            <a:ext cx="2158934" cy="1339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6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590800" y="1446446"/>
            <a:ext cx="7011552" cy="4420954"/>
            <a:chOff x="1295400" y="1446446"/>
            <a:chExt cx="6782952" cy="3277954"/>
          </a:xfrm>
        </p:grpSpPr>
        <p:grpSp>
          <p:nvGrpSpPr>
            <p:cNvPr id="8" name="Group 7"/>
            <p:cNvGrpSpPr/>
            <p:nvPr/>
          </p:nvGrpSpPr>
          <p:grpSpPr>
            <a:xfrm>
              <a:off x="1295400" y="1446446"/>
              <a:ext cx="6782952" cy="3277954"/>
              <a:chOff x="1295400" y="1446446"/>
              <a:chExt cx="6782952" cy="3277954"/>
            </a:xfrm>
          </p:grpSpPr>
          <p:pic>
            <p:nvPicPr>
              <p:cNvPr id="7170" name="Picture 2" descr="http://businesswebdevs.com/wp-content/uploads/2014/06/storage_img01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446446"/>
                <a:ext cx="6782952" cy="3277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Freeform 6"/>
              <p:cNvSpPr/>
              <p:nvPr/>
            </p:nvSpPr>
            <p:spPr bwMode="auto">
              <a:xfrm>
                <a:off x="3231931" y="2033752"/>
                <a:ext cx="2475186" cy="1187671"/>
              </a:xfrm>
              <a:custGeom>
                <a:avLst/>
                <a:gdLst>
                  <a:gd name="connsiteX0" fmla="*/ 299545 w 2475186"/>
                  <a:gd name="connsiteY0" fmla="*/ 677917 h 1187671"/>
                  <a:gd name="connsiteX1" fmla="*/ 378372 w 2475186"/>
                  <a:gd name="connsiteY1" fmla="*/ 693682 h 1187671"/>
                  <a:gd name="connsiteX2" fmla="*/ 551793 w 2475186"/>
                  <a:gd name="connsiteY2" fmla="*/ 662151 h 1187671"/>
                  <a:gd name="connsiteX3" fmla="*/ 662152 w 2475186"/>
                  <a:gd name="connsiteY3" fmla="*/ 677917 h 1187671"/>
                  <a:gd name="connsiteX4" fmla="*/ 709448 w 2475186"/>
                  <a:gd name="connsiteY4" fmla="*/ 662151 h 1187671"/>
                  <a:gd name="connsiteX5" fmla="*/ 693683 w 2475186"/>
                  <a:gd name="connsiteY5" fmla="*/ 520262 h 1187671"/>
                  <a:gd name="connsiteX6" fmla="*/ 662152 w 2475186"/>
                  <a:gd name="connsiteY6" fmla="*/ 472965 h 1187671"/>
                  <a:gd name="connsiteX7" fmla="*/ 709448 w 2475186"/>
                  <a:gd name="connsiteY7" fmla="*/ 299545 h 1187671"/>
                  <a:gd name="connsiteX8" fmla="*/ 772510 w 2475186"/>
                  <a:gd name="connsiteY8" fmla="*/ 268014 h 1187671"/>
                  <a:gd name="connsiteX9" fmla="*/ 804041 w 2475186"/>
                  <a:gd name="connsiteY9" fmla="*/ 220717 h 1187671"/>
                  <a:gd name="connsiteX10" fmla="*/ 819807 w 2475186"/>
                  <a:gd name="connsiteY10" fmla="*/ 173420 h 1187671"/>
                  <a:gd name="connsiteX11" fmla="*/ 914400 w 2475186"/>
                  <a:gd name="connsiteY11" fmla="*/ 63062 h 1187671"/>
                  <a:gd name="connsiteX12" fmla="*/ 961697 w 2475186"/>
                  <a:gd name="connsiteY12" fmla="*/ 31531 h 1187671"/>
                  <a:gd name="connsiteX13" fmla="*/ 1056290 w 2475186"/>
                  <a:gd name="connsiteY13" fmla="*/ 0 h 1187671"/>
                  <a:gd name="connsiteX14" fmla="*/ 1403131 w 2475186"/>
                  <a:gd name="connsiteY14" fmla="*/ 15765 h 1187671"/>
                  <a:gd name="connsiteX15" fmla="*/ 1466193 w 2475186"/>
                  <a:gd name="connsiteY15" fmla="*/ 126124 h 1187671"/>
                  <a:gd name="connsiteX16" fmla="*/ 1592317 w 2475186"/>
                  <a:gd name="connsiteY16" fmla="*/ 236482 h 1187671"/>
                  <a:gd name="connsiteX17" fmla="*/ 1623848 w 2475186"/>
                  <a:gd name="connsiteY17" fmla="*/ 283779 h 1187671"/>
                  <a:gd name="connsiteX18" fmla="*/ 1639614 w 2475186"/>
                  <a:gd name="connsiteY18" fmla="*/ 331076 h 1187671"/>
                  <a:gd name="connsiteX19" fmla="*/ 1702676 w 2475186"/>
                  <a:gd name="connsiteY19" fmla="*/ 394138 h 1187671"/>
                  <a:gd name="connsiteX20" fmla="*/ 1718441 w 2475186"/>
                  <a:gd name="connsiteY20" fmla="*/ 441434 h 1187671"/>
                  <a:gd name="connsiteX21" fmla="*/ 2238703 w 2475186"/>
                  <a:gd name="connsiteY21" fmla="*/ 378372 h 1187671"/>
                  <a:gd name="connsiteX22" fmla="*/ 2317531 w 2475186"/>
                  <a:gd name="connsiteY22" fmla="*/ 394138 h 1187671"/>
                  <a:gd name="connsiteX23" fmla="*/ 2412124 w 2475186"/>
                  <a:gd name="connsiteY23" fmla="*/ 472965 h 1187671"/>
                  <a:gd name="connsiteX24" fmla="*/ 2427890 w 2475186"/>
                  <a:gd name="connsiteY24" fmla="*/ 520262 h 1187671"/>
                  <a:gd name="connsiteX25" fmla="*/ 2443655 w 2475186"/>
                  <a:gd name="connsiteY25" fmla="*/ 583324 h 1187671"/>
                  <a:gd name="connsiteX26" fmla="*/ 2475186 w 2475186"/>
                  <a:gd name="connsiteY26" fmla="*/ 677917 h 1187671"/>
                  <a:gd name="connsiteX27" fmla="*/ 2459421 w 2475186"/>
                  <a:gd name="connsiteY27" fmla="*/ 961696 h 1187671"/>
                  <a:gd name="connsiteX28" fmla="*/ 2412124 w 2475186"/>
                  <a:gd name="connsiteY28" fmla="*/ 993227 h 1187671"/>
                  <a:gd name="connsiteX29" fmla="*/ 2254469 w 2475186"/>
                  <a:gd name="connsiteY29" fmla="*/ 1040524 h 1187671"/>
                  <a:gd name="connsiteX30" fmla="*/ 2191407 w 2475186"/>
                  <a:gd name="connsiteY30" fmla="*/ 1072055 h 1187671"/>
                  <a:gd name="connsiteX31" fmla="*/ 1813035 w 2475186"/>
                  <a:gd name="connsiteY31" fmla="*/ 1103586 h 1187671"/>
                  <a:gd name="connsiteX32" fmla="*/ 1702676 w 2475186"/>
                  <a:gd name="connsiteY32" fmla="*/ 1119351 h 1187671"/>
                  <a:gd name="connsiteX33" fmla="*/ 835572 w 2475186"/>
                  <a:gd name="connsiteY33" fmla="*/ 1150882 h 1187671"/>
                  <a:gd name="connsiteX34" fmla="*/ 788276 w 2475186"/>
                  <a:gd name="connsiteY34" fmla="*/ 1166648 h 1187671"/>
                  <a:gd name="connsiteX35" fmla="*/ 126124 w 2475186"/>
                  <a:gd name="connsiteY35" fmla="*/ 1166648 h 1187671"/>
                  <a:gd name="connsiteX36" fmla="*/ 78828 w 2475186"/>
                  <a:gd name="connsiteY36" fmla="*/ 1150882 h 1187671"/>
                  <a:gd name="connsiteX37" fmla="*/ 0 w 2475186"/>
                  <a:gd name="connsiteY37" fmla="*/ 1024758 h 1187671"/>
                  <a:gd name="connsiteX38" fmla="*/ 47297 w 2475186"/>
                  <a:gd name="connsiteY38" fmla="*/ 1008993 h 1187671"/>
                  <a:gd name="connsiteX39" fmla="*/ 141890 w 2475186"/>
                  <a:gd name="connsiteY39" fmla="*/ 993227 h 1187671"/>
                  <a:gd name="connsiteX40" fmla="*/ 173421 w 2475186"/>
                  <a:gd name="connsiteY40" fmla="*/ 914400 h 1187671"/>
                  <a:gd name="connsiteX41" fmla="*/ 220717 w 2475186"/>
                  <a:gd name="connsiteY41" fmla="*/ 898634 h 1187671"/>
                  <a:gd name="connsiteX42" fmla="*/ 268014 w 2475186"/>
                  <a:gd name="connsiteY42" fmla="*/ 835572 h 1187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475186" h="1187671">
                    <a:moveTo>
                      <a:pt x="299545" y="677917"/>
                    </a:moveTo>
                    <a:cubicBezTo>
                      <a:pt x="325821" y="683172"/>
                      <a:pt x="351576" y="693682"/>
                      <a:pt x="378372" y="693682"/>
                    </a:cubicBezTo>
                    <a:cubicBezTo>
                      <a:pt x="467511" y="693682"/>
                      <a:pt x="485277" y="684324"/>
                      <a:pt x="551793" y="662151"/>
                    </a:cubicBezTo>
                    <a:cubicBezTo>
                      <a:pt x="588579" y="667406"/>
                      <a:pt x="624992" y="677917"/>
                      <a:pt x="662152" y="677917"/>
                    </a:cubicBezTo>
                    <a:cubicBezTo>
                      <a:pt x="678770" y="677917"/>
                      <a:pt x="706189" y="678446"/>
                      <a:pt x="709448" y="662151"/>
                    </a:cubicBezTo>
                    <a:cubicBezTo>
                      <a:pt x="718781" y="615488"/>
                      <a:pt x="705225" y="566429"/>
                      <a:pt x="693683" y="520262"/>
                    </a:cubicBezTo>
                    <a:cubicBezTo>
                      <a:pt x="689088" y="501880"/>
                      <a:pt x="672662" y="488731"/>
                      <a:pt x="662152" y="472965"/>
                    </a:cubicBezTo>
                    <a:cubicBezTo>
                      <a:pt x="668820" y="419616"/>
                      <a:pt x="659534" y="341140"/>
                      <a:pt x="709448" y="299545"/>
                    </a:cubicBezTo>
                    <a:cubicBezTo>
                      <a:pt x="727503" y="284500"/>
                      <a:pt x="751489" y="278524"/>
                      <a:pt x="772510" y="268014"/>
                    </a:cubicBezTo>
                    <a:cubicBezTo>
                      <a:pt x="783020" y="252248"/>
                      <a:pt x="795567" y="237665"/>
                      <a:pt x="804041" y="220717"/>
                    </a:cubicBezTo>
                    <a:cubicBezTo>
                      <a:pt x="811473" y="205853"/>
                      <a:pt x="811562" y="187849"/>
                      <a:pt x="819807" y="173420"/>
                    </a:cubicBezTo>
                    <a:cubicBezTo>
                      <a:pt x="838788" y="140203"/>
                      <a:pt x="883900" y="88478"/>
                      <a:pt x="914400" y="63062"/>
                    </a:cubicBezTo>
                    <a:cubicBezTo>
                      <a:pt x="928956" y="50932"/>
                      <a:pt x="944382" y="39226"/>
                      <a:pt x="961697" y="31531"/>
                    </a:cubicBezTo>
                    <a:cubicBezTo>
                      <a:pt x="992069" y="18032"/>
                      <a:pt x="1056290" y="0"/>
                      <a:pt x="1056290" y="0"/>
                    </a:cubicBezTo>
                    <a:cubicBezTo>
                      <a:pt x="1171904" y="5255"/>
                      <a:pt x="1288222" y="1976"/>
                      <a:pt x="1403131" y="15765"/>
                    </a:cubicBezTo>
                    <a:cubicBezTo>
                      <a:pt x="1476318" y="24547"/>
                      <a:pt x="1441629" y="81908"/>
                      <a:pt x="1466193" y="126124"/>
                    </a:cubicBezTo>
                    <a:cubicBezTo>
                      <a:pt x="1485632" y="161114"/>
                      <a:pt x="1560453" y="212584"/>
                      <a:pt x="1592317" y="236482"/>
                    </a:cubicBezTo>
                    <a:cubicBezTo>
                      <a:pt x="1602827" y="252248"/>
                      <a:pt x="1615374" y="266831"/>
                      <a:pt x="1623848" y="283779"/>
                    </a:cubicBezTo>
                    <a:cubicBezTo>
                      <a:pt x="1631280" y="298643"/>
                      <a:pt x="1629955" y="317553"/>
                      <a:pt x="1639614" y="331076"/>
                    </a:cubicBezTo>
                    <a:cubicBezTo>
                      <a:pt x="1656893" y="355266"/>
                      <a:pt x="1681655" y="373117"/>
                      <a:pt x="1702676" y="394138"/>
                    </a:cubicBezTo>
                    <a:cubicBezTo>
                      <a:pt x="1707931" y="409903"/>
                      <a:pt x="1701846" y="440561"/>
                      <a:pt x="1718441" y="441434"/>
                    </a:cubicBezTo>
                    <a:cubicBezTo>
                      <a:pt x="1761798" y="443716"/>
                      <a:pt x="2174810" y="386891"/>
                      <a:pt x="2238703" y="378372"/>
                    </a:cubicBezTo>
                    <a:cubicBezTo>
                      <a:pt x="2264979" y="383627"/>
                      <a:pt x="2292441" y="384729"/>
                      <a:pt x="2317531" y="394138"/>
                    </a:cubicBezTo>
                    <a:cubicBezTo>
                      <a:pt x="2352651" y="407308"/>
                      <a:pt x="2387587" y="448428"/>
                      <a:pt x="2412124" y="472965"/>
                    </a:cubicBezTo>
                    <a:cubicBezTo>
                      <a:pt x="2417379" y="488731"/>
                      <a:pt x="2423325" y="504283"/>
                      <a:pt x="2427890" y="520262"/>
                    </a:cubicBezTo>
                    <a:cubicBezTo>
                      <a:pt x="2433843" y="541096"/>
                      <a:pt x="2437429" y="562570"/>
                      <a:pt x="2443655" y="583324"/>
                    </a:cubicBezTo>
                    <a:cubicBezTo>
                      <a:pt x="2453205" y="615159"/>
                      <a:pt x="2475186" y="677917"/>
                      <a:pt x="2475186" y="677917"/>
                    </a:cubicBezTo>
                    <a:cubicBezTo>
                      <a:pt x="2469931" y="772510"/>
                      <a:pt x="2478001" y="868797"/>
                      <a:pt x="2459421" y="961696"/>
                    </a:cubicBezTo>
                    <a:cubicBezTo>
                      <a:pt x="2455705" y="980276"/>
                      <a:pt x="2429439" y="985532"/>
                      <a:pt x="2412124" y="993227"/>
                    </a:cubicBezTo>
                    <a:cubicBezTo>
                      <a:pt x="2218066" y="1079475"/>
                      <a:pt x="2401218" y="985493"/>
                      <a:pt x="2254469" y="1040524"/>
                    </a:cubicBezTo>
                    <a:cubicBezTo>
                      <a:pt x="2232464" y="1048776"/>
                      <a:pt x="2213009" y="1062797"/>
                      <a:pt x="2191407" y="1072055"/>
                    </a:cubicBezTo>
                    <a:cubicBezTo>
                      <a:pt x="2077327" y="1120945"/>
                      <a:pt x="1907865" y="1099070"/>
                      <a:pt x="1813035" y="1103586"/>
                    </a:cubicBezTo>
                    <a:cubicBezTo>
                      <a:pt x="1776249" y="1108841"/>
                      <a:pt x="1739683" y="1115987"/>
                      <a:pt x="1702676" y="1119351"/>
                    </a:cubicBezTo>
                    <a:cubicBezTo>
                      <a:pt x="1420522" y="1145001"/>
                      <a:pt x="1108308" y="1144064"/>
                      <a:pt x="835572" y="1150882"/>
                    </a:cubicBezTo>
                    <a:cubicBezTo>
                      <a:pt x="819807" y="1156137"/>
                      <a:pt x="804571" y="1163389"/>
                      <a:pt x="788276" y="1166648"/>
                    </a:cubicBezTo>
                    <a:cubicBezTo>
                      <a:pt x="568890" y="1210527"/>
                      <a:pt x="352942" y="1173129"/>
                      <a:pt x="126124" y="1166648"/>
                    </a:cubicBezTo>
                    <a:cubicBezTo>
                      <a:pt x="110359" y="1161393"/>
                      <a:pt x="91594" y="1161521"/>
                      <a:pt x="78828" y="1150882"/>
                    </a:cubicBezTo>
                    <a:cubicBezTo>
                      <a:pt x="43742" y="1121644"/>
                      <a:pt x="19747" y="1064253"/>
                      <a:pt x="0" y="1024758"/>
                    </a:cubicBezTo>
                    <a:cubicBezTo>
                      <a:pt x="15766" y="1019503"/>
                      <a:pt x="31074" y="1012598"/>
                      <a:pt x="47297" y="1008993"/>
                    </a:cubicBezTo>
                    <a:cubicBezTo>
                      <a:pt x="78502" y="1002059"/>
                      <a:pt x="116317" y="1012407"/>
                      <a:pt x="141890" y="993227"/>
                    </a:cubicBezTo>
                    <a:cubicBezTo>
                      <a:pt x="164530" y="976247"/>
                      <a:pt x="155304" y="936141"/>
                      <a:pt x="173421" y="914400"/>
                    </a:cubicBezTo>
                    <a:cubicBezTo>
                      <a:pt x="184060" y="901634"/>
                      <a:pt x="204952" y="903889"/>
                      <a:pt x="220717" y="898634"/>
                    </a:cubicBezTo>
                    <a:cubicBezTo>
                      <a:pt x="240199" y="840190"/>
                      <a:pt x="221619" y="858770"/>
                      <a:pt x="268014" y="83557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en-US" sz="2800">
                  <a:latin typeface="Siyam Rupali" pitchFamily="2" charset="0"/>
                  <a:cs typeface="Siyam Rupali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875447" y="2464434"/>
              <a:ext cx="1858097" cy="753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6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66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7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অ</a:t>
            </a:r>
            <a:r>
              <a:rPr lang="bn-BD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ষ্টম </a:t>
            </a:r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১০</a:t>
            </a:r>
            <a:endParaRPr lang="bn-BD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72453" y="968188"/>
            <a:ext cx="3733800" cy="56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3755566"/>
            <a:ext cx="1625061" cy="201770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65947" y="4142055"/>
            <a:ext cx="4240306" cy="1631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ঃ রুহুল আমিন  </a:t>
            </a:r>
            <a:r>
              <a:rPr lang="bn-BD" sz="20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/>
            </a:r>
            <a:br>
              <a:rPr lang="bn-BD" sz="20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বালিয়াপাড়া  উচ্চ বিদ্যালয়  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আড়াইহাজার, নারায়াণগঞ্জ। 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Email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acti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2500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D:\Amin\Amin\Rahib\New Folder\R 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1176" y="1970174"/>
            <a:ext cx="2120153" cy="20036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57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10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600201"/>
            <a:ext cx="7516475" cy="4216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বলছে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3276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026" name="Picture 2" descr="http://files.qrz.com/s/k1jks/TOWER_FLASH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27" y="1447800"/>
            <a:ext cx="323780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 descr="http://www.ucc.ie/en/media/academic/law/iconimages/RADIO-TOW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1"/>
            <a:ext cx="2443162" cy="25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31181" y="1905000"/>
            <a:ext cx="8229600" cy="1143000"/>
          </a:xfrm>
        </p:spPr>
        <p:txBody>
          <a:bodyPr/>
          <a:lstStyle/>
          <a:p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57400" y="762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buNone/>
            </a:pPr>
            <a:r>
              <a:rPr lang="bn-BD" sz="32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</a:t>
            </a:r>
            <a:r>
              <a:rPr lang="en-US" sz="32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5480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2906" y="2438400"/>
            <a:ext cx="7467600" cy="33528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44706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spc="50" dirty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spc="50" dirty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spc="50" dirty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spc="50" dirty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371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2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সামাজিকভাবে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33600" y="1593376"/>
            <a:ext cx="3834703" cy="2997108"/>
            <a:chOff x="1111354" y="2207462"/>
            <a:chExt cx="3048001" cy="250068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25"/>
            <a:stretch/>
          </p:blipFill>
          <p:spPr bwMode="auto">
            <a:xfrm>
              <a:off x="1111354" y="2207462"/>
              <a:ext cx="3048001" cy="206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00832" y="4399992"/>
              <a:ext cx="1526676" cy="308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আদিতে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একসাথে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বসবাস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22008" y="1593376"/>
            <a:ext cx="3520212" cy="3321497"/>
            <a:chOff x="5098008" y="1890009"/>
            <a:chExt cx="3257550" cy="3039079"/>
          </a:xfrm>
        </p:grpSpPr>
        <p:pic>
          <p:nvPicPr>
            <p:cNvPr id="4100" name="Picture 4" descr="http://cdn.business2community.com/wp-content/uploads/2014/04/Network-of-people_paid_12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008" y="1890009"/>
              <a:ext cx="3257550" cy="246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63162" y="4591159"/>
              <a:ext cx="1811521" cy="337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একসাথে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বসবাস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33600" y="5486400"/>
            <a:ext cx="774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অতীতের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শিখেছি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তথ্যকে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কার্যকরভাবে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57401" y="1989121"/>
            <a:ext cx="3886200" cy="3309415"/>
            <a:chOff x="533401" y="2083250"/>
            <a:chExt cx="3886200" cy="3309415"/>
          </a:xfrm>
        </p:grpSpPr>
        <p:pic>
          <p:nvPicPr>
            <p:cNvPr id="5122" name="Picture 2" descr="http://4.bp.blogspot.com/-kWYfseQNdnU/T0-Vf1HBkfI/AAAAAAABZ54/eXKZEB8M7PU/s1600/lette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28" y="2083250"/>
              <a:ext cx="3852473" cy="283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33401" y="4931000"/>
              <a:ext cx="3886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পূর্বে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আদান-প্রদান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কঠিন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ছিল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81817" y="4296628"/>
            <a:ext cx="4222095" cy="1913184"/>
            <a:chOff x="4419600" y="2083250"/>
            <a:chExt cx="4222095" cy="3318648"/>
          </a:xfrm>
        </p:grpSpPr>
        <p:sp>
          <p:nvSpPr>
            <p:cNvPr id="10" name="TextBox 9"/>
            <p:cNvSpPr txBox="1"/>
            <p:nvPr/>
          </p:nvSpPr>
          <p:spPr>
            <a:xfrm>
              <a:off x="4648200" y="4940233"/>
              <a:ext cx="3993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আদান-প্রদান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খুব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সহজ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124" name="Picture 4" descr="http://www.kdweb.co.uk/sites/default/files/styles/width660x_no_up/public/blog_entry_images/impact-of-social-media1.jpg?itok=Dr-SsRO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083250"/>
              <a:ext cx="4033741" cy="283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781561" y="2510008"/>
            <a:ext cx="4225680" cy="4053950"/>
            <a:chOff x="272419" y="2083250"/>
            <a:chExt cx="4225680" cy="3766052"/>
          </a:xfrm>
        </p:grpSpPr>
        <p:pic>
          <p:nvPicPr>
            <p:cNvPr id="1026" name="Picture 2" descr="http://www.boem.gov/uploadedImages/BOEM/Newsroom/Publications_Library/library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24" y="2083250"/>
              <a:ext cx="4067175" cy="283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72419" y="5018305"/>
              <a:ext cx="3950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যার</a:t>
              </a: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কাছে</a:t>
              </a: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যত</a:t>
              </a: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বেশী</a:t>
              </a: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</a:t>
              </a: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ছিল</a:t>
              </a: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তত</a:t>
              </a: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ক্ষমতাশালী</a:t>
              </a:r>
              <a:endPara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91434" y="1739389"/>
            <a:ext cx="3802860" cy="2455110"/>
            <a:chOff x="4960140" y="1766846"/>
            <a:chExt cx="3802860" cy="24551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2344" t="12500" r="26562" b="8333"/>
            <a:stretch/>
          </p:blipFill>
          <p:spPr>
            <a:xfrm>
              <a:off x="4960140" y="1766846"/>
              <a:ext cx="3802860" cy="189131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385444" y="3760291"/>
              <a:ext cx="27638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এখন</a:t>
              </a: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সবার</a:t>
              </a: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উন্মুক্ত</a:t>
              </a:r>
              <a:endPara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03238"/>
            <a:ext cx="8229600" cy="6397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2847" y="1828800"/>
            <a:ext cx="4270128" cy="3798332"/>
            <a:chOff x="298847" y="1828800"/>
            <a:chExt cx="4270128" cy="3798332"/>
          </a:xfrm>
        </p:grpSpPr>
        <p:sp>
          <p:nvSpPr>
            <p:cNvPr id="8" name="TextBox 7"/>
            <p:cNvSpPr txBox="1"/>
            <p:nvPr/>
          </p:nvSpPr>
          <p:spPr>
            <a:xfrm>
              <a:off x="298847" y="5257800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কাগজে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সংরক্ষণ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হতো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50" name="Picture 2" descr="http://www.thereport24.com/article_images/4-Fina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828800"/>
              <a:ext cx="4111775" cy="316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092975" y="1855076"/>
            <a:ext cx="3974950" cy="3740826"/>
            <a:chOff x="4568975" y="1855076"/>
            <a:chExt cx="3974950" cy="3740826"/>
          </a:xfrm>
        </p:grpSpPr>
        <p:sp>
          <p:nvSpPr>
            <p:cNvPr id="9" name="TextBox 8"/>
            <p:cNvSpPr txBox="1"/>
            <p:nvPr/>
          </p:nvSpPr>
          <p:spPr>
            <a:xfrm>
              <a:off x="4953000" y="5226570"/>
              <a:ext cx="341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এখন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ডাটাবেজে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সংরক্ষণ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52" name="Picture 4" descr="http://www.24updatenews.com/bangla/article_images/2015/07/09/National-Id-Card-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975" y="1855076"/>
              <a:ext cx="3974950" cy="3139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981201" y="2971800"/>
            <a:ext cx="8086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ফুরিয়েছে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8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7038"/>
            <a:ext cx="8229600" cy="715962"/>
          </a:xfrm>
        </p:spPr>
        <p:txBody>
          <a:bodyPr/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66900" y="1586494"/>
            <a:ext cx="4038600" cy="4003155"/>
            <a:chOff x="342900" y="1586493"/>
            <a:chExt cx="4038600" cy="4003155"/>
          </a:xfrm>
        </p:grpSpPr>
        <p:sp>
          <p:nvSpPr>
            <p:cNvPr id="8" name="TextBox 7"/>
            <p:cNvSpPr txBox="1"/>
            <p:nvPr/>
          </p:nvSpPr>
          <p:spPr>
            <a:xfrm>
              <a:off x="342900" y="5220316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বিমান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বন্দরে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গিয়ে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টিকিট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ক্রয়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74" name="Picture 2" descr="https://www.austrianwings.info/wp-content/uploads/2013/10/E_Biman-Bangladesh-Verkaufsschalter-Maierhofe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6" r="15446"/>
            <a:stretch/>
          </p:blipFill>
          <p:spPr bwMode="auto">
            <a:xfrm>
              <a:off x="717665" y="1586493"/>
              <a:ext cx="3663835" cy="349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206030" y="1424932"/>
            <a:ext cx="3947949" cy="4003155"/>
            <a:chOff x="4650908" y="1586493"/>
            <a:chExt cx="3947949" cy="4003155"/>
          </a:xfrm>
        </p:grpSpPr>
        <p:sp>
          <p:nvSpPr>
            <p:cNvPr id="9" name="TextBox 8"/>
            <p:cNvSpPr txBox="1"/>
            <p:nvPr/>
          </p:nvSpPr>
          <p:spPr>
            <a:xfrm>
              <a:off x="4916254" y="5220316"/>
              <a:ext cx="341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অনলাইনে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টিকিট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ক্রয়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76" name="Picture 4" descr="http://img.photobucket.com/albums/v446/dolphinairlines/Bangla/BimanWebsite_T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908" y="1586493"/>
              <a:ext cx="3947949" cy="349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247787" y="1586023"/>
            <a:ext cx="3810000" cy="5135452"/>
            <a:chOff x="571500" y="1574518"/>
            <a:chExt cx="3810000" cy="5135452"/>
          </a:xfrm>
        </p:grpSpPr>
        <p:sp>
          <p:nvSpPr>
            <p:cNvPr id="10" name="TextBox 9"/>
            <p:cNvSpPr txBox="1"/>
            <p:nvPr/>
          </p:nvSpPr>
          <p:spPr>
            <a:xfrm>
              <a:off x="682576" y="6063639"/>
              <a:ext cx="3663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বিদেশ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ভ্রমনের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যাত্রীর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পাসপোর্ট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থাক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78" name="Picture 6" descr="http://www.dhakatimes24.com/assets/images/news_images/2014/07/04/e75od5epo_2965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1574518"/>
              <a:ext cx="3810000" cy="350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7871185" y="1460439"/>
            <a:ext cx="3972656" cy="4895911"/>
            <a:chOff x="4626201" y="1598165"/>
            <a:chExt cx="3972656" cy="4895911"/>
          </a:xfrm>
        </p:grpSpPr>
        <p:sp>
          <p:nvSpPr>
            <p:cNvPr id="14" name="TextBox 13"/>
            <p:cNvSpPr txBox="1"/>
            <p:nvPr/>
          </p:nvSpPr>
          <p:spPr>
            <a:xfrm>
              <a:off x="4935021" y="5847745"/>
              <a:ext cx="3663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ভবিষ্যতে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আঙ্গুলের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ছাপ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কিংবা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চোখের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রেটিনা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স্ক্যান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ডাটাবেজ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সকল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নেবে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80" name="Picture 8" descr="http://img.alibaba.com/wsphoto/v0/368081754/free-shipping-BIOS-LOCK-fingerprint-scanner-USB-fingerprint-sensor-USB-fingerprint-reader-fingerprint-access-contro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01" y="1598165"/>
              <a:ext cx="1521292" cy="348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://1.bp.blogspot.com/--0XhiwJ_Ou8/Tvob_A6jx5I/AAAAAAAAACc/A2sdGcfDPH0/s1600/CryptoResearchEyeScanner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3" t="5359" r="10489"/>
            <a:stretch/>
          </p:blipFill>
          <p:spPr bwMode="auto">
            <a:xfrm>
              <a:off x="6156434" y="1598166"/>
              <a:ext cx="2426657" cy="355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51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435</Words>
  <Application>Microsoft Office PowerPoint</Application>
  <PresentationFormat>Widescreen</PresentationFormat>
  <Paragraphs>106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Siyam Rupali</vt:lpstr>
      <vt:lpstr>Times New Roman</vt:lpstr>
      <vt:lpstr>Vrinda</vt:lpstr>
      <vt:lpstr>Office Theme</vt:lpstr>
      <vt:lpstr>PowerPoint Presentation</vt:lpstr>
      <vt:lpstr>PowerPoint Presentation</vt:lpstr>
      <vt:lpstr>মহিলাটি মোবাইল ফোনে কী ব্যবহার করে কথা বলছে?</vt:lpstr>
      <vt:lpstr>নেটওয়ার্কের ব্যবহার</vt:lpstr>
      <vt:lpstr>শিখনফল</vt:lpstr>
      <vt:lpstr>সামাজিকভাবে একসাথে থাকা</vt:lpstr>
      <vt:lpstr>তথ্যকে কার্যকরভাবে ব্যবহার করা</vt:lpstr>
      <vt:lpstr>নেটওয়ার্কের মাধ্যমে তথ্য সংরক্ষণ ও উপস্থাপন</vt:lpstr>
      <vt:lpstr>নেটওয়ার্কের মাধ্যমে তথ্য সংরক্ষণ ও উপস্থাপন</vt:lpstr>
      <vt:lpstr>নেটওয়ার্কের মাধ্যমে তথ্য সংরক্ষণ ও উপস্থাপন</vt:lpstr>
      <vt:lpstr>নেটওয়ার্ক ব্যবহার করে অনলাইন তথ্য সংরক্ষণাগার </vt:lpstr>
      <vt:lpstr>দলীগত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2020-04-14T16:15:30Z</dcterms:created>
  <dcterms:modified xsi:type="dcterms:W3CDTF">2020-04-14T16:51:04Z</dcterms:modified>
</cp:coreProperties>
</file>